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80" r:id="rId4"/>
    <p:sldId id="386"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varScale="1">
        <p:scale>
          <a:sx n="125" d="100"/>
          <a:sy n="125" d="100"/>
        </p:scale>
        <p:origin x="880" y="32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34313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9AC23-A90E-D062-905F-F329E0739A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B9DED8-AB18-116E-D713-49880A6B5A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5BC12B-BC35-F525-5A91-E8081841313D}"/>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A304D946-960F-DD75-1B6C-98953BD61D10}"/>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179701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grpSp>
        <p:nvGrpSpPr>
          <p:cNvPr id="3" name="Graphique 4">
            <a:extLst>
              <a:ext uri="{FF2B5EF4-FFF2-40B4-BE49-F238E27FC236}">
                <a16:creationId xmlns:a16="http://schemas.microsoft.com/office/drawing/2014/main" id="{AA56A13C-E934-28D6-D1B8-9643AA2A52D6}"/>
              </a:ext>
            </a:extLst>
          </p:cNvPr>
          <p:cNvGrpSpPr/>
          <p:nvPr/>
        </p:nvGrpSpPr>
        <p:grpSpPr>
          <a:xfrm>
            <a:off x="1018787" y="1250585"/>
            <a:ext cx="3533137" cy="4756771"/>
            <a:chOff x="-11699365" y="-9970914"/>
            <a:chExt cx="3533137" cy="4756771"/>
          </a:xfrm>
        </p:grpSpPr>
        <p:sp>
          <p:nvSpPr>
            <p:cNvPr id="4" name="Forme libre 3">
              <a:extLst>
                <a:ext uri="{FF2B5EF4-FFF2-40B4-BE49-F238E27FC236}">
                  <a16:creationId xmlns:a16="http://schemas.microsoft.com/office/drawing/2014/main" id="{7E2E337A-6B73-6C20-14EC-5400DDCD0519}"/>
                </a:ext>
              </a:extLst>
            </p:cNvPr>
            <p:cNvSpPr/>
            <p:nvPr/>
          </p:nvSpPr>
          <p:spPr>
            <a:xfrm>
              <a:off x="-11699365" y="-9970914"/>
              <a:ext cx="3533137" cy="4756771"/>
            </a:xfrm>
            <a:custGeom>
              <a:avLst/>
              <a:gdLst>
                <a:gd name="csX0" fmla="*/ 120757 w 3533137"/>
                <a:gd name="csY0" fmla="*/ 4415225 h 4756771"/>
                <a:gd name="csX1" fmla="*/ 138188 w 3533137"/>
                <a:gd name="csY1" fmla="*/ 4524261 h 4756771"/>
                <a:gd name="csX2" fmla="*/ 211061 w 3533137"/>
                <a:gd name="csY2" fmla="*/ 4620850 h 4756771"/>
                <a:gd name="csX3" fmla="*/ 306013 w 3533137"/>
                <a:gd name="csY3" fmla="*/ 4649562 h 4756771"/>
                <a:gd name="csX4" fmla="*/ 444627 w 3533137"/>
                <a:gd name="csY4" fmla="*/ 4724576 h 4756771"/>
                <a:gd name="csX5" fmla="*/ 483967 w 3533137"/>
                <a:gd name="csY5" fmla="*/ 4725904 h 4756771"/>
                <a:gd name="csX6" fmla="*/ 564646 w 3533137"/>
                <a:gd name="csY6" fmla="*/ 4745487 h 4756771"/>
                <a:gd name="csX7" fmla="*/ 714878 w 3533137"/>
                <a:gd name="csY7" fmla="*/ 4690554 h 4756771"/>
                <a:gd name="csX8" fmla="*/ 807505 w 3533137"/>
                <a:gd name="csY8" fmla="*/ 4669975 h 4756771"/>
                <a:gd name="csX9" fmla="*/ 823112 w 3533137"/>
                <a:gd name="csY9" fmla="*/ 4678107 h 4756771"/>
                <a:gd name="csX10" fmla="*/ 859798 w 3533137"/>
                <a:gd name="csY10" fmla="*/ 4689890 h 4756771"/>
                <a:gd name="csX11" fmla="*/ 980149 w 3533137"/>
                <a:gd name="csY11" fmla="*/ 4714452 h 4756771"/>
                <a:gd name="csX12" fmla="*/ 1049537 w 3533137"/>
                <a:gd name="csY12" fmla="*/ 4694205 h 4756771"/>
                <a:gd name="csX13" fmla="*/ 1092035 w 3533137"/>
                <a:gd name="csY13" fmla="*/ 4700346 h 4756771"/>
                <a:gd name="csX14" fmla="*/ 1093858 w 3533137"/>
                <a:gd name="csY14" fmla="*/ 4700346 h 4756771"/>
                <a:gd name="csX15" fmla="*/ 1224670 w 3533137"/>
                <a:gd name="csY15" fmla="*/ 4756772 h 4756771"/>
                <a:gd name="csX16" fmla="*/ 1233469 w 3533137"/>
                <a:gd name="csY16" fmla="*/ 4756772 h 4756771"/>
                <a:gd name="csX17" fmla="*/ 1373075 w 3533137"/>
                <a:gd name="csY17" fmla="*/ 4688894 h 4756771"/>
                <a:gd name="csX18" fmla="*/ 1481973 w 3533137"/>
                <a:gd name="csY18" fmla="*/ 4580854 h 4756771"/>
                <a:gd name="csX19" fmla="*/ 1484628 w 3533137"/>
                <a:gd name="csY19" fmla="*/ 4581352 h 4756771"/>
                <a:gd name="csX20" fmla="*/ 1625729 w 3533137"/>
                <a:gd name="csY20" fmla="*/ 4670639 h 4756771"/>
                <a:gd name="csX21" fmla="*/ 1697277 w 3533137"/>
                <a:gd name="csY21" fmla="*/ 4663171 h 4756771"/>
                <a:gd name="csX22" fmla="*/ 1724172 w 3533137"/>
                <a:gd name="csY22" fmla="*/ 4668315 h 4756771"/>
                <a:gd name="csX23" fmla="*/ 1760193 w 3533137"/>
                <a:gd name="csY23" fmla="*/ 4668979 h 4756771"/>
                <a:gd name="csX24" fmla="*/ 1798540 w 3533137"/>
                <a:gd name="csY24" fmla="*/ 4677111 h 4756771"/>
                <a:gd name="csX25" fmla="*/ 1818958 w 3533137"/>
                <a:gd name="csY25" fmla="*/ 4678273 h 4756771"/>
                <a:gd name="csX26" fmla="*/ 1943293 w 3533137"/>
                <a:gd name="csY26" fmla="*/ 4630808 h 4756771"/>
                <a:gd name="csX27" fmla="*/ 2045549 w 3533137"/>
                <a:gd name="csY27" fmla="*/ 4703333 h 4756771"/>
                <a:gd name="csX28" fmla="*/ 2128052 w 3533137"/>
                <a:gd name="csY28" fmla="*/ 4704661 h 4756771"/>
                <a:gd name="csX29" fmla="*/ 2134694 w 3533137"/>
                <a:gd name="csY29" fmla="*/ 4705159 h 4756771"/>
                <a:gd name="csX30" fmla="*/ 2249566 w 3533137"/>
                <a:gd name="csY30" fmla="*/ 4694205 h 4756771"/>
                <a:gd name="csX31" fmla="*/ 2271646 w 3533137"/>
                <a:gd name="csY31" fmla="*/ 4685243 h 4756771"/>
                <a:gd name="csX32" fmla="*/ 2342529 w 3533137"/>
                <a:gd name="csY32" fmla="*/ 4694703 h 4756771"/>
                <a:gd name="csX33" fmla="*/ 2435986 w 3533137"/>
                <a:gd name="csY33" fmla="*/ 4662838 h 4756771"/>
                <a:gd name="csX34" fmla="*/ 2477819 w 3533137"/>
                <a:gd name="csY34" fmla="*/ 4682588 h 4756771"/>
                <a:gd name="csX35" fmla="*/ 2528617 w 3533137"/>
                <a:gd name="csY35" fmla="*/ 4690222 h 4756771"/>
                <a:gd name="csX36" fmla="*/ 2614272 w 3533137"/>
                <a:gd name="csY36" fmla="*/ 4667817 h 4756771"/>
                <a:gd name="csX37" fmla="*/ 2705241 w 3533137"/>
                <a:gd name="csY37" fmla="*/ 4546832 h 4756771"/>
                <a:gd name="csX38" fmla="*/ 2720512 w 3533137"/>
                <a:gd name="csY38" fmla="*/ 4369918 h 4756771"/>
                <a:gd name="csX39" fmla="*/ 2726490 w 3533137"/>
                <a:gd name="csY39" fmla="*/ 4263371 h 4756771"/>
                <a:gd name="csX40" fmla="*/ 2696276 w 3533137"/>
                <a:gd name="csY40" fmla="*/ 4125125 h 4756771"/>
                <a:gd name="csX41" fmla="*/ 2673536 w 3533137"/>
                <a:gd name="csY41" fmla="*/ 4101227 h 4756771"/>
                <a:gd name="csX42" fmla="*/ 2715037 w 3533137"/>
                <a:gd name="csY42" fmla="*/ 3586417 h 4756771"/>
                <a:gd name="csX43" fmla="*/ 2727155 w 3533137"/>
                <a:gd name="csY43" fmla="*/ 3397056 h 4756771"/>
                <a:gd name="csX44" fmla="*/ 2750227 w 3533137"/>
                <a:gd name="csY44" fmla="*/ 3381289 h 4756771"/>
                <a:gd name="csX45" fmla="*/ 2839040 w 3533137"/>
                <a:gd name="csY45" fmla="*/ 3405188 h 4756771"/>
                <a:gd name="csX46" fmla="*/ 2871243 w 3533137"/>
                <a:gd name="csY46" fmla="*/ 3402367 h 4756771"/>
                <a:gd name="csX47" fmla="*/ 3068456 w 3533137"/>
                <a:gd name="csY47" fmla="*/ 3235742 h 4756771"/>
                <a:gd name="csX48" fmla="*/ 3110455 w 3533137"/>
                <a:gd name="csY48" fmla="*/ 3202550 h 4756771"/>
                <a:gd name="csX49" fmla="*/ 3113109 w 3533137"/>
                <a:gd name="csY49" fmla="*/ 3199728 h 4756771"/>
                <a:gd name="csX50" fmla="*/ 3226490 w 3533137"/>
                <a:gd name="csY50" fmla="*/ 2944813 h 4756771"/>
                <a:gd name="csX51" fmla="*/ 3201918 w 3533137"/>
                <a:gd name="csY51" fmla="*/ 2884071 h 4756771"/>
                <a:gd name="csX52" fmla="*/ 3204410 w 3533137"/>
                <a:gd name="csY52" fmla="*/ 2880918 h 4756771"/>
                <a:gd name="csX53" fmla="*/ 3341362 w 3533137"/>
                <a:gd name="csY53" fmla="*/ 2808559 h 4756771"/>
                <a:gd name="csX54" fmla="*/ 3409420 w 3533137"/>
                <a:gd name="csY54" fmla="*/ 2678280 h 4756771"/>
                <a:gd name="csX55" fmla="*/ 3526951 w 3533137"/>
                <a:gd name="csY55" fmla="*/ 2414734 h 4756771"/>
                <a:gd name="csX56" fmla="*/ 3510517 w 3533137"/>
                <a:gd name="csY56" fmla="*/ 2304038 h 4756771"/>
                <a:gd name="csX57" fmla="*/ 3395146 w 3533137"/>
                <a:gd name="csY57" fmla="*/ 1702430 h 4756771"/>
                <a:gd name="csX58" fmla="*/ 3374064 w 3533137"/>
                <a:gd name="csY58" fmla="*/ 1658949 h 4756771"/>
                <a:gd name="csX59" fmla="*/ 3161414 w 3533137"/>
                <a:gd name="csY59" fmla="*/ 1263962 h 4756771"/>
                <a:gd name="csX60" fmla="*/ 3036082 w 3533137"/>
                <a:gd name="csY60" fmla="*/ 1052860 h 4756771"/>
                <a:gd name="csX61" fmla="*/ 3047373 w 3533137"/>
                <a:gd name="csY61" fmla="*/ 1053192 h 4756771"/>
                <a:gd name="csX62" fmla="*/ 3212046 w 3533137"/>
                <a:gd name="csY62" fmla="*/ 1011204 h 4756771"/>
                <a:gd name="csX63" fmla="*/ 3314135 w 3533137"/>
                <a:gd name="csY63" fmla="*/ 845243 h 4756771"/>
                <a:gd name="csX64" fmla="*/ 3293219 w 3533137"/>
                <a:gd name="csY64" fmla="*/ 734049 h 4756771"/>
                <a:gd name="csX65" fmla="*/ 3296875 w 3533137"/>
                <a:gd name="csY65" fmla="*/ 540871 h 4756771"/>
                <a:gd name="csX66" fmla="*/ 3185156 w 3533137"/>
                <a:gd name="csY66" fmla="*/ 401464 h 4756771"/>
                <a:gd name="csX67" fmla="*/ 3166063 w 3533137"/>
                <a:gd name="csY67" fmla="*/ 362629 h 4756771"/>
                <a:gd name="csX68" fmla="*/ 2956072 w 3533137"/>
                <a:gd name="csY68" fmla="*/ 227703 h 4756771"/>
                <a:gd name="csX69" fmla="*/ 2622905 w 3533137"/>
                <a:gd name="csY69" fmla="*/ 2494 h 4756771"/>
                <a:gd name="csX70" fmla="*/ 2414405 w 3533137"/>
                <a:gd name="csY70" fmla="*/ 141237 h 4756771"/>
                <a:gd name="csX71" fmla="*/ 2350663 w 3533137"/>
                <a:gd name="csY71" fmla="*/ 167459 h 4756771"/>
                <a:gd name="csX72" fmla="*/ 2263844 w 3533137"/>
                <a:gd name="csY72" fmla="*/ 372421 h 4756771"/>
                <a:gd name="csX73" fmla="*/ 1887016 w 3533137"/>
                <a:gd name="csY73" fmla="*/ 365616 h 4756771"/>
                <a:gd name="csX74" fmla="*/ 1870749 w 3533137"/>
                <a:gd name="csY74" fmla="*/ 371093 h 4756771"/>
                <a:gd name="csX75" fmla="*/ 1816964 w 3533137"/>
                <a:gd name="csY75" fmla="*/ 352008 h 4756771"/>
                <a:gd name="csX76" fmla="*/ 1791731 w 3533137"/>
                <a:gd name="csY76" fmla="*/ 337735 h 4756771"/>
                <a:gd name="csX77" fmla="*/ 1583730 w 3533137"/>
                <a:gd name="csY77" fmla="*/ 363293 h 4756771"/>
                <a:gd name="csX78" fmla="*/ 1528455 w 3533137"/>
                <a:gd name="csY78" fmla="*/ 488427 h 4756771"/>
                <a:gd name="csX79" fmla="*/ 1248740 w 3533137"/>
                <a:gd name="csY79" fmla="*/ 558961 h 4756771"/>
                <a:gd name="csX80" fmla="*/ 1161090 w 3533137"/>
                <a:gd name="csY80" fmla="*/ 678950 h 4756771"/>
                <a:gd name="csX81" fmla="*/ 1141004 w 3533137"/>
                <a:gd name="csY81" fmla="*/ 728407 h 4756771"/>
                <a:gd name="csX82" fmla="*/ 1064314 w 3533137"/>
                <a:gd name="csY82" fmla="*/ 782676 h 4756771"/>
                <a:gd name="csX83" fmla="*/ 972846 w 3533137"/>
                <a:gd name="csY83" fmla="*/ 1041243 h 4756771"/>
                <a:gd name="csX84" fmla="*/ 959565 w 3533137"/>
                <a:gd name="csY84" fmla="*/ 1085720 h 4756771"/>
                <a:gd name="csX85" fmla="*/ 961389 w 3533137"/>
                <a:gd name="csY85" fmla="*/ 1285869 h 4756771"/>
                <a:gd name="csX86" fmla="*/ 964214 w 3533137"/>
                <a:gd name="csY86" fmla="*/ 1353249 h 4756771"/>
                <a:gd name="csX87" fmla="*/ 912087 w 3533137"/>
                <a:gd name="csY87" fmla="*/ 1390092 h 4756771"/>
                <a:gd name="csX88" fmla="*/ 823112 w 3533137"/>
                <a:gd name="csY88" fmla="*/ 1867893 h 4756771"/>
                <a:gd name="csX89" fmla="*/ 910429 w 3533137"/>
                <a:gd name="csY89" fmla="*/ 1991866 h 4756771"/>
                <a:gd name="csX90" fmla="*/ 910097 w 3533137"/>
                <a:gd name="csY90" fmla="*/ 1995019 h 4756771"/>
                <a:gd name="csX91" fmla="*/ 930847 w 3533137"/>
                <a:gd name="csY91" fmla="*/ 2118660 h 4756771"/>
                <a:gd name="csX92" fmla="*/ 928853 w 3533137"/>
                <a:gd name="csY92" fmla="*/ 2199981 h 4756771"/>
                <a:gd name="csX93" fmla="*/ 1007870 w 3533137"/>
                <a:gd name="csY93" fmla="*/ 2333745 h 4756771"/>
                <a:gd name="csX94" fmla="*/ 1063981 w 3533137"/>
                <a:gd name="csY94" fmla="*/ 2479293 h 4756771"/>
                <a:gd name="csX95" fmla="*/ 1135857 w 3533137"/>
                <a:gd name="csY95" fmla="*/ 2636292 h 4756771"/>
                <a:gd name="csX96" fmla="*/ 1112453 w 3533137"/>
                <a:gd name="csY96" fmla="*/ 2657700 h 4756771"/>
                <a:gd name="csX97" fmla="*/ 1015838 w 3533137"/>
                <a:gd name="csY97" fmla="*/ 2740349 h 4756771"/>
                <a:gd name="csX98" fmla="*/ 923378 w 3533137"/>
                <a:gd name="csY98" fmla="*/ 2806733 h 4756771"/>
                <a:gd name="csX99" fmla="*/ 408273 w 3533137"/>
                <a:gd name="csY99" fmla="*/ 3267606 h 4756771"/>
                <a:gd name="csX100" fmla="*/ 353326 w 3533137"/>
                <a:gd name="csY100" fmla="*/ 3251674 h 4756771"/>
                <a:gd name="csX101" fmla="*/ 188321 w 3533137"/>
                <a:gd name="csY101" fmla="*/ 3319718 h 4756771"/>
                <a:gd name="csX102" fmla="*/ 125571 w 3533137"/>
                <a:gd name="csY102" fmla="*/ 3564344 h 4756771"/>
                <a:gd name="csX103" fmla="*/ 95856 w 3533137"/>
                <a:gd name="csY103" fmla="*/ 3638695 h 4756771"/>
                <a:gd name="csX104" fmla="*/ 22319 w 3533137"/>
                <a:gd name="csY104" fmla="*/ 3724330 h 4756771"/>
                <a:gd name="csX105" fmla="*/ 60001 w 3533137"/>
                <a:gd name="csY105" fmla="*/ 3952194 h 4756771"/>
                <a:gd name="csX106" fmla="*/ 63321 w 3533137"/>
                <a:gd name="csY106" fmla="*/ 3986050 h 4756771"/>
                <a:gd name="csX107" fmla="*/ 2727 w 3533137"/>
                <a:gd name="csY107" fmla="*/ 4169935 h 4756771"/>
                <a:gd name="csX108" fmla="*/ 120757 w 3533137"/>
                <a:gd name="csY108" fmla="*/ 4415557 h 47567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Lst>
              <a:rect l="l" t="t" r="r" b="b"/>
              <a:pathLst>
                <a:path w="3533137" h="4756771">
                  <a:moveTo>
                    <a:pt x="120757" y="4415225"/>
                  </a:moveTo>
                  <a:cubicBezTo>
                    <a:pt x="122746" y="4459371"/>
                    <a:pt x="128060" y="4497375"/>
                    <a:pt x="138188" y="4524261"/>
                  </a:cubicBezTo>
                  <a:cubicBezTo>
                    <a:pt x="143829" y="4539696"/>
                    <a:pt x="160928" y="4586662"/>
                    <a:pt x="211061" y="4620850"/>
                  </a:cubicBezTo>
                  <a:cubicBezTo>
                    <a:pt x="239945" y="4640434"/>
                    <a:pt x="272647" y="4650391"/>
                    <a:pt x="306013" y="4649562"/>
                  </a:cubicBezTo>
                  <a:cubicBezTo>
                    <a:pt x="354983" y="4702337"/>
                    <a:pt x="407442" y="4719763"/>
                    <a:pt x="444627" y="4724576"/>
                  </a:cubicBezTo>
                  <a:cubicBezTo>
                    <a:pt x="458406" y="4726402"/>
                    <a:pt x="471517" y="4726733"/>
                    <a:pt x="483967" y="4725904"/>
                  </a:cubicBezTo>
                  <a:cubicBezTo>
                    <a:pt x="510529" y="4738185"/>
                    <a:pt x="538416" y="4744325"/>
                    <a:pt x="564646" y="4745487"/>
                  </a:cubicBezTo>
                  <a:cubicBezTo>
                    <a:pt x="590709" y="4746483"/>
                    <a:pt x="658269" y="4743496"/>
                    <a:pt x="714878" y="4690554"/>
                  </a:cubicBezTo>
                  <a:cubicBezTo>
                    <a:pt x="747580" y="4690056"/>
                    <a:pt x="779119" y="4683086"/>
                    <a:pt x="807505" y="4669975"/>
                  </a:cubicBezTo>
                  <a:cubicBezTo>
                    <a:pt x="812486" y="4672962"/>
                    <a:pt x="817799" y="4675618"/>
                    <a:pt x="823112" y="4678107"/>
                  </a:cubicBezTo>
                  <a:cubicBezTo>
                    <a:pt x="835064" y="4683418"/>
                    <a:pt x="847348" y="4687401"/>
                    <a:pt x="859798" y="4689890"/>
                  </a:cubicBezTo>
                  <a:cubicBezTo>
                    <a:pt x="896151" y="4710469"/>
                    <a:pt x="936489" y="4718601"/>
                    <a:pt x="980149" y="4714452"/>
                  </a:cubicBezTo>
                  <a:cubicBezTo>
                    <a:pt x="1004551" y="4712129"/>
                    <a:pt x="1027956" y="4704993"/>
                    <a:pt x="1049537" y="4694205"/>
                  </a:cubicBezTo>
                  <a:cubicBezTo>
                    <a:pt x="1063150" y="4697524"/>
                    <a:pt x="1077424" y="4699682"/>
                    <a:pt x="1092035" y="4700346"/>
                  </a:cubicBezTo>
                  <a:cubicBezTo>
                    <a:pt x="1092699" y="4700346"/>
                    <a:pt x="1093198" y="4700346"/>
                    <a:pt x="1093858" y="4700346"/>
                  </a:cubicBezTo>
                  <a:cubicBezTo>
                    <a:pt x="1125567" y="4731712"/>
                    <a:pt x="1168065" y="4755445"/>
                    <a:pt x="1224670" y="4756772"/>
                  </a:cubicBezTo>
                  <a:cubicBezTo>
                    <a:pt x="1227158" y="4756772"/>
                    <a:pt x="1230149" y="4756772"/>
                    <a:pt x="1233469" y="4756772"/>
                  </a:cubicBezTo>
                  <a:cubicBezTo>
                    <a:pt x="1262685" y="4756772"/>
                    <a:pt x="1319457" y="4751627"/>
                    <a:pt x="1373075" y="4688894"/>
                  </a:cubicBezTo>
                  <a:cubicBezTo>
                    <a:pt x="1401128" y="4679932"/>
                    <a:pt x="1451261" y="4657030"/>
                    <a:pt x="1481973" y="4580854"/>
                  </a:cubicBezTo>
                  <a:cubicBezTo>
                    <a:pt x="1482970" y="4581020"/>
                    <a:pt x="1483635" y="4581186"/>
                    <a:pt x="1484628" y="4581352"/>
                  </a:cubicBezTo>
                  <a:cubicBezTo>
                    <a:pt x="1511356" y="4623174"/>
                    <a:pt x="1554680" y="4664332"/>
                    <a:pt x="1625729" y="4670639"/>
                  </a:cubicBezTo>
                  <a:cubicBezTo>
                    <a:pt x="1652125" y="4672962"/>
                    <a:pt x="1675862" y="4669975"/>
                    <a:pt x="1697277" y="4663171"/>
                  </a:cubicBezTo>
                  <a:cubicBezTo>
                    <a:pt x="1707073" y="4665826"/>
                    <a:pt x="1716038" y="4667320"/>
                    <a:pt x="1724172" y="4668315"/>
                  </a:cubicBezTo>
                  <a:cubicBezTo>
                    <a:pt x="1733465" y="4669477"/>
                    <a:pt x="1745749" y="4670141"/>
                    <a:pt x="1760193" y="4668979"/>
                  </a:cubicBezTo>
                  <a:cubicBezTo>
                    <a:pt x="1772144" y="4672796"/>
                    <a:pt x="1784927" y="4675618"/>
                    <a:pt x="1798540" y="4677111"/>
                  </a:cubicBezTo>
                  <a:cubicBezTo>
                    <a:pt x="1805345" y="4677775"/>
                    <a:pt x="1812149" y="4678273"/>
                    <a:pt x="1818958" y="4678273"/>
                  </a:cubicBezTo>
                  <a:cubicBezTo>
                    <a:pt x="1865273" y="4678273"/>
                    <a:pt x="1908431" y="4660847"/>
                    <a:pt x="1943293" y="4630808"/>
                  </a:cubicBezTo>
                  <a:cubicBezTo>
                    <a:pt x="1965041" y="4661843"/>
                    <a:pt x="1997078" y="4689890"/>
                    <a:pt x="2045549" y="4703333"/>
                  </a:cubicBezTo>
                  <a:cubicBezTo>
                    <a:pt x="2072610" y="4710801"/>
                    <a:pt x="2100995" y="4711133"/>
                    <a:pt x="2128052" y="4704661"/>
                  </a:cubicBezTo>
                  <a:cubicBezTo>
                    <a:pt x="2130212" y="4704661"/>
                    <a:pt x="2132534" y="4704993"/>
                    <a:pt x="2134694" y="4705159"/>
                  </a:cubicBezTo>
                  <a:cubicBezTo>
                    <a:pt x="2161917" y="4706984"/>
                    <a:pt x="2203251" y="4709639"/>
                    <a:pt x="2249566" y="4694205"/>
                  </a:cubicBezTo>
                  <a:cubicBezTo>
                    <a:pt x="2257534" y="4691550"/>
                    <a:pt x="2264837" y="4688563"/>
                    <a:pt x="2271646" y="4685243"/>
                  </a:cubicBezTo>
                  <a:cubicBezTo>
                    <a:pt x="2294054" y="4692877"/>
                    <a:pt x="2317629" y="4696030"/>
                    <a:pt x="2342529" y="4694703"/>
                  </a:cubicBezTo>
                  <a:cubicBezTo>
                    <a:pt x="2362116" y="4693541"/>
                    <a:pt x="2398802" y="4687567"/>
                    <a:pt x="2435986" y="4662838"/>
                  </a:cubicBezTo>
                  <a:cubicBezTo>
                    <a:pt x="2448935" y="4671136"/>
                    <a:pt x="2462881" y="4677941"/>
                    <a:pt x="2477819" y="4682588"/>
                  </a:cubicBezTo>
                  <a:cubicBezTo>
                    <a:pt x="2494419" y="4687732"/>
                    <a:pt x="2511518" y="4690222"/>
                    <a:pt x="2528617" y="4690222"/>
                  </a:cubicBezTo>
                  <a:cubicBezTo>
                    <a:pt x="2558332" y="4690222"/>
                    <a:pt x="2587877" y="4682588"/>
                    <a:pt x="2614272" y="4667817"/>
                  </a:cubicBezTo>
                  <a:cubicBezTo>
                    <a:pt x="2658261" y="4643089"/>
                    <a:pt x="2692292" y="4597948"/>
                    <a:pt x="2705241" y="4546832"/>
                  </a:cubicBezTo>
                  <a:cubicBezTo>
                    <a:pt x="2719353" y="4491069"/>
                    <a:pt x="2719851" y="4429498"/>
                    <a:pt x="2720512" y="4369918"/>
                  </a:cubicBezTo>
                  <a:cubicBezTo>
                    <a:pt x="2720844" y="4330419"/>
                    <a:pt x="2721343" y="4285775"/>
                    <a:pt x="2726490" y="4263371"/>
                  </a:cubicBezTo>
                  <a:cubicBezTo>
                    <a:pt x="2737445" y="4215077"/>
                    <a:pt x="2726490" y="4164292"/>
                    <a:pt x="2696276" y="4125125"/>
                  </a:cubicBezTo>
                  <a:cubicBezTo>
                    <a:pt x="2689472" y="4116330"/>
                    <a:pt x="2681836" y="4108363"/>
                    <a:pt x="2673536" y="4101227"/>
                  </a:cubicBezTo>
                  <a:cubicBezTo>
                    <a:pt x="2693954" y="3928462"/>
                    <a:pt x="2704576" y="3755033"/>
                    <a:pt x="2715037" y="3586417"/>
                  </a:cubicBezTo>
                  <a:cubicBezTo>
                    <a:pt x="2718854" y="3524182"/>
                    <a:pt x="2722838" y="3460287"/>
                    <a:pt x="2727155" y="3397056"/>
                  </a:cubicBezTo>
                  <a:cubicBezTo>
                    <a:pt x="2734790" y="3392907"/>
                    <a:pt x="2742093" y="3387762"/>
                    <a:pt x="2750227" y="3381289"/>
                  </a:cubicBezTo>
                  <a:cubicBezTo>
                    <a:pt x="2777287" y="3396890"/>
                    <a:pt x="2807663" y="3405188"/>
                    <a:pt x="2839040" y="3405188"/>
                  </a:cubicBezTo>
                  <a:cubicBezTo>
                    <a:pt x="2849662" y="3405188"/>
                    <a:pt x="2860455" y="3404192"/>
                    <a:pt x="2871243" y="3402367"/>
                  </a:cubicBezTo>
                  <a:cubicBezTo>
                    <a:pt x="2954909" y="3387430"/>
                    <a:pt x="3007696" y="3324531"/>
                    <a:pt x="3068456" y="3235742"/>
                  </a:cubicBezTo>
                  <a:cubicBezTo>
                    <a:pt x="3088375" y="3224457"/>
                    <a:pt x="3102317" y="3211346"/>
                    <a:pt x="3110455" y="3202550"/>
                  </a:cubicBezTo>
                  <a:lnTo>
                    <a:pt x="3113109" y="3199728"/>
                  </a:lnTo>
                  <a:cubicBezTo>
                    <a:pt x="3178513" y="3129859"/>
                    <a:pt x="3246742" y="3046712"/>
                    <a:pt x="3226490" y="2944813"/>
                  </a:cubicBezTo>
                  <a:cubicBezTo>
                    <a:pt x="3222174" y="2922906"/>
                    <a:pt x="3213707" y="2902492"/>
                    <a:pt x="3201918" y="2884071"/>
                  </a:cubicBezTo>
                  <a:cubicBezTo>
                    <a:pt x="3202749" y="2883075"/>
                    <a:pt x="3203580" y="2881913"/>
                    <a:pt x="3204410" y="2880918"/>
                  </a:cubicBezTo>
                  <a:cubicBezTo>
                    <a:pt x="3257364" y="2875939"/>
                    <a:pt x="3306832" y="2846896"/>
                    <a:pt x="3341362" y="2808559"/>
                  </a:cubicBezTo>
                  <a:cubicBezTo>
                    <a:pt x="3378214" y="2767732"/>
                    <a:pt x="3400792" y="2722591"/>
                    <a:pt x="3409420" y="2678280"/>
                  </a:cubicBezTo>
                  <a:cubicBezTo>
                    <a:pt x="3453081" y="2638947"/>
                    <a:pt x="3497070" y="2563767"/>
                    <a:pt x="3526951" y="2414734"/>
                  </a:cubicBezTo>
                  <a:cubicBezTo>
                    <a:pt x="3534753" y="2375567"/>
                    <a:pt x="3528114" y="2336732"/>
                    <a:pt x="3510517" y="2304038"/>
                  </a:cubicBezTo>
                  <a:cubicBezTo>
                    <a:pt x="3568784" y="2079991"/>
                    <a:pt x="3508859" y="1937597"/>
                    <a:pt x="3395146" y="1702430"/>
                  </a:cubicBezTo>
                  <a:lnTo>
                    <a:pt x="3374064" y="1658949"/>
                  </a:lnTo>
                  <a:cubicBezTo>
                    <a:pt x="3351320" y="1611816"/>
                    <a:pt x="3258361" y="1434570"/>
                    <a:pt x="3161414" y="1263962"/>
                  </a:cubicBezTo>
                  <a:cubicBezTo>
                    <a:pt x="3110949" y="1175007"/>
                    <a:pt x="3070113" y="1106299"/>
                    <a:pt x="3036082" y="1052860"/>
                  </a:cubicBezTo>
                  <a:cubicBezTo>
                    <a:pt x="3039904" y="1052860"/>
                    <a:pt x="3043555" y="1053192"/>
                    <a:pt x="3047373" y="1053192"/>
                  </a:cubicBezTo>
                  <a:cubicBezTo>
                    <a:pt x="3103147" y="1053192"/>
                    <a:pt x="3162578" y="1042072"/>
                    <a:pt x="3212046" y="1011204"/>
                  </a:cubicBezTo>
                  <a:cubicBezTo>
                    <a:pt x="3271476" y="974195"/>
                    <a:pt x="3308660" y="913619"/>
                    <a:pt x="3314135" y="845243"/>
                  </a:cubicBezTo>
                  <a:cubicBezTo>
                    <a:pt x="3317957" y="798442"/>
                    <a:pt x="3307995" y="761765"/>
                    <a:pt x="3293219" y="734049"/>
                  </a:cubicBezTo>
                  <a:cubicBezTo>
                    <a:pt x="3316628" y="673805"/>
                    <a:pt x="3318285" y="607089"/>
                    <a:pt x="3296875" y="540871"/>
                  </a:cubicBezTo>
                  <a:cubicBezTo>
                    <a:pt x="3274297" y="471168"/>
                    <a:pt x="3225659" y="427852"/>
                    <a:pt x="3185156" y="401464"/>
                  </a:cubicBezTo>
                  <a:cubicBezTo>
                    <a:pt x="3180009" y="388187"/>
                    <a:pt x="3173698" y="375242"/>
                    <a:pt x="3166063" y="362629"/>
                  </a:cubicBezTo>
                  <a:cubicBezTo>
                    <a:pt x="3116761" y="282470"/>
                    <a:pt x="3041229" y="235005"/>
                    <a:pt x="2956072" y="227703"/>
                  </a:cubicBezTo>
                  <a:cubicBezTo>
                    <a:pt x="2922705" y="84147"/>
                    <a:pt x="2775958" y="-17421"/>
                    <a:pt x="2622905" y="2494"/>
                  </a:cubicBezTo>
                  <a:cubicBezTo>
                    <a:pt x="2538408" y="13448"/>
                    <a:pt x="2463209" y="64232"/>
                    <a:pt x="2414405" y="141237"/>
                  </a:cubicBezTo>
                  <a:cubicBezTo>
                    <a:pt x="2392496" y="146050"/>
                    <a:pt x="2370915" y="154680"/>
                    <a:pt x="2350663" y="167459"/>
                  </a:cubicBezTo>
                  <a:cubicBezTo>
                    <a:pt x="2275796" y="214924"/>
                    <a:pt x="2258199" y="296743"/>
                    <a:pt x="2263844" y="372421"/>
                  </a:cubicBezTo>
                  <a:cubicBezTo>
                    <a:pt x="2142330" y="333254"/>
                    <a:pt x="2012847" y="328939"/>
                    <a:pt x="1887016" y="365616"/>
                  </a:cubicBezTo>
                  <a:cubicBezTo>
                    <a:pt x="1881707" y="367110"/>
                    <a:pt x="1876228" y="368936"/>
                    <a:pt x="1870749" y="371093"/>
                  </a:cubicBezTo>
                  <a:cubicBezTo>
                    <a:pt x="1852158" y="361135"/>
                    <a:pt x="1833564" y="355327"/>
                    <a:pt x="1816964" y="352008"/>
                  </a:cubicBezTo>
                  <a:cubicBezTo>
                    <a:pt x="1809163" y="346697"/>
                    <a:pt x="1800696" y="342050"/>
                    <a:pt x="1791731" y="337735"/>
                  </a:cubicBezTo>
                  <a:cubicBezTo>
                    <a:pt x="1680677" y="285291"/>
                    <a:pt x="1604481" y="344042"/>
                    <a:pt x="1583730" y="363293"/>
                  </a:cubicBezTo>
                  <a:cubicBezTo>
                    <a:pt x="1567795" y="378064"/>
                    <a:pt x="1528455" y="414575"/>
                    <a:pt x="1528455" y="488427"/>
                  </a:cubicBezTo>
                  <a:cubicBezTo>
                    <a:pt x="1392496" y="430673"/>
                    <a:pt x="1254551" y="553650"/>
                    <a:pt x="1248740" y="558961"/>
                  </a:cubicBezTo>
                  <a:cubicBezTo>
                    <a:pt x="1216370" y="588170"/>
                    <a:pt x="1183668" y="633145"/>
                    <a:pt x="1161090" y="678950"/>
                  </a:cubicBezTo>
                  <a:cubicBezTo>
                    <a:pt x="1152624" y="696210"/>
                    <a:pt x="1145985" y="712640"/>
                    <a:pt x="1141004" y="728407"/>
                  </a:cubicBezTo>
                  <a:cubicBezTo>
                    <a:pt x="1114114" y="743011"/>
                    <a:pt x="1088051" y="760603"/>
                    <a:pt x="1064314" y="782676"/>
                  </a:cubicBezTo>
                  <a:cubicBezTo>
                    <a:pt x="991603" y="849890"/>
                    <a:pt x="959565" y="941002"/>
                    <a:pt x="972846" y="1041243"/>
                  </a:cubicBezTo>
                  <a:cubicBezTo>
                    <a:pt x="966370" y="1055349"/>
                    <a:pt x="961888" y="1070286"/>
                    <a:pt x="959565" y="1085720"/>
                  </a:cubicBezTo>
                  <a:cubicBezTo>
                    <a:pt x="954584" y="1118580"/>
                    <a:pt x="956080" y="1164054"/>
                    <a:pt x="961389" y="1285869"/>
                  </a:cubicBezTo>
                  <a:cubicBezTo>
                    <a:pt x="962220" y="1305286"/>
                    <a:pt x="963383" y="1329350"/>
                    <a:pt x="964214" y="1353249"/>
                  </a:cubicBezTo>
                  <a:cubicBezTo>
                    <a:pt x="946617" y="1362709"/>
                    <a:pt x="929019" y="1374824"/>
                    <a:pt x="912087" y="1390092"/>
                  </a:cubicBezTo>
                  <a:cubicBezTo>
                    <a:pt x="784931" y="1503941"/>
                    <a:pt x="748411" y="1700439"/>
                    <a:pt x="823112" y="1867893"/>
                  </a:cubicBezTo>
                  <a:cubicBezTo>
                    <a:pt x="845021" y="1916852"/>
                    <a:pt x="874736" y="1958342"/>
                    <a:pt x="910429" y="1991866"/>
                  </a:cubicBezTo>
                  <a:cubicBezTo>
                    <a:pt x="910429" y="1992862"/>
                    <a:pt x="910097" y="1994023"/>
                    <a:pt x="910097" y="1995019"/>
                  </a:cubicBezTo>
                  <a:cubicBezTo>
                    <a:pt x="907937" y="2025722"/>
                    <a:pt x="912253" y="2073353"/>
                    <a:pt x="930847" y="2118660"/>
                  </a:cubicBezTo>
                  <a:cubicBezTo>
                    <a:pt x="925866" y="2144052"/>
                    <a:pt x="925036" y="2171435"/>
                    <a:pt x="928853" y="2199981"/>
                  </a:cubicBezTo>
                  <a:cubicBezTo>
                    <a:pt x="938981" y="2272340"/>
                    <a:pt x="975667" y="2312170"/>
                    <a:pt x="1007870" y="2333745"/>
                  </a:cubicBezTo>
                  <a:cubicBezTo>
                    <a:pt x="1013350" y="2392495"/>
                    <a:pt x="1038915" y="2447926"/>
                    <a:pt x="1063981" y="2479293"/>
                  </a:cubicBezTo>
                  <a:cubicBezTo>
                    <a:pt x="1065140" y="2536715"/>
                    <a:pt x="1092865" y="2595797"/>
                    <a:pt x="1135857" y="2636292"/>
                  </a:cubicBezTo>
                  <a:cubicBezTo>
                    <a:pt x="1128388" y="2642764"/>
                    <a:pt x="1120586" y="2649900"/>
                    <a:pt x="1112453" y="2657700"/>
                  </a:cubicBezTo>
                  <a:cubicBezTo>
                    <a:pt x="1075434" y="2675956"/>
                    <a:pt x="1042234" y="2704170"/>
                    <a:pt x="1015838" y="2740349"/>
                  </a:cubicBezTo>
                  <a:cubicBezTo>
                    <a:pt x="983801" y="2763418"/>
                    <a:pt x="952757" y="2785656"/>
                    <a:pt x="923378" y="2806733"/>
                  </a:cubicBezTo>
                  <a:cubicBezTo>
                    <a:pt x="701099" y="2965724"/>
                    <a:pt x="534598" y="3085215"/>
                    <a:pt x="408273" y="3267606"/>
                  </a:cubicBezTo>
                  <a:cubicBezTo>
                    <a:pt x="391341" y="3259474"/>
                    <a:pt x="372913" y="3253998"/>
                    <a:pt x="353326" y="3251674"/>
                  </a:cubicBezTo>
                  <a:cubicBezTo>
                    <a:pt x="291075" y="3244372"/>
                    <a:pt x="230980" y="3269266"/>
                    <a:pt x="188321" y="3319718"/>
                  </a:cubicBezTo>
                  <a:cubicBezTo>
                    <a:pt x="141839" y="3374817"/>
                    <a:pt x="105980" y="3482194"/>
                    <a:pt x="125571" y="3564344"/>
                  </a:cubicBezTo>
                  <a:cubicBezTo>
                    <a:pt x="112290" y="3587744"/>
                    <a:pt x="102495" y="3613303"/>
                    <a:pt x="95856" y="3638695"/>
                  </a:cubicBezTo>
                  <a:cubicBezTo>
                    <a:pt x="64318" y="3658112"/>
                    <a:pt x="38254" y="3687321"/>
                    <a:pt x="22319" y="3724330"/>
                  </a:cubicBezTo>
                  <a:cubicBezTo>
                    <a:pt x="-7396" y="3793702"/>
                    <a:pt x="-2249" y="3891785"/>
                    <a:pt x="60001" y="3952194"/>
                  </a:cubicBezTo>
                  <a:cubicBezTo>
                    <a:pt x="60330" y="3963645"/>
                    <a:pt x="61327" y="3974931"/>
                    <a:pt x="63321" y="3986050"/>
                  </a:cubicBezTo>
                  <a:cubicBezTo>
                    <a:pt x="31778" y="4028536"/>
                    <a:pt x="11526" y="4089776"/>
                    <a:pt x="2727" y="4169935"/>
                  </a:cubicBezTo>
                  <a:cubicBezTo>
                    <a:pt x="-7230" y="4261379"/>
                    <a:pt x="5386" y="4377718"/>
                    <a:pt x="120757" y="4415557"/>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3F0B2E34-2C95-CE51-9585-369FB4FC4F9A}"/>
                </a:ext>
              </a:extLst>
            </p:cNvPr>
            <p:cNvGrpSpPr/>
            <p:nvPr/>
          </p:nvGrpSpPr>
          <p:grpSpPr>
            <a:xfrm>
              <a:off x="-11533753" y="-9805363"/>
              <a:ext cx="3201444" cy="4426031"/>
              <a:chOff x="-11533753" y="-9805363"/>
              <a:chExt cx="3201444" cy="4426031"/>
            </a:xfrm>
          </p:grpSpPr>
          <p:sp>
            <p:nvSpPr>
              <p:cNvPr id="6" name="Forme libre 5">
                <a:extLst>
                  <a:ext uri="{FF2B5EF4-FFF2-40B4-BE49-F238E27FC236}">
                    <a16:creationId xmlns:a16="http://schemas.microsoft.com/office/drawing/2014/main" id="{19B6EFE1-9A22-6089-DBC9-887ABBB990FD}"/>
                  </a:ext>
                </a:extLst>
              </p:cNvPr>
              <p:cNvSpPr/>
              <p:nvPr/>
            </p:nvSpPr>
            <p:spPr>
              <a:xfrm>
                <a:off x="-11415097" y="-9488394"/>
                <a:ext cx="3082788" cy="4109062"/>
              </a:xfrm>
              <a:custGeom>
                <a:avLst/>
                <a:gdLst>
                  <a:gd name="csX0" fmla="*/ 1015767 w 3082788"/>
                  <a:gd name="csY0" fmla="*/ 347953 h 4109062"/>
                  <a:gd name="csX1" fmla="*/ 1076190 w 3082788"/>
                  <a:gd name="csY1" fmla="*/ 199252 h 4109062"/>
                  <a:gd name="csX2" fmla="*/ 1193721 w 3082788"/>
                  <a:gd name="csY2" fmla="*/ 185311 h 4109062"/>
                  <a:gd name="csX3" fmla="*/ 1068721 w 3082788"/>
                  <a:gd name="csY3" fmla="*/ 292522 h 4109062"/>
                  <a:gd name="csX4" fmla="*/ 1136950 w 3082788"/>
                  <a:gd name="csY4" fmla="*/ 244891 h 4109062"/>
                  <a:gd name="csX5" fmla="*/ 1378812 w 3082788"/>
                  <a:gd name="csY5" fmla="*/ 164068 h 4109062"/>
                  <a:gd name="csX6" fmla="*/ 1403213 w 3082788"/>
                  <a:gd name="csY6" fmla="*/ 193277 h 4109062"/>
                  <a:gd name="csX7" fmla="*/ 1096608 w 3082788"/>
                  <a:gd name="csY7" fmla="*/ 337995 h 4109062"/>
                  <a:gd name="csX8" fmla="*/ 1428778 w 3082788"/>
                  <a:gd name="csY8" fmla="*/ 73952 h 4109062"/>
                  <a:gd name="csX9" fmla="*/ 1437079 w 3082788"/>
                  <a:gd name="csY9" fmla="*/ 5244 h 4109062"/>
                  <a:gd name="csX10" fmla="*/ 1474595 w 3082788"/>
                  <a:gd name="csY10" fmla="*/ 141498 h 4109062"/>
                  <a:gd name="csX11" fmla="*/ 1493189 w 3082788"/>
                  <a:gd name="csY11" fmla="*/ 31632 h 4109062"/>
                  <a:gd name="csX12" fmla="*/ 1547306 w 3082788"/>
                  <a:gd name="csY12" fmla="*/ 91211 h 4109062"/>
                  <a:gd name="csX13" fmla="*/ 1649894 w 3082788"/>
                  <a:gd name="csY13" fmla="*/ 42253 h 4109062"/>
                  <a:gd name="csX14" fmla="*/ 2290331 w 3082788"/>
                  <a:gd name="csY14" fmla="*/ 371519 h 4109062"/>
                  <a:gd name="csX15" fmla="*/ 2336975 w 3082788"/>
                  <a:gd name="csY15" fmla="*/ 493500 h 4109062"/>
                  <a:gd name="csX16" fmla="*/ 2441889 w 3082788"/>
                  <a:gd name="csY16" fmla="*/ 507109 h 4109062"/>
                  <a:gd name="csX17" fmla="*/ 2467288 w 3082788"/>
                  <a:gd name="csY17" fmla="*/ 549761 h 4109062"/>
                  <a:gd name="csX18" fmla="*/ 2513936 w 3082788"/>
                  <a:gd name="csY18" fmla="*/ 535820 h 4109062"/>
                  <a:gd name="csX19" fmla="*/ 2940228 w 3082788"/>
                  <a:gd name="csY19" fmla="*/ 1248290 h 4109062"/>
                  <a:gd name="csX20" fmla="*/ 2995674 w 3082788"/>
                  <a:gd name="csY20" fmla="*/ 1967398 h 4109062"/>
                  <a:gd name="csX21" fmla="*/ 2499824 w 3082788"/>
                  <a:gd name="csY21" fmla="*/ 2620620 h 4109062"/>
                  <a:gd name="csX22" fmla="*/ 2361215 w 3082788"/>
                  <a:gd name="csY22" fmla="*/ 2769818 h 4109062"/>
                  <a:gd name="csX23" fmla="*/ 2339301 w 3082788"/>
                  <a:gd name="csY23" fmla="*/ 2762350 h 4109062"/>
                  <a:gd name="csX24" fmla="*/ 2283024 w 3082788"/>
                  <a:gd name="csY24" fmla="*/ 2827241 h 4109062"/>
                  <a:gd name="csX25" fmla="*/ 2214301 w 3082788"/>
                  <a:gd name="csY25" fmla="*/ 3680777 h 4109062"/>
                  <a:gd name="csX26" fmla="*/ 2159686 w 3082788"/>
                  <a:gd name="csY26" fmla="*/ 3910798 h 4109062"/>
                  <a:gd name="csX27" fmla="*/ 2154373 w 3082788"/>
                  <a:gd name="csY27" fmla="*/ 3822507 h 4109062"/>
                  <a:gd name="csX28" fmla="*/ 2240531 w 3082788"/>
                  <a:gd name="csY28" fmla="*/ 2844832 h 4109062"/>
                  <a:gd name="csX29" fmla="*/ 2214966 w 3082788"/>
                  <a:gd name="csY29" fmla="*/ 2827407 h 4109062"/>
                  <a:gd name="csX30" fmla="*/ 2078346 w 3082788"/>
                  <a:gd name="csY30" fmla="*/ 4018507 h 4109062"/>
                  <a:gd name="csX31" fmla="*/ 1995844 w 3082788"/>
                  <a:gd name="csY31" fmla="*/ 3996434 h 4109062"/>
                  <a:gd name="csX32" fmla="*/ 1940730 w 3082788"/>
                  <a:gd name="csY32" fmla="*/ 4027469 h 4109062"/>
                  <a:gd name="csX33" fmla="*/ 1912843 w 3082788"/>
                  <a:gd name="csY33" fmla="*/ 4054521 h 4109062"/>
                  <a:gd name="csX34" fmla="*/ 1805436 w 3082788"/>
                  <a:gd name="csY34" fmla="*/ 4060993 h 4109062"/>
                  <a:gd name="csX35" fmla="*/ 1766262 w 3082788"/>
                  <a:gd name="csY35" fmla="*/ 3966229 h 4109062"/>
                  <a:gd name="csX36" fmla="*/ 1720944 w 3082788"/>
                  <a:gd name="csY36" fmla="*/ 3925901 h 4109062"/>
                  <a:gd name="csX37" fmla="*/ 1746342 w 3082788"/>
                  <a:gd name="csY37" fmla="*/ 3036351 h 4109062"/>
                  <a:gd name="csX38" fmla="*/ 1730901 w 3082788"/>
                  <a:gd name="csY38" fmla="*/ 2663769 h 4109062"/>
                  <a:gd name="csX39" fmla="*/ 1705835 w 3082788"/>
                  <a:gd name="csY39" fmla="*/ 2459638 h 4109062"/>
                  <a:gd name="csX40" fmla="*/ 1700858 w 3082788"/>
                  <a:gd name="csY40" fmla="*/ 2439556 h 4109062"/>
                  <a:gd name="csX41" fmla="*/ 1599927 w 3082788"/>
                  <a:gd name="csY41" fmla="*/ 2525192 h 4109062"/>
                  <a:gd name="csX42" fmla="*/ 1588640 w 3082788"/>
                  <a:gd name="csY42" fmla="*/ 2617134 h 4109062"/>
                  <a:gd name="csX43" fmla="*/ 1519415 w 3082788"/>
                  <a:gd name="csY43" fmla="*/ 2817449 h 4109062"/>
                  <a:gd name="csX44" fmla="*/ 1499495 w 3082788"/>
                  <a:gd name="csY44" fmla="*/ 2795542 h 4109062"/>
                  <a:gd name="csX45" fmla="*/ 1544481 w 3082788"/>
                  <a:gd name="csY45" fmla="*/ 2600870 h 4109062"/>
                  <a:gd name="csX46" fmla="*/ 1332829 w 3082788"/>
                  <a:gd name="csY46" fmla="*/ 2600870 h 4109062"/>
                  <a:gd name="csX47" fmla="*/ 1373336 w 3082788"/>
                  <a:gd name="csY47" fmla="*/ 2827241 h 4109062"/>
                  <a:gd name="csX48" fmla="*/ 1463973 w 3082788"/>
                  <a:gd name="csY48" fmla="*/ 2849977 h 4109062"/>
                  <a:gd name="csX49" fmla="*/ 1423631 w 3082788"/>
                  <a:gd name="csY49" fmla="*/ 2998844 h 4109062"/>
                  <a:gd name="csX50" fmla="*/ 1398237 w 3082788"/>
                  <a:gd name="csY50" fmla="*/ 2867901 h 4109062"/>
                  <a:gd name="csX51" fmla="*/ 1357068 w 3082788"/>
                  <a:gd name="csY51" fmla="*/ 3408933 h 4109062"/>
                  <a:gd name="csX52" fmla="*/ 1317890 w 3082788"/>
                  <a:gd name="csY52" fmla="*/ 3657708 h 4109062"/>
                  <a:gd name="csX53" fmla="*/ 1272240 w 3082788"/>
                  <a:gd name="csY53" fmla="*/ 3890883 h 4109062"/>
                  <a:gd name="csX54" fmla="*/ 1229410 w 3082788"/>
                  <a:gd name="csY54" fmla="*/ 3936190 h 4109062"/>
                  <a:gd name="csX55" fmla="*/ 1226921 w 3082788"/>
                  <a:gd name="csY55" fmla="*/ 3901007 h 4109062"/>
                  <a:gd name="csX56" fmla="*/ 1353081 w 3082788"/>
                  <a:gd name="csY56" fmla="*/ 2895949 h 4109062"/>
                  <a:gd name="csX57" fmla="*/ 1331171 w 3082788"/>
                  <a:gd name="csY57" fmla="*/ 2836867 h 4109062"/>
                  <a:gd name="csX58" fmla="*/ 1282368 w 3082788"/>
                  <a:gd name="csY58" fmla="*/ 2610994 h 4109062"/>
                  <a:gd name="csX59" fmla="*/ 1269751 w 3082788"/>
                  <a:gd name="csY59" fmla="*/ 2580955 h 4109062"/>
                  <a:gd name="csX60" fmla="*/ 1206670 w 3082788"/>
                  <a:gd name="csY60" fmla="*/ 2590913 h 4109062"/>
                  <a:gd name="csX61" fmla="*/ 1068056 w 3082788"/>
                  <a:gd name="csY61" fmla="*/ 2369355 h 4109062"/>
                  <a:gd name="csX62" fmla="*/ 1050459 w 3082788"/>
                  <a:gd name="csY62" fmla="*/ 2389436 h 4109062"/>
                  <a:gd name="csX63" fmla="*/ 1012776 w 3082788"/>
                  <a:gd name="csY63" fmla="*/ 2424786 h 4109062"/>
                  <a:gd name="csX64" fmla="*/ 1045648 w 3082788"/>
                  <a:gd name="csY64" fmla="*/ 2764674 h 4109062"/>
                  <a:gd name="csX65" fmla="*/ 1070549 w 3082788"/>
                  <a:gd name="csY65" fmla="*/ 3535893 h 4109062"/>
                  <a:gd name="csX66" fmla="*/ 1093289 w 3082788"/>
                  <a:gd name="csY66" fmla="*/ 3875780 h 4109062"/>
                  <a:gd name="csX67" fmla="*/ 1025393 w 3082788"/>
                  <a:gd name="csY67" fmla="*/ 3540540 h 4109062"/>
                  <a:gd name="csX68" fmla="*/ 1000326 w 3082788"/>
                  <a:gd name="csY68" fmla="*/ 2885493 h 4109062"/>
                  <a:gd name="csX69" fmla="*/ 959823 w 3082788"/>
                  <a:gd name="csY69" fmla="*/ 2349108 h 4109062"/>
                  <a:gd name="csX70" fmla="*/ 942392 w 3082788"/>
                  <a:gd name="csY70" fmla="*/ 2374500 h 4109062"/>
                  <a:gd name="csX71" fmla="*/ 985221 w 3082788"/>
                  <a:gd name="csY71" fmla="*/ 3268530 h 4109062"/>
                  <a:gd name="csX72" fmla="*/ 1055440 w 3082788"/>
                  <a:gd name="csY72" fmla="*/ 3983987 h 4109062"/>
                  <a:gd name="csX73" fmla="*/ 1002652 w 3082788"/>
                  <a:gd name="csY73" fmla="*/ 4027137 h 4109062"/>
                  <a:gd name="csX74" fmla="*/ 884125 w 3082788"/>
                  <a:gd name="csY74" fmla="*/ 4021992 h 4109062"/>
                  <a:gd name="csX75" fmla="*/ 816066 w 3082788"/>
                  <a:gd name="csY75" fmla="*/ 4052695 h 4109062"/>
                  <a:gd name="csX76" fmla="*/ 778217 w 3082788"/>
                  <a:gd name="csY76" fmla="*/ 4022158 h 4109062"/>
                  <a:gd name="csX77" fmla="*/ 723104 w 3082788"/>
                  <a:gd name="csY77" fmla="*/ 4017013 h 4109062"/>
                  <a:gd name="csX78" fmla="*/ 679613 w 3082788"/>
                  <a:gd name="csY78" fmla="*/ 4067299 h 4109062"/>
                  <a:gd name="csX79" fmla="*/ 607235 w 3082788"/>
                  <a:gd name="csY79" fmla="*/ 4045061 h 4109062"/>
                  <a:gd name="csX80" fmla="*/ 556769 w 3082788"/>
                  <a:gd name="csY80" fmla="*/ 3780021 h 4109062"/>
                  <a:gd name="csX81" fmla="*/ 529048 w 3082788"/>
                  <a:gd name="csY81" fmla="*/ 3956604 h 4109062"/>
                  <a:gd name="csX82" fmla="*/ 496180 w 3082788"/>
                  <a:gd name="csY82" fmla="*/ 3946480 h 4109062"/>
                  <a:gd name="csX83" fmla="*/ 413345 w 3082788"/>
                  <a:gd name="csY83" fmla="*/ 4041741 h 4109062"/>
                  <a:gd name="csX84" fmla="*/ 387780 w 3082788"/>
                  <a:gd name="csY84" fmla="*/ 4021826 h 4109062"/>
                  <a:gd name="csX85" fmla="*/ 366698 w 3082788"/>
                  <a:gd name="csY85" fmla="*/ 4036265 h 4109062"/>
                  <a:gd name="csX86" fmla="*/ 345117 w 3082788"/>
                  <a:gd name="csY86" fmla="*/ 4031950 h 4109062"/>
                  <a:gd name="csX87" fmla="*/ 287182 w 3082788"/>
                  <a:gd name="csY87" fmla="*/ 4097836 h 4109062"/>
                  <a:gd name="csX88" fmla="*/ 244190 w 3082788"/>
                  <a:gd name="csY88" fmla="*/ 4052197 h 4109062"/>
                  <a:gd name="csX89" fmla="*/ 134129 w 3082788"/>
                  <a:gd name="csY89" fmla="*/ 4043899 h 4109062"/>
                  <a:gd name="csX90" fmla="*/ 123174 w 3082788"/>
                  <a:gd name="csY90" fmla="*/ 4006890 h 4109062"/>
                  <a:gd name="csX91" fmla="*/ 72875 w 3082788"/>
                  <a:gd name="csY91" fmla="*/ 4009379 h 4109062"/>
                  <a:gd name="csX92" fmla="*/ 19921 w 3082788"/>
                  <a:gd name="csY92" fmla="*/ 4001745 h 4109062"/>
                  <a:gd name="csX93" fmla="*/ 8464 w 3082788"/>
                  <a:gd name="csY93" fmla="*/ 3982825 h 4109062"/>
                  <a:gd name="csX94" fmla="*/ 54115 w 3082788"/>
                  <a:gd name="csY94" fmla="*/ 3426359 h 4109062"/>
                  <a:gd name="csX95" fmla="*/ 853915 w 3082788"/>
                  <a:gd name="csY95" fmla="*/ 2374168 h 4109062"/>
                  <a:gd name="csX96" fmla="*/ 919485 w 3082788"/>
                  <a:gd name="csY96" fmla="*/ 2318737 h 4109062"/>
                  <a:gd name="csX97" fmla="*/ 1080839 w 3082788"/>
                  <a:gd name="csY97" fmla="*/ 2165223 h 4109062"/>
                  <a:gd name="csX98" fmla="*/ 1121342 w 3082788"/>
                  <a:gd name="csY98" fmla="*/ 2128712 h 4109062"/>
                  <a:gd name="csX99" fmla="*/ 1029214 w 3082788"/>
                  <a:gd name="csY99" fmla="*/ 1929227 h 4109062"/>
                  <a:gd name="csX100" fmla="*/ 889272 w 3082788"/>
                  <a:gd name="csY100" fmla="*/ 1436821 h 4109062"/>
                  <a:gd name="csX101" fmla="*/ 738212 w 3082788"/>
                  <a:gd name="csY101" fmla="*/ 1031379 h 4109062"/>
                  <a:gd name="csX102" fmla="*/ 843954 w 3082788"/>
                  <a:gd name="csY102" fmla="*/ 998519 h 4109062"/>
                  <a:gd name="csX103" fmla="*/ 839139 w 3082788"/>
                  <a:gd name="csY103" fmla="*/ 628260 h 4109062"/>
                  <a:gd name="csX104" fmla="*/ 884291 w 3082788"/>
                  <a:gd name="csY104" fmla="*/ 670913 h 4109062"/>
                  <a:gd name="csX105" fmla="*/ 893422 w 3082788"/>
                  <a:gd name="csY105" fmla="*/ 606686 h 4109062"/>
                  <a:gd name="csX106" fmla="*/ 855241 w 3082788"/>
                  <a:gd name="csY106" fmla="*/ 551255 h 4109062"/>
                  <a:gd name="csX107" fmla="*/ 1015269 w 3082788"/>
                  <a:gd name="csY107" fmla="*/ 358408 h 4109062"/>
                  <a:gd name="csX108" fmla="*/ 1049799 w 3082788"/>
                  <a:gd name="csY108" fmla="*/ 352600 h 4109062"/>
                  <a:gd name="csX109" fmla="*/ 1060753 w 3082788"/>
                  <a:gd name="csY109" fmla="*/ 308122 h 4109062"/>
                  <a:gd name="csX110" fmla="*/ 1065734 w 3082788"/>
                  <a:gd name="csY110" fmla="*/ 298165 h 4109062"/>
                  <a:gd name="csX111" fmla="*/ 1060753 w 3082788"/>
                  <a:gd name="csY111" fmla="*/ 308122 h 4109062"/>
                  <a:gd name="csX112" fmla="*/ 1015435 w 3082788"/>
                  <a:gd name="csY112" fmla="*/ 348451 h 4109062"/>
                  <a:gd name="csX113" fmla="*/ 1726423 w 3082788"/>
                  <a:gd name="csY113" fmla="*/ 75777 h 4109062"/>
                  <a:gd name="csX114" fmla="*/ 1721442 w 3082788"/>
                  <a:gd name="csY114" fmla="*/ 75777 h 4109062"/>
                  <a:gd name="csX115" fmla="*/ 1696209 w 3082788"/>
                  <a:gd name="csY115" fmla="*/ 80756 h 4109062"/>
                  <a:gd name="csX116" fmla="*/ 1701190 w 3082788"/>
                  <a:gd name="csY116" fmla="*/ 85735 h 4109062"/>
                  <a:gd name="csX117" fmla="*/ 1796974 w 3082788"/>
                  <a:gd name="csY117" fmla="*/ 90714 h 4109062"/>
                  <a:gd name="csX118" fmla="*/ 1817059 w 3082788"/>
                  <a:gd name="csY118" fmla="*/ 90714 h 4109062"/>
                  <a:gd name="csX119" fmla="*/ 1832164 w 3082788"/>
                  <a:gd name="csY119" fmla="*/ 95692 h 4109062"/>
                  <a:gd name="csX120" fmla="*/ 1852250 w 3082788"/>
                  <a:gd name="csY120" fmla="*/ 95692 h 4109062"/>
                  <a:gd name="csX121" fmla="*/ 1862378 w 3082788"/>
                  <a:gd name="csY121" fmla="*/ 100671 h 4109062"/>
                  <a:gd name="csX122" fmla="*/ 1877482 w 3082788"/>
                  <a:gd name="csY122" fmla="*/ 100671 h 4109062"/>
                  <a:gd name="csX123" fmla="*/ 1887610 w 3082788"/>
                  <a:gd name="csY123" fmla="*/ 105650 h 4109062"/>
                  <a:gd name="csX124" fmla="*/ 1897734 w 3082788"/>
                  <a:gd name="csY124" fmla="*/ 105650 h 4109062"/>
                  <a:gd name="csX125" fmla="*/ 1907862 w 3082788"/>
                  <a:gd name="csY125" fmla="*/ 110629 h 4109062"/>
                  <a:gd name="csX126" fmla="*/ 1922967 w 3082788"/>
                  <a:gd name="csY126" fmla="*/ 110629 h 4109062"/>
                  <a:gd name="csX127" fmla="*/ 1933095 w 3082788"/>
                  <a:gd name="csY127" fmla="*/ 115608 h 4109062"/>
                  <a:gd name="csX128" fmla="*/ 1945545 w 3082788"/>
                  <a:gd name="csY128" fmla="*/ 160915 h 4109062"/>
                  <a:gd name="csX129" fmla="*/ 1660849 w 3082788"/>
                  <a:gd name="csY129" fmla="*/ 148302 h 4109062"/>
                  <a:gd name="csX130" fmla="*/ 1585321 w 3082788"/>
                  <a:gd name="csY130" fmla="*/ 289203 h 4109062"/>
                  <a:gd name="csX131" fmla="*/ 1671143 w 3082788"/>
                  <a:gd name="csY131" fmla="*/ 239415 h 4109062"/>
                  <a:gd name="csX132" fmla="*/ 1942886 w 3082788"/>
                  <a:gd name="csY132" fmla="*/ 241572 h 4109062"/>
                  <a:gd name="csX133" fmla="*/ 2011281 w 3082788"/>
                  <a:gd name="csY133" fmla="*/ 447861 h 4109062"/>
                  <a:gd name="csX134" fmla="*/ 2131965 w 3082788"/>
                  <a:gd name="csY134" fmla="*/ 508603 h 4109062"/>
                  <a:gd name="csX135" fmla="*/ 2179938 w 3082788"/>
                  <a:gd name="csY135" fmla="*/ 669917 h 4109062"/>
                  <a:gd name="csX136" fmla="*/ 2220113 w 3082788"/>
                  <a:gd name="csY136" fmla="*/ 639712 h 4109062"/>
                  <a:gd name="csX137" fmla="*/ 2320873 w 3082788"/>
                  <a:gd name="csY137" fmla="*/ 531339 h 4109062"/>
                  <a:gd name="csX138" fmla="*/ 2296471 w 3082788"/>
                  <a:gd name="csY138" fmla="*/ 510428 h 4109062"/>
                  <a:gd name="csX139" fmla="*/ 1963138 w 3082788"/>
                  <a:gd name="csY139" fmla="*/ 105484 h 4109062"/>
                  <a:gd name="csX140" fmla="*/ 1958161 w 3082788"/>
                  <a:gd name="csY140" fmla="*/ 100505 h 4109062"/>
                  <a:gd name="csX141" fmla="*/ 1938076 w 3082788"/>
                  <a:gd name="csY141" fmla="*/ 95527 h 4109062"/>
                  <a:gd name="csX142" fmla="*/ 1927948 w 3082788"/>
                  <a:gd name="csY142" fmla="*/ 90548 h 4109062"/>
                  <a:gd name="csX143" fmla="*/ 1922967 w 3082788"/>
                  <a:gd name="csY143" fmla="*/ 90548 h 4109062"/>
                  <a:gd name="csX144" fmla="*/ 1907862 w 3082788"/>
                  <a:gd name="csY144" fmla="*/ 85569 h 4109062"/>
                  <a:gd name="csX145" fmla="*/ 1897734 w 3082788"/>
                  <a:gd name="csY145" fmla="*/ 85569 h 4109062"/>
                  <a:gd name="csX146" fmla="*/ 1882629 w 3082788"/>
                  <a:gd name="csY146" fmla="*/ 80590 h 4109062"/>
                  <a:gd name="csX147" fmla="*/ 1872501 w 3082788"/>
                  <a:gd name="csY147" fmla="*/ 80590 h 4109062"/>
                  <a:gd name="csX148" fmla="*/ 1837145 w 3082788"/>
                  <a:gd name="csY148" fmla="*/ 75611 h 4109062"/>
                  <a:gd name="csX149" fmla="*/ 1827017 w 3082788"/>
                  <a:gd name="csY149" fmla="*/ 75611 h 4109062"/>
                  <a:gd name="csX150" fmla="*/ 1766594 w 3082788"/>
                  <a:gd name="csY150" fmla="*/ 70632 h 4109062"/>
                  <a:gd name="csX151" fmla="*/ 1751485 w 3082788"/>
                  <a:gd name="csY151" fmla="*/ 70632 h 4109062"/>
                  <a:gd name="csX152" fmla="*/ 1726257 w 3082788"/>
                  <a:gd name="csY152" fmla="*/ 75611 h 4109062"/>
                  <a:gd name="csX153" fmla="*/ 1680935 w 3082788"/>
                  <a:gd name="csY153" fmla="*/ 85901 h 4109062"/>
                  <a:gd name="csX154" fmla="*/ 1572539 w 3082788"/>
                  <a:gd name="csY154" fmla="*/ 141332 h 4109062"/>
                  <a:gd name="csX155" fmla="*/ 1686082 w 3082788"/>
                  <a:gd name="csY155" fmla="*/ 90880 h 4109062"/>
                  <a:gd name="csX156" fmla="*/ 1681101 w 3082788"/>
                  <a:gd name="csY156" fmla="*/ 85901 h 4109062"/>
                  <a:gd name="csX157" fmla="*/ 1454177 w 3082788"/>
                  <a:gd name="csY157" fmla="*/ 368034 h 4109062"/>
                  <a:gd name="csX158" fmla="*/ 1539671 w 3082788"/>
                  <a:gd name="csY158" fmla="*/ 151455 h 4109062"/>
                  <a:gd name="csX159" fmla="*/ 1454177 w 3082788"/>
                  <a:gd name="csY159" fmla="*/ 368034 h 4109062"/>
                  <a:gd name="csX160" fmla="*/ 1494515 w 3082788"/>
                  <a:gd name="csY160" fmla="*/ 156434 h 4109062"/>
                  <a:gd name="csX161" fmla="*/ 1423964 w 3082788"/>
                  <a:gd name="csY161" fmla="*/ 287377 h 4109062"/>
                  <a:gd name="csX162" fmla="*/ 1494515 w 3082788"/>
                  <a:gd name="csY162" fmla="*/ 156434 h 4109062"/>
                  <a:gd name="csX163" fmla="*/ 1786846 w 3082788"/>
                  <a:gd name="csY163" fmla="*/ 262151 h 4109062"/>
                  <a:gd name="csX164" fmla="*/ 1756632 w 3082788"/>
                  <a:gd name="csY164" fmla="*/ 262151 h 4109062"/>
                  <a:gd name="csX165" fmla="*/ 1725260 w 3082788"/>
                  <a:gd name="csY165" fmla="*/ 354259 h 4109062"/>
                  <a:gd name="csX166" fmla="*/ 1643090 w 3082788"/>
                  <a:gd name="csY166" fmla="*/ 448359 h 4109062"/>
                  <a:gd name="csX167" fmla="*/ 1786846 w 3082788"/>
                  <a:gd name="csY167" fmla="*/ 261985 h 4109062"/>
                  <a:gd name="csX168" fmla="*/ 1845944 w 3082788"/>
                  <a:gd name="csY168" fmla="*/ 268624 h 4109062"/>
                  <a:gd name="csX169" fmla="*/ 1827183 w 3082788"/>
                  <a:gd name="csY169" fmla="*/ 262317 h 4109062"/>
                  <a:gd name="csX170" fmla="*/ 1812079 w 3082788"/>
                  <a:gd name="csY170" fmla="*/ 388281 h 4109062"/>
                  <a:gd name="csX171" fmla="*/ 1846110 w 3082788"/>
                  <a:gd name="csY171" fmla="*/ 268790 h 4109062"/>
                  <a:gd name="csX172" fmla="*/ 1721276 w 3082788"/>
                  <a:gd name="csY172" fmla="*/ 267296 h 4109062"/>
                  <a:gd name="csX173" fmla="*/ 1686414 w 3082788"/>
                  <a:gd name="csY173" fmla="*/ 310446 h 4109062"/>
                  <a:gd name="csX174" fmla="*/ 1615531 w 3082788"/>
                  <a:gd name="csY174" fmla="*/ 350442 h 4109062"/>
                  <a:gd name="csX175" fmla="*/ 1561580 w 3082788"/>
                  <a:gd name="csY175" fmla="*/ 402222 h 4109062"/>
                  <a:gd name="csX176" fmla="*/ 1444053 w 3082788"/>
                  <a:gd name="csY176" fmla="*/ 471096 h 4109062"/>
                  <a:gd name="csX177" fmla="*/ 1721276 w 3082788"/>
                  <a:gd name="csY177" fmla="*/ 267130 h 4109062"/>
                  <a:gd name="csX178" fmla="*/ 1917325 w 3082788"/>
                  <a:gd name="csY178" fmla="*/ 267794 h 4109062"/>
                  <a:gd name="csX179" fmla="*/ 1897734 w 3082788"/>
                  <a:gd name="csY179" fmla="*/ 345298 h 4109062"/>
                  <a:gd name="csX180" fmla="*/ 1786846 w 3082788"/>
                  <a:gd name="csY180" fmla="*/ 478730 h 4109062"/>
                  <a:gd name="csX181" fmla="*/ 1933427 w 3082788"/>
                  <a:gd name="csY181" fmla="*/ 345298 h 4109062"/>
                  <a:gd name="csX182" fmla="*/ 1917325 w 3082788"/>
                  <a:gd name="csY182" fmla="*/ 267794 h 4109062"/>
                  <a:gd name="csX183" fmla="*/ 1146741 w 3082788"/>
                  <a:gd name="csY183" fmla="*/ 383137 h 4109062"/>
                  <a:gd name="csX184" fmla="*/ 1338142 w 3082788"/>
                  <a:gd name="csY184" fmla="*/ 304969 h 4109062"/>
                  <a:gd name="csX185" fmla="*/ 1146741 w 3082788"/>
                  <a:gd name="csY185" fmla="*/ 383137 h 4109062"/>
                  <a:gd name="csX186" fmla="*/ 1428945 w 3082788"/>
                  <a:gd name="csY186" fmla="*/ 322727 h 4109062"/>
                  <a:gd name="csX187" fmla="*/ 1316395 w 3082788"/>
                  <a:gd name="csY187" fmla="*/ 368864 h 4109062"/>
                  <a:gd name="csX188" fmla="*/ 1232401 w 3082788"/>
                  <a:gd name="csY188" fmla="*/ 400728 h 4109062"/>
                  <a:gd name="csX189" fmla="*/ 1428945 w 3082788"/>
                  <a:gd name="csY189" fmla="*/ 322727 h 4109062"/>
                  <a:gd name="csX190" fmla="*/ 1575193 w 3082788"/>
                  <a:gd name="csY190" fmla="*/ 332851 h 4109062"/>
                  <a:gd name="csX191" fmla="*/ 1499662 w 3082788"/>
                  <a:gd name="csY191" fmla="*/ 385626 h 4109062"/>
                  <a:gd name="csX192" fmla="*/ 1575193 w 3082788"/>
                  <a:gd name="csY192" fmla="*/ 332851 h 4109062"/>
                  <a:gd name="csX193" fmla="*/ 899732 w 3082788"/>
                  <a:gd name="csY193" fmla="*/ 509101 h 4109062"/>
                  <a:gd name="csX194" fmla="*/ 1121342 w 3082788"/>
                  <a:gd name="csY194" fmla="*/ 395750 h 4109062"/>
                  <a:gd name="csX195" fmla="*/ 899732 w 3082788"/>
                  <a:gd name="csY195" fmla="*/ 509101 h 4109062"/>
                  <a:gd name="csX196" fmla="*/ 1383626 w 3082788"/>
                  <a:gd name="csY196" fmla="*/ 403384 h 4109062"/>
                  <a:gd name="csX197" fmla="*/ 1302952 w 3082788"/>
                  <a:gd name="csY197" fmla="*/ 443546 h 4109062"/>
                  <a:gd name="csX198" fmla="*/ 1383626 w 3082788"/>
                  <a:gd name="csY198" fmla="*/ 403384 h 4109062"/>
                  <a:gd name="csX199" fmla="*/ 1156869 w 3082788"/>
                  <a:gd name="csY199" fmla="*/ 433589 h 4109062"/>
                  <a:gd name="csX200" fmla="*/ 1015767 w 3082788"/>
                  <a:gd name="csY200" fmla="*/ 483875 h 4109062"/>
                  <a:gd name="csX201" fmla="*/ 1106238 w 3082788"/>
                  <a:gd name="csY201" fmla="*/ 460972 h 4109062"/>
                  <a:gd name="csX202" fmla="*/ 1156869 w 3082788"/>
                  <a:gd name="csY202" fmla="*/ 433589 h 4109062"/>
                  <a:gd name="csX203" fmla="*/ 1302952 w 3082788"/>
                  <a:gd name="csY203" fmla="*/ 483875 h 4109062"/>
                  <a:gd name="csX204" fmla="*/ 1161850 w 3082788"/>
                  <a:gd name="csY204" fmla="*/ 478896 h 4109062"/>
                  <a:gd name="csX205" fmla="*/ 1187079 w 3082788"/>
                  <a:gd name="csY205" fmla="*/ 488854 h 4109062"/>
                  <a:gd name="csX206" fmla="*/ 1232401 w 3082788"/>
                  <a:gd name="csY206" fmla="*/ 493832 h 4109062"/>
                  <a:gd name="csX207" fmla="*/ 1267757 w 3082788"/>
                  <a:gd name="csY207" fmla="*/ 493832 h 4109062"/>
                  <a:gd name="csX208" fmla="*/ 1434092 w 3082788"/>
                  <a:gd name="csY208" fmla="*/ 483709 h 4109062"/>
                  <a:gd name="csX209" fmla="*/ 1353579 w 3082788"/>
                  <a:gd name="csY209" fmla="*/ 481385 h 4109062"/>
                  <a:gd name="csX210" fmla="*/ 1302952 w 3082788"/>
                  <a:gd name="csY210" fmla="*/ 483709 h 4109062"/>
                  <a:gd name="csX211" fmla="*/ 1403712 w 3082788"/>
                  <a:gd name="csY211" fmla="*/ 2061166 h 4109062"/>
                  <a:gd name="csX212" fmla="*/ 1625492 w 3082788"/>
                  <a:gd name="csY212" fmla="*/ 1988143 h 4109062"/>
                  <a:gd name="csX213" fmla="*/ 2013769 w 3082788"/>
                  <a:gd name="csY213" fmla="*/ 1025903 h 4109062"/>
                  <a:gd name="csX214" fmla="*/ 2013437 w 3082788"/>
                  <a:gd name="csY214" fmla="*/ 734309 h 4109062"/>
                  <a:gd name="csX215" fmla="*/ 2051618 w 3082788"/>
                  <a:gd name="csY215" fmla="*/ 721033 h 4109062"/>
                  <a:gd name="csX216" fmla="*/ 2089301 w 3082788"/>
                  <a:gd name="csY216" fmla="*/ 539472 h 4109062"/>
                  <a:gd name="csX217" fmla="*/ 1986214 w 3082788"/>
                  <a:gd name="csY217" fmla="*/ 685351 h 4109062"/>
                  <a:gd name="csX218" fmla="*/ 2001319 w 3082788"/>
                  <a:gd name="csY218" fmla="*/ 514245 h 4109062"/>
                  <a:gd name="csX219" fmla="*/ 1926286 w 3082788"/>
                  <a:gd name="csY219" fmla="*/ 619465 h 4109062"/>
                  <a:gd name="csX220" fmla="*/ 1943052 w 3082788"/>
                  <a:gd name="csY220" fmla="*/ 474083 h 4109062"/>
                  <a:gd name="csX221" fmla="*/ 1856898 w 3082788"/>
                  <a:gd name="csY221" fmla="*/ 572332 h 4109062"/>
                  <a:gd name="csX222" fmla="*/ 1877482 w 3082788"/>
                  <a:gd name="csY222" fmla="*/ 499309 h 4109062"/>
                  <a:gd name="csX223" fmla="*/ 1753812 w 3082788"/>
                  <a:gd name="csY223" fmla="*/ 534825 h 4109062"/>
                  <a:gd name="csX224" fmla="*/ 1717624 w 3082788"/>
                  <a:gd name="csY224" fmla="*/ 504122 h 4109062"/>
                  <a:gd name="csX225" fmla="*/ 1643750 w 3082788"/>
                  <a:gd name="csY225" fmla="*/ 508935 h 4109062"/>
                  <a:gd name="csX226" fmla="*/ 1593783 w 3082788"/>
                  <a:gd name="csY226" fmla="*/ 490679 h 4109062"/>
                  <a:gd name="csX227" fmla="*/ 1400559 w 3082788"/>
                  <a:gd name="csY227" fmla="*/ 538974 h 4109062"/>
                  <a:gd name="csX228" fmla="*/ 1247506 w 3082788"/>
                  <a:gd name="csY228" fmla="*/ 544782 h 4109062"/>
                  <a:gd name="csX229" fmla="*/ 1171808 w 3082788"/>
                  <a:gd name="csY229" fmla="*/ 542293 h 4109062"/>
                  <a:gd name="csX230" fmla="*/ 1029377 w 3082788"/>
                  <a:gd name="csY230" fmla="*/ 833222 h 4109062"/>
                  <a:gd name="csX231" fmla="*/ 938075 w 3082788"/>
                  <a:gd name="csY231" fmla="*/ 1149875 h 4109062"/>
                  <a:gd name="csX232" fmla="*/ 899732 w 3082788"/>
                  <a:gd name="csY232" fmla="*/ 1144399 h 4109062"/>
                  <a:gd name="csX233" fmla="*/ 749499 w 3082788"/>
                  <a:gd name="csY233" fmla="*/ 1092453 h 4109062"/>
                  <a:gd name="csX234" fmla="*/ 884623 w 3082788"/>
                  <a:gd name="csY234" fmla="*/ 1386369 h 4109062"/>
                  <a:gd name="csX235" fmla="*/ 884623 w 3082788"/>
                  <a:gd name="csY235" fmla="*/ 1366122 h 4109062"/>
                  <a:gd name="csX236" fmla="*/ 889604 w 3082788"/>
                  <a:gd name="csY236" fmla="*/ 1361143 h 4109062"/>
                  <a:gd name="csX237" fmla="*/ 889604 w 3082788"/>
                  <a:gd name="csY237" fmla="*/ 1351020 h 4109062"/>
                  <a:gd name="csX238" fmla="*/ 916332 w 3082788"/>
                  <a:gd name="csY238" fmla="*/ 1357160 h 4109062"/>
                  <a:gd name="csX239" fmla="*/ 957500 w 3082788"/>
                  <a:gd name="csY239" fmla="*/ 1618217 h 4109062"/>
                  <a:gd name="csX240" fmla="*/ 1403712 w 3082788"/>
                  <a:gd name="csY240" fmla="*/ 2061498 h 4109062"/>
                  <a:gd name="csX241" fmla="*/ 1076024 w 3082788"/>
                  <a:gd name="csY241" fmla="*/ 594737 h 4109062"/>
                  <a:gd name="csX242" fmla="*/ 1066066 w 3082788"/>
                  <a:gd name="csY242" fmla="*/ 592413 h 4109062"/>
                  <a:gd name="csX243" fmla="*/ 1076024 w 3082788"/>
                  <a:gd name="csY243" fmla="*/ 594737 h 4109062"/>
                  <a:gd name="csX244" fmla="*/ 1045977 w 3082788"/>
                  <a:gd name="csY244" fmla="*/ 519224 h 4109062"/>
                  <a:gd name="csX245" fmla="*/ 1005639 w 3082788"/>
                  <a:gd name="csY245" fmla="*/ 635065 h 4109062"/>
                  <a:gd name="csX246" fmla="*/ 1045977 w 3082788"/>
                  <a:gd name="csY246" fmla="*/ 519224 h 4109062"/>
                  <a:gd name="csX247" fmla="*/ 2210151 w 3082788"/>
                  <a:gd name="csY247" fmla="*/ 710743 h 4109062"/>
                  <a:gd name="csX248" fmla="*/ 2175455 w 3082788"/>
                  <a:gd name="csY248" fmla="*/ 732484 h 4109062"/>
                  <a:gd name="csX249" fmla="*/ 2232729 w 3082788"/>
                  <a:gd name="csY249" fmla="*/ 831562 h 4109062"/>
                  <a:gd name="csX250" fmla="*/ 2376319 w 3082788"/>
                  <a:gd name="csY250" fmla="*/ 690662 h 4109062"/>
                  <a:gd name="csX251" fmla="*/ 2436908 w 3082788"/>
                  <a:gd name="csY251" fmla="*/ 584779 h 4109062"/>
                  <a:gd name="csX252" fmla="*/ 2396571 w 3082788"/>
                  <a:gd name="csY252" fmla="*/ 612162 h 4109062"/>
                  <a:gd name="csX253" fmla="*/ 2338637 w 3082788"/>
                  <a:gd name="csY253" fmla="*/ 655312 h 4109062"/>
                  <a:gd name="csX254" fmla="*/ 2431932 w 3082788"/>
                  <a:gd name="csY254" fmla="*/ 574655 h 4109062"/>
                  <a:gd name="csX255" fmla="*/ 2389102 w 3082788"/>
                  <a:gd name="csY255" fmla="*/ 519224 h 4109062"/>
                  <a:gd name="csX256" fmla="*/ 2210151 w 3082788"/>
                  <a:gd name="csY256" fmla="*/ 710743 h 4109062"/>
                  <a:gd name="csX257" fmla="*/ 935089 w 3082788"/>
                  <a:gd name="csY257" fmla="*/ 645189 h 4109062"/>
                  <a:gd name="csX258" fmla="*/ 932600 w 3082788"/>
                  <a:gd name="csY258" fmla="*/ 735969 h 4109062"/>
                  <a:gd name="csX259" fmla="*/ 940236 w 3082788"/>
                  <a:gd name="csY259" fmla="*/ 645189 h 4109062"/>
                  <a:gd name="csX260" fmla="*/ 962814 w 3082788"/>
                  <a:gd name="csY260" fmla="*/ 524203 h 4109062"/>
                  <a:gd name="csX261" fmla="*/ 935089 w 3082788"/>
                  <a:gd name="csY261" fmla="*/ 645189 h 4109062"/>
                  <a:gd name="csX262" fmla="*/ 2038836 w 3082788"/>
                  <a:gd name="csY262" fmla="*/ 584613 h 4109062"/>
                  <a:gd name="csX263" fmla="*/ 2046471 w 3082788"/>
                  <a:gd name="csY263" fmla="*/ 524369 h 4109062"/>
                  <a:gd name="csX264" fmla="*/ 2038836 w 3082788"/>
                  <a:gd name="csY264" fmla="*/ 584613 h 4109062"/>
                  <a:gd name="csX265" fmla="*/ 2421970 w 3082788"/>
                  <a:gd name="csY265" fmla="*/ 2620454 h 4109062"/>
                  <a:gd name="csX266" fmla="*/ 2977246 w 3082788"/>
                  <a:gd name="csY266" fmla="*/ 1898192 h 4109062"/>
                  <a:gd name="csX267" fmla="*/ 2930266 w 3082788"/>
                  <a:gd name="csY267" fmla="*/ 1318657 h 4109062"/>
                  <a:gd name="csX268" fmla="*/ 2505137 w 3082788"/>
                  <a:gd name="csY268" fmla="*/ 584945 h 4109062"/>
                  <a:gd name="csX269" fmla="*/ 2306101 w 3082788"/>
                  <a:gd name="csY269" fmla="*/ 836707 h 4109062"/>
                  <a:gd name="csX270" fmla="*/ 2495009 w 3082788"/>
                  <a:gd name="csY270" fmla="*/ 665934 h 4109062"/>
                  <a:gd name="csX271" fmla="*/ 2514766 w 3082788"/>
                  <a:gd name="csY271" fmla="*/ 676057 h 4109062"/>
                  <a:gd name="csX272" fmla="*/ 2684752 w 3082788"/>
                  <a:gd name="csY272" fmla="*/ 964497 h 4109062"/>
                  <a:gd name="csX273" fmla="*/ 2971438 w 3082788"/>
                  <a:gd name="csY273" fmla="*/ 1660868 h 4109062"/>
                  <a:gd name="csX274" fmla="*/ 2427615 w 3082788"/>
                  <a:gd name="csY274" fmla="*/ 2553239 h 4109062"/>
                  <a:gd name="csX275" fmla="*/ 2421970 w 3082788"/>
                  <a:gd name="csY275" fmla="*/ 2620620 h 4109062"/>
                  <a:gd name="csX276" fmla="*/ 1691893 w 3082788"/>
                  <a:gd name="csY276" fmla="*/ 2221816 h 4109062"/>
                  <a:gd name="csX277" fmla="*/ 1741528 w 3082788"/>
                  <a:gd name="csY277" fmla="*/ 2229782 h 4109062"/>
                  <a:gd name="csX278" fmla="*/ 1804942 w 3082788"/>
                  <a:gd name="csY278" fmla="*/ 2282392 h 4109062"/>
                  <a:gd name="csX279" fmla="*/ 2104406 w 3082788"/>
                  <a:gd name="csY279" fmla="*/ 2305460 h 4109062"/>
                  <a:gd name="csX280" fmla="*/ 2355403 w 3082788"/>
                  <a:gd name="csY280" fmla="*/ 1982002 h 4109062"/>
                  <a:gd name="csX281" fmla="*/ 2581167 w 3082788"/>
                  <a:gd name="csY281" fmla="*/ 1653068 h 4109062"/>
                  <a:gd name="csX282" fmla="*/ 2348931 w 3082788"/>
                  <a:gd name="csY282" fmla="*/ 1138922 h 4109062"/>
                  <a:gd name="csX283" fmla="*/ 2192720 w 3082788"/>
                  <a:gd name="csY283" fmla="*/ 901930 h 4109062"/>
                  <a:gd name="csX284" fmla="*/ 2204173 w 3082788"/>
                  <a:gd name="csY284" fmla="*/ 859278 h 4109062"/>
                  <a:gd name="csX285" fmla="*/ 2129472 w 3082788"/>
                  <a:gd name="csY285" fmla="*/ 713564 h 4109062"/>
                  <a:gd name="csX286" fmla="*/ 2134453 w 3082788"/>
                  <a:gd name="csY286" fmla="*/ 670415 h 4109062"/>
                  <a:gd name="csX287" fmla="*/ 2094116 w 3082788"/>
                  <a:gd name="csY287" fmla="*/ 743271 h 4109062"/>
                  <a:gd name="csX288" fmla="*/ 2048631 w 3082788"/>
                  <a:gd name="csY288" fmla="*/ 774306 h 4109062"/>
                  <a:gd name="csX289" fmla="*/ 2048964 w 3082788"/>
                  <a:gd name="csY289" fmla="*/ 1078512 h 4109062"/>
                  <a:gd name="csX290" fmla="*/ 2109221 w 3082788"/>
                  <a:gd name="csY290" fmla="*/ 1091291 h 4109062"/>
                  <a:gd name="csX291" fmla="*/ 2055270 w 3082788"/>
                  <a:gd name="csY291" fmla="*/ 1434996 h 4109062"/>
                  <a:gd name="csX292" fmla="*/ 1990863 w 3082788"/>
                  <a:gd name="csY292" fmla="*/ 1441136 h 4109062"/>
                  <a:gd name="csX293" fmla="*/ 1930270 w 3082788"/>
                  <a:gd name="csY293" fmla="*/ 1627510 h 4109062"/>
                  <a:gd name="csX294" fmla="*/ 1718783 w 3082788"/>
                  <a:gd name="csY294" fmla="*/ 1970385 h 4109062"/>
                  <a:gd name="csX295" fmla="*/ 1611547 w 3082788"/>
                  <a:gd name="csY295" fmla="*/ 2057183 h 4109062"/>
                  <a:gd name="csX296" fmla="*/ 1615531 w 3082788"/>
                  <a:gd name="csY296" fmla="*/ 2181985 h 4109062"/>
                  <a:gd name="csX297" fmla="*/ 1664334 w 3082788"/>
                  <a:gd name="csY297" fmla="*/ 2191279 h 4109062"/>
                  <a:gd name="csX298" fmla="*/ 1691893 w 3082788"/>
                  <a:gd name="csY298" fmla="*/ 2221982 h 4109062"/>
                  <a:gd name="csX299" fmla="*/ 894751 w 3082788"/>
                  <a:gd name="csY299" fmla="*/ 897117 h 4109062"/>
                  <a:gd name="csX300" fmla="*/ 889770 w 3082788"/>
                  <a:gd name="csY300" fmla="*/ 841686 h 4109062"/>
                  <a:gd name="csX301" fmla="*/ 894751 w 3082788"/>
                  <a:gd name="csY301" fmla="*/ 897117 h 4109062"/>
                  <a:gd name="csX302" fmla="*/ 929942 w 3082788"/>
                  <a:gd name="csY302" fmla="*/ 944914 h 4109062"/>
                  <a:gd name="csX303" fmla="*/ 929942 w 3082788"/>
                  <a:gd name="csY303" fmla="*/ 1017936 h 4109062"/>
                  <a:gd name="csX304" fmla="*/ 929942 w 3082788"/>
                  <a:gd name="csY304" fmla="*/ 944914 h 4109062"/>
                  <a:gd name="csX305" fmla="*/ 2003479 w 3082788"/>
                  <a:gd name="csY305" fmla="*/ 1395995 h 4109062"/>
                  <a:gd name="csX306" fmla="*/ 2127150 w 3082788"/>
                  <a:gd name="csY306" fmla="*/ 1194187 h 4109062"/>
                  <a:gd name="csX307" fmla="*/ 2050289 w 3082788"/>
                  <a:gd name="csY307" fmla="*/ 1147884 h 4109062"/>
                  <a:gd name="csX308" fmla="*/ 2003479 w 3082788"/>
                  <a:gd name="csY308" fmla="*/ 1395995 h 4109062"/>
                  <a:gd name="csX309" fmla="*/ 1449196 w 3082788"/>
                  <a:gd name="csY309" fmla="*/ 2136678 h 4109062"/>
                  <a:gd name="csX310" fmla="*/ 1340797 w 3082788"/>
                  <a:gd name="csY310" fmla="*/ 2136678 h 4109062"/>
                  <a:gd name="csX311" fmla="*/ 1184590 w 3082788"/>
                  <a:gd name="csY311" fmla="*/ 2096349 h 4109062"/>
                  <a:gd name="csX312" fmla="*/ 1326356 w 3082788"/>
                  <a:gd name="csY312" fmla="*/ 2161240 h 4109062"/>
                  <a:gd name="csX313" fmla="*/ 1449196 w 3082788"/>
                  <a:gd name="csY313" fmla="*/ 2136678 h 4109062"/>
                  <a:gd name="csX314" fmla="*/ 1529875 w 3082788"/>
                  <a:gd name="csY314" fmla="*/ 2141657 h 4109062"/>
                  <a:gd name="csX315" fmla="*/ 1330174 w 3082788"/>
                  <a:gd name="csY315" fmla="*/ 2196424 h 4109062"/>
                  <a:gd name="csX316" fmla="*/ 1177121 w 3082788"/>
                  <a:gd name="csY316" fmla="*/ 2156759 h 4109062"/>
                  <a:gd name="csX317" fmla="*/ 1247506 w 3082788"/>
                  <a:gd name="csY317" fmla="*/ 2267621 h 4109062"/>
                  <a:gd name="csX318" fmla="*/ 1323536 w 3082788"/>
                  <a:gd name="csY318" fmla="*/ 2340312 h 4109062"/>
                  <a:gd name="csX319" fmla="*/ 1451523 w 3082788"/>
                  <a:gd name="csY319" fmla="*/ 2474408 h 4109062"/>
                  <a:gd name="csX320" fmla="*/ 1570046 w 3082788"/>
                  <a:gd name="csY320" fmla="*/ 2260153 h 4109062"/>
                  <a:gd name="csX321" fmla="*/ 1570046 w 3082788"/>
                  <a:gd name="csY321" fmla="*/ 2101494 h 4109062"/>
                  <a:gd name="csX322" fmla="*/ 1529709 w 3082788"/>
                  <a:gd name="csY322" fmla="*/ 2141823 h 4109062"/>
                  <a:gd name="csX323" fmla="*/ 1182102 w 3082788"/>
                  <a:gd name="csY323" fmla="*/ 2272766 h 4109062"/>
                  <a:gd name="csX324" fmla="*/ 1109391 w 3082788"/>
                  <a:gd name="csY324" fmla="*/ 2192441 h 4109062"/>
                  <a:gd name="csX325" fmla="*/ 1089804 w 3082788"/>
                  <a:gd name="csY325" fmla="*/ 2306953 h 4109062"/>
                  <a:gd name="csX326" fmla="*/ 1247506 w 3082788"/>
                  <a:gd name="csY326" fmla="*/ 2554899 h 4109062"/>
                  <a:gd name="csX327" fmla="*/ 1257629 w 3082788"/>
                  <a:gd name="csY327" fmla="*/ 2529673 h 4109062"/>
                  <a:gd name="csX328" fmla="*/ 1348436 w 3082788"/>
                  <a:gd name="csY328" fmla="*/ 2504447 h 4109062"/>
                  <a:gd name="csX329" fmla="*/ 1461979 w 3082788"/>
                  <a:gd name="csY329" fmla="*/ 2570167 h 4109062"/>
                  <a:gd name="csX330" fmla="*/ 1554443 w 3082788"/>
                  <a:gd name="csY330" fmla="*/ 2463289 h 4109062"/>
                  <a:gd name="csX331" fmla="*/ 1565065 w 3082788"/>
                  <a:gd name="csY331" fmla="*/ 2435905 h 4109062"/>
                  <a:gd name="csX332" fmla="*/ 1645744 w 3082788"/>
                  <a:gd name="csY332" fmla="*/ 2499302 h 4109062"/>
                  <a:gd name="csX333" fmla="*/ 1615531 w 3082788"/>
                  <a:gd name="csY333" fmla="*/ 2207045 h 4109062"/>
                  <a:gd name="csX334" fmla="*/ 1613042 w 3082788"/>
                  <a:gd name="csY334" fmla="*/ 2257497 h 4109062"/>
                  <a:gd name="csX335" fmla="*/ 1441229 w 3082788"/>
                  <a:gd name="csY335" fmla="*/ 2544776 h 4109062"/>
                  <a:gd name="csX336" fmla="*/ 1380806 w 3082788"/>
                  <a:gd name="csY336" fmla="*/ 2428935 h 4109062"/>
                  <a:gd name="csX337" fmla="*/ 1320379 w 3082788"/>
                  <a:gd name="csY337" fmla="*/ 2398564 h 4109062"/>
                  <a:gd name="csX338" fmla="*/ 1181936 w 3082788"/>
                  <a:gd name="csY338" fmla="*/ 2272434 h 4109062"/>
                  <a:gd name="csX339" fmla="*/ 1807098 w 3082788"/>
                  <a:gd name="csY339" fmla="*/ 2544776 h 4109062"/>
                  <a:gd name="csX340" fmla="*/ 1847767 w 3082788"/>
                  <a:gd name="csY340" fmla="*/ 2512247 h 4109062"/>
                  <a:gd name="csX341" fmla="*/ 1731566 w 3082788"/>
                  <a:gd name="csY341" fmla="*/ 2282723 h 4109062"/>
                  <a:gd name="csX342" fmla="*/ 1730075 w 3082788"/>
                  <a:gd name="csY342" fmla="*/ 2306290 h 4109062"/>
                  <a:gd name="csX343" fmla="*/ 1807098 w 3082788"/>
                  <a:gd name="csY343" fmla="*/ 2544609 h 4109062"/>
                  <a:gd name="csX344" fmla="*/ 1827017 w 3082788"/>
                  <a:gd name="csY344" fmla="*/ 3723926 h 4109062"/>
                  <a:gd name="csX345" fmla="*/ 1911181 w 3082788"/>
                  <a:gd name="csY345" fmla="*/ 3301557 h 4109062"/>
                  <a:gd name="csX346" fmla="*/ 1973432 w 3082788"/>
                  <a:gd name="csY346" fmla="*/ 2809649 h 4109062"/>
                  <a:gd name="csX347" fmla="*/ 1910350 w 3082788"/>
                  <a:gd name="csY347" fmla="*/ 2736294 h 4109062"/>
                  <a:gd name="csX348" fmla="*/ 1814567 w 3082788"/>
                  <a:gd name="csY348" fmla="*/ 2645679 h 4109062"/>
                  <a:gd name="csX349" fmla="*/ 1938404 w 3082788"/>
                  <a:gd name="csY349" fmla="*/ 2829398 h 4109062"/>
                  <a:gd name="csX350" fmla="*/ 1902050 w 3082788"/>
                  <a:gd name="csY350" fmla="*/ 3196669 h 4109062"/>
                  <a:gd name="csX351" fmla="*/ 1817558 w 3082788"/>
                  <a:gd name="csY351" fmla="*/ 3702186 h 4109062"/>
                  <a:gd name="csX352" fmla="*/ 1827183 w 3082788"/>
                  <a:gd name="csY352" fmla="*/ 3723926 h 41090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Lst>
                <a:rect l="l" t="t" r="r" b="b"/>
                <a:pathLst>
                  <a:path w="3082788" h="4109062">
                    <a:moveTo>
                      <a:pt x="1015767" y="347953"/>
                    </a:moveTo>
                    <a:cubicBezTo>
                      <a:pt x="992192" y="310114"/>
                      <a:pt x="1046309" y="226138"/>
                      <a:pt x="1076190" y="199252"/>
                    </a:cubicBezTo>
                    <a:cubicBezTo>
                      <a:pt x="1101755" y="176017"/>
                      <a:pt x="1192890" y="123408"/>
                      <a:pt x="1193721" y="185311"/>
                    </a:cubicBezTo>
                    <a:cubicBezTo>
                      <a:pt x="1139272" y="212031"/>
                      <a:pt x="1092624" y="230784"/>
                      <a:pt x="1068721" y="292522"/>
                    </a:cubicBezTo>
                    <a:cubicBezTo>
                      <a:pt x="1091299" y="277917"/>
                      <a:pt x="1112215" y="256011"/>
                      <a:pt x="1136950" y="244891"/>
                    </a:cubicBezTo>
                    <a:cubicBezTo>
                      <a:pt x="1158194" y="235431"/>
                      <a:pt x="1364372" y="165728"/>
                      <a:pt x="1378812" y="164068"/>
                    </a:cubicBezTo>
                    <a:cubicBezTo>
                      <a:pt x="1397406" y="162077"/>
                      <a:pt x="1408360" y="175022"/>
                      <a:pt x="1403213" y="193277"/>
                    </a:cubicBezTo>
                    <a:cubicBezTo>
                      <a:pt x="1388607" y="243729"/>
                      <a:pt x="1126157" y="261819"/>
                      <a:pt x="1096608" y="337995"/>
                    </a:cubicBezTo>
                    <a:cubicBezTo>
                      <a:pt x="1250492" y="252194"/>
                      <a:pt x="1454177" y="317416"/>
                      <a:pt x="1428778" y="73952"/>
                    </a:cubicBezTo>
                    <a:cubicBezTo>
                      <a:pt x="1426955" y="56858"/>
                      <a:pt x="1382463" y="-20646"/>
                      <a:pt x="1437079" y="5244"/>
                    </a:cubicBezTo>
                    <a:cubicBezTo>
                      <a:pt x="1469282" y="20512"/>
                      <a:pt x="1479410" y="109799"/>
                      <a:pt x="1474595" y="141498"/>
                    </a:cubicBezTo>
                    <a:cubicBezTo>
                      <a:pt x="1544315" y="116603"/>
                      <a:pt x="1441062" y="52211"/>
                      <a:pt x="1493189" y="31632"/>
                    </a:cubicBezTo>
                    <a:cubicBezTo>
                      <a:pt x="1531038" y="28147"/>
                      <a:pt x="1526888" y="88390"/>
                      <a:pt x="1547306" y="91211"/>
                    </a:cubicBezTo>
                    <a:cubicBezTo>
                      <a:pt x="1552948" y="92041"/>
                      <a:pt x="1628812" y="48394"/>
                      <a:pt x="1649894" y="42253"/>
                    </a:cubicBezTo>
                    <a:cubicBezTo>
                      <a:pt x="1920811" y="-37076"/>
                      <a:pt x="2170478" y="138842"/>
                      <a:pt x="2290331" y="371519"/>
                    </a:cubicBezTo>
                    <a:cubicBezTo>
                      <a:pt x="2299624" y="389609"/>
                      <a:pt x="2331333" y="490347"/>
                      <a:pt x="2336975" y="493500"/>
                    </a:cubicBezTo>
                    <a:cubicBezTo>
                      <a:pt x="2366025" y="509599"/>
                      <a:pt x="2361215" y="424627"/>
                      <a:pt x="2441889" y="507109"/>
                    </a:cubicBezTo>
                    <a:cubicBezTo>
                      <a:pt x="2452183" y="517565"/>
                      <a:pt x="2465294" y="548268"/>
                      <a:pt x="2467288" y="549761"/>
                    </a:cubicBezTo>
                    <a:cubicBezTo>
                      <a:pt x="2474591" y="554906"/>
                      <a:pt x="2481400" y="527522"/>
                      <a:pt x="2513936" y="535820"/>
                    </a:cubicBezTo>
                    <a:cubicBezTo>
                      <a:pt x="2573694" y="551255"/>
                      <a:pt x="2896073" y="1156514"/>
                      <a:pt x="2940228" y="1248290"/>
                    </a:cubicBezTo>
                    <a:cubicBezTo>
                      <a:pt x="3085812" y="1551500"/>
                      <a:pt x="3145408" y="1641119"/>
                      <a:pt x="2995674" y="1967398"/>
                    </a:cubicBezTo>
                    <a:cubicBezTo>
                      <a:pt x="2881628" y="2215841"/>
                      <a:pt x="2685413" y="2428603"/>
                      <a:pt x="2499824" y="2620620"/>
                    </a:cubicBezTo>
                    <a:cubicBezTo>
                      <a:pt x="2479904" y="2641199"/>
                      <a:pt x="2370840" y="2766499"/>
                      <a:pt x="2361215" y="2769818"/>
                    </a:cubicBezTo>
                    <a:cubicBezTo>
                      <a:pt x="2350090" y="2773469"/>
                      <a:pt x="2344116" y="2760027"/>
                      <a:pt x="2339301" y="2762350"/>
                    </a:cubicBezTo>
                    <a:cubicBezTo>
                      <a:pt x="2321205" y="2770980"/>
                      <a:pt x="2289168" y="2807491"/>
                      <a:pt x="2283024" y="2827241"/>
                    </a:cubicBezTo>
                    <a:cubicBezTo>
                      <a:pt x="2261115" y="3111531"/>
                      <a:pt x="2253313" y="3398145"/>
                      <a:pt x="2214301" y="3680777"/>
                    </a:cubicBezTo>
                    <a:cubicBezTo>
                      <a:pt x="2204339" y="3752638"/>
                      <a:pt x="2199529" y="3852878"/>
                      <a:pt x="2159686" y="3910798"/>
                    </a:cubicBezTo>
                    <a:lnTo>
                      <a:pt x="2154373" y="3822507"/>
                    </a:lnTo>
                    <a:lnTo>
                      <a:pt x="2240531" y="2844832"/>
                    </a:lnTo>
                    <a:cubicBezTo>
                      <a:pt x="2244515" y="2828402"/>
                      <a:pt x="2227914" y="2830892"/>
                      <a:pt x="2214966" y="2827407"/>
                    </a:cubicBezTo>
                    <a:cubicBezTo>
                      <a:pt x="2174130" y="3225048"/>
                      <a:pt x="2139600" y="3623520"/>
                      <a:pt x="2078346" y="4018507"/>
                    </a:cubicBezTo>
                    <a:cubicBezTo>
                      <a:pt x="2040830" y="4094019"/>
                      <a:pt x="2002649" y="3993945"/>
                      <a:pt x="1995844" y="3996434"/>
                    </a:cubicBezTo>
                    <a:cubicBezTo>
                      <a:pt x="1981566" y="4044397"/>
                      <a:pt x="1949695" y="4023154"/>
                      <a:pt x="1940730" y="4027469"/>
                    </a:cubicBezTo>
                    <a:cubicBezTo>
                      <a:pt x="1931101" y="4032116"/>
                      <a:pt x="1929775" y="4048878"/>
                      <a:pt x="1912843" y="4054521"/>
                    </a:cubicBezTo>
                    <a:cubicBezTo>
                      <a:pt x="1881300" y="4065142"/>
                      <a:pt x="1839135" y="4048712"/>
                      <a:pt x="1805436" y="4060993"/>
                    </a:cubicBezTo>
                    <a:cubicBezTo>
                      <a:pt x="1780041" y="4054023"/>
                      <a:pt x="1777881" y="3987970"/>
                      <a:pt x="1766262" y="3966229"/>
                    </a:cubicBezTo>
                    <a:cubicBezTo>
                      <a:pt x="1738208" y="4050703"/>
                      <a:pt x="1732729" y="3959093"/>
                      <a:pt x="1720944" y="3925901"/>
                    </a:cubicBezTo>
                    <a:cubicBezTo>
                      <a:pt x="1753479" y="3689407"/>
                      <a:pt x="1749994" y="3282969"/>
                      <a:pt x="1746342" y="3036351"/>
                    </a:cubicBezTo>
                    <a:cubicBezTo>
                      <a:pt x="1744681" y="2918519"/>
                      <a:pt x="1738208" y="2781934"/>
                      <a:pt x="1730901" y="2663769"/>
                    </a:cubicBezTo>
                    <a:cubicBezTo>
                      <a:pt x="1726751" y="2596389"/>
                      <a:pt x="1720279" y="2525690"/>
                      <a:pt x="1705835" y="2459638"/>
                    </a:cubicBezTo>
                    <a:cubicBezTo>
                      <a:pt x="1704510" y="2453497"/>
                      <a:pt x="1710483" y="2438726"/>
                      <a:pt x="1700858" y="2439556"/>
                    </a:cubicBezTo>
                    <a:cubicBezTo>
                      <a:pt x="1697867" y="2512247"/>
                      <a:pt x="1673631" y="2656135"/>
                      <a:pt x="1599927" y="2525192"/>
                    </a:cubicBezTo>
                    <a:cubicBezTo>
                      <a:pt x="1561912" y="2563695"/>
                      <a:pt x="1592126" y="2570334"/>
                      <a:pt x="1588640" y="2617134"/>
                    </a:cubicBezTo>
                    <a:cubicBezTo>
                      <a:pt x="1582496" y="2698123"/>
                      <a:pt x="1549628" y="2752724"/>
                      <a:pt x="1519415" y="2817449"/>
                    </a:cubicBezTo>
                    <a:cubicBezTo>
                      <a:pt x="1500160" y="2818445"/>
                      <a:pt x="1499163" y="2812802"/>
                      <a:pt x="1499495" y="2795542"/>
                    </a:cubicBezTo>
                    <a:cubicBezTo>
                      <a:pt x="1499994" y="2769487"/>
                      <a:pt x="1553778" y="2610164"/>
                      <a:pt x="1544481" y="2600870"/>
                    </a:cubicBezTo>
                    <a:cubicBezTo>
                      <a:pt x="1479742" y="2611658"/>
                      <a:pt x="1390929" y="2628586"/>
                      <a:pt x="1332829" y="2600870"/>
                    </a:cubicBezTo>
                    <a:cubicBezTo>
                      <a:pt x="1337976" y="2627258"/>
                      <a:pt x="1364372" y="2820270"/>
                      <a:pt x="1373336" y="2827241"/>
                    </a:cubicBezTo>
                    <a:cubicBezTo>
                      <a:pt x="1385953" y="2837032"/>
                      <a:pt x="1458826" y="2808653"/>
                      <a:pt x="1463973" y="2849977"/>
                    </a:cubicBezTo>
                    <a:cubicBezTo>
                      <a:pt x="1465963" y="2865412"/>
                      <a:pt x="1460982" y="3025066"/>
                      <a:pt x="1423631" y="2998844"/>
                    </a:cubicBezTo>
                    <a:cubicBezTo>
                      <a:pt x="1395246" y="2978763"/>
                      <a:pt x="1440896" y="2855122"/>
                      <a:pt x="1398237" y="2867901"/>
                    </a:cubicBezTo>
                    <a:cubicBezTo>
                      <a:pt x="1389106" y="3048467"/>
                      <a:pt x="1378313" y="3229364"/>
                      <a:pt x="1357068" y="3408933"/>
                    </a:cubicBezTo>
                    <a:cubicBezTo>
                      <a:pt x="1347273" y="3491416"/>
                      <a:pt x="1329676" y="3582196"/>
                      <a:pt x="1317890" y="3657708"/>
                    </a:cubicBezTo>
                    <a:cubicBezTo>
                      <a:pt x="1309424" y="3712475"/>
                      <a:pt x="1272904" y="3852048"/>
                      <a:pt x="1272240" y="3890883"/>
                    </a:cubicBezTo>
                    <a:cubicBezTo>
                      <a:pt x="1247838" y="3876113"/>
                      <a:pt x="1244851" y="3925901"/>
                      <a:pt x="1229410" y="3936190"/>
                    </a:cubicBezTo>
                    <a:cubicBezTo>
                      <a:pt x="1225094" y="3935693"/>
                      <a:pt x="1226589" y="3906816"/>
                      <a:pt x="1226921" y="3901007"/>
                    </a:cubicBezTo>
                    <a:cubicBezTo>
                      <a:pt x="1246010" y="3582362"/>
                      <a:pt x="1357895" y="3226874"/>
                      <a:pt x="1353081" y="2895949"/>
                    </a:cubicBezTo>
                    <a:cubicBezTo>
                      <a:pt x="1352254" y="2840352"/>
                      <a:pt x="1337976" y="2864416"/>
                      <a:pt x="1331171" y="2836867"/>
                    </a:cubicBezTo>
                    <a:cubicBezTo>
                      <a:pt x="1313574" y="2765835"/>
                      <a:pt x="1304609" y="2678374"/>
                      <a:pt x="1282368" y="2610994"/>
                    </a:cubicBezTo>
                    <a:cubicBezTo>
                      <a:pt x="1279377" y="2601866"/>
                      <a:pt x="1285022" y="2588755"/>
                      <a:pt x="1269751" y="2580955"/>
                    </a:cubicBezTo>
                    <a:cubicBezTo>
                      <a:pt x="1234225" y="2614147"/>
                      <a:pt x="1232068" y="2644186"/>
                      <a:pt x="1206670" y="2590913"/>
                    </a:cubicBezTo>
                    <a:cubicBezTo>
                      <a:pt x="1169652" y="2513077"/>
                      <a:pt x="1110886" y="2443705"/>
                      <a:pt x="1068056" y="2369355"/>
                    </a:cubicBezTo>
                    <a:cubicBezTo>
                      <a:pt x="1064072" y="2369355"/>
                      <a:pt x="1054115" y="2386283"/>
                      <a:pt x="1050459" y="2389436"/>
                    </a:cubicBezTo>
                    <a:cubicBezTo>
                      <a:pt x="1044818" y="2394249"/>
                      <a:pt x="1013773" y="2422463"/>
                      <a:pt x="1012776" y="2424786"/>
                    </a:cubicBezTo>
                    <a:cubicBezTo>
                      <a:pt x="998669" y="2460135"/>
                      <a:pt x="1041332" y="2704761"/>
                      <a:pt x="1045648" y="2764674"/>
                    </a:cubicBezTo>
                    <a:cubicBezTo>
                      <a:pt x="1064405" y="3021580"/>
                      <a:pt x="1057600" y="3279152"/>
                      <a:pt x="1070549" y="3535893"/>
                    </a:cubicBezTo>
                    <a:cubicBezTo>
                      <a:pt x="1076190" y="3649079"/>
                      <a:pt x="1101091" y="3765085"/>
                      <a:pt x="1093289" y="3875780"/>
                    </a:cubicBezTo>
                    <a:cubicBezTo>
                      <a:pt x="1059590" y="3884576"/>
                      <a:pt x="1027885" y="3567426"/>
                      <a:pt x="1025393" y="3540540"/>
                    </a:cubicBezTo>
                    <a:cubicBezTo>
                      <a:pt x="1005639" y="3322800"/>
                      <a:pt x="1013607" y="3103233"/>
                      <a:pt x="1000326" y="2885493"/>
                    </a:cubicBezTo>
                    <a:cubicBezTo>
                      <a:pt x="989372" y="2706089"/>
                      <a:pt x="953018" y="2527847"/>
                      <a:pt x="959823" y="2349108"/>
                    </a:cubicBezTo>
                    <a:cubicBezTo>
                      <a:pt x="950363" y="2352759"/>
                      <a:pt x="945549" y="2365704"/>
                      <a:pt x="942392" y="2374500"/>
                    </a:cubicBezTo>
                    <a:cubicBezTo>
                      <a:pt x="917163" y="2444535"/>
                      <a:pt x="974599" y="3141239"/>
                      <a:pt x="985221" y="3268530"/>
                    </a:cubicBezTo>
                    <a:cubicBezTo>
                      <a:pt x="1001489" y="3463866"/>
                      <a:pt x="1074367" y="3809562"/>
                      <a:pt x="1055440" y="3983987"/>
                    </a:cubicBezTo>
                    <a:cubicBezTo>
                      <a:pt x="1042491" y="4103479"/>
                      <a:pt x="1008298" y="4026473"/>
                      <a:pt x="1002652" y="4027137"/>
                    </a:cubicBezTo>
                    <a:cubicBezTo>
                      <a:pt x="992192" y="4028133"/>
                      <a:pt x="953683" y="4214341"/>
                      <a:pt x="884125" y="4021992"/>
                    </a:cubicBezTo>
                    <a:cubicBezTo>
                      <a:pt x="862049" y="4041243"/>
                      <a:pt x="847439" y="4054354"/>
                      <a:pt x="816066" y="4052695"/>
                    </a:cubicBezTo>
                    <a:cubicBezTo>
                      <a:pt x="778051" y="4050869"/>
                      <a:pt x="780540" y="4023154"/>
                      <a:pt x="778217" y="4022158"/>
                    </a:cubicBezTo>
                    <a:cubicBezTo>
                      <a:pt x="774400" y="4020333"/>
                      <a:pt x="737382" y="4031286"/>
                      <a:pt x="723104" y="4017013"/>
                    </a:cubicBezTo>
                    <a:cubicBezTo>
                      <a:pt x="724433" y="4037592"/>
                      <a:pt x="699699" y="4065474"/>
                      <a:pt x="679613" y="4067299"/>
                    </a:cubicBezTo>
                    <a:cubicBezTo>
                      <a:pt x="637614" y="4071448"/>
                      <a:pt x="641930" y="4024647"/>
                      <a:pt x="607235" y="4045061"/>
                    </a:cubicBezTo>
                    <a:lnTo>
                      <a:pt x="556769" y="3780021"/>
                    </a:lnTo>
                    <a:lnTo>
                      <a:pt x="529048" y="3956604"/>
                    </a:lnTo>
                    <a:cubicBezTo>
                      <a:pt x="512448" y="3972038"/>
                      <a:pt x="499666" y="3942995"/>
                      <a:pt x="496180" y="3946480"/>
                    </a:cubicBezTo>
                    <a:cubicBezTo>
                      <a:pt x="491365" y="3997264"/>
                      <a:pt x="476759" y="4051533"/>
                      <a:pt x="413345" y="4041741"/>
                    </a:cubicBezTo>
                    <a:cubicBezTo>
                      <a:pt x="395416" y="4038920"/>
                      <a:pt x="389276" y="4021660"/>
                      <a:pt x="387780" y="4021826"/>
                    </a:cubicBezTo>
                    <a:cubicBezTo>
                      <a:pt x="377657" y="4022656"/>
                      <a:pt x="375330" y="4032945"/>
                      <a:pt x="366698" y="4036265"/>
                    </a:cubicBezTo>
                    <a:cubicBezTo>
                      <a:pt x="360059" y="4038754"/>
                      <a:pt x="347941" y="4030290"/>
                      <a:pt x="345117" y="4031950"/>
                    </a:cubicBezTo>
                    <a:cubicBezTo>
                      <a:pt x="339143" y="4035601"/>
                      <a:pt x="334993" y="4099827"/>
                      <a:pt x="287182" y="4097836"/>
                    </a:cubicBezTo>
                    <a:cubicBezTo>
                      <a:pt x="247343" y="4096176"/>
                      <a:pt x="246845" y="4054188"/>
                      <a:pt x="244190" y="4052197"/>
                    </a:cubicBezTo>
                    <a:cubicBezTo>
                      <a:pt x="232733" y="4044065"/>
                      <a:pt x="192728" y="4121070"/>
                      <a:pt x="134129" y="4043899"/>
                    </a:cubicBezTo>
                    <a:cubicBezTo>
                      <a:pt x="126659" y="4033941"/>
                      <a:pt x="124832" y="4008051"/>
                      <a:pt x="123174" y="4006890"/>
                    </a:cubicBezTo>
                    <a:cubicBezTo>
                      <a:pt x="121180" y="4005396"/>
                      <a:pt x="96446" y="4018673"/>
                      <a:pt x="72875" y="4009379"/>
                    </a:cubicBezTo>
                    <a:cubicBezTo>
                      <a:pt x="37681" y="3995439"/>
                      <a:pt x="59428" y="3962246"/>
                      <a:pt x="19921" y="4001745"/>
                    </a:cubicBezTo>
                    <a:cubicBezTo>
                      <a:pt x="13113" y="3997098"/>
                      <a:pt x="11289" y="3990128"/>
                      <a:pt x="8464" y="3982825"/>
                    </a:cubicBezTo>
                    <a:cubicBezTo>
                      <a:pt x="-20915" y="3905488"/>
                      <a:pt x="34029" y="3524276"/>
                      <a:pt x="54115" y="3426359"/>
                    </a:cubicBezTo>
                    <a:cubicBezTo>
                      <a:pt x="180112" y="2810811"/>
                      <a:pt x="378317" y="2719366"/>
                      <a:pt x="853915" y="2374168"/>
                    </a:cubicBezTo>
                    <a:cubicBezTo>
                      <a:pt x="893920" y="2345125"/>
                      <a:pt x="883132" y="2357904"/>
                      <a:pt x="919485" y="2318737"/>
                    </a:cubicBezTo>
                    <a:cubicBezTo>
                      <a:pt x="983065" y="2250029"/>
                      <a:pt x="1024732" y="2239740"/>
                      <a:pt x="1080839" y="2165223"/>
                    </a:cubicBezTo>
                    <a:cubicBezTo>
                      <a:pt x="1088640" y="2154933"/>
                      <a:pt x="1119851" y="2131533"/>
                      <a:pt x="1121342" y="2128712"/>
                    </a:cubicBezTo>
                    <a:cubicBezTo>
                      <a:pt x="1166000" y="2037599"/>
                      <a:pt x="1076024" y="1996109"/>
                      <a:pt x="1029214" y="1929227"/>
                    </a:cubicBezTo>
                    <a:cubicBezTo>
                      <a:pt x="933925" y="1792973"/>
                      <a:pt x="889106" y="1601454"/>
                      <a:pt x="889272" y="1436821"/>
                    </a:cubicBezTo>
                    <a:cubicBezTo>
                      <a:pt x="670648" y="1460720"/>
                      <a:pt x="598768" y="1156182"/>
                      <a:pt x="738212" y="1031379"/>
                    </a:cubicBezTo>
                    <a:cubicBezTo>
                      <a:pt x="781371" y="992876"/>
                      <a:pt x="839970" y="1002502"/>
                      <a:pt x="843954" y="998519"/>
                    </a:cubicBezTo>
                    <a:cubicBezTo>
                      <a:pt x="857068" y="985408"/>
                      <a:pt x="832334" y="672904"/>
                      <a:pt x="839139" y="628260"/>
                    </a:cubicBezTo>
                    <a:cubicBezTo>
                      <a:pt x="868189" y="578804"/>
                      <a:pt x="880639" y="644525"/>
                      <a:pt x="884291" y="670913"/>
                    </a:cubicBezTo>
                    <a:cubicBezTo>
                      <a:pt x="877486" y="653487"/>
                      <a:pt x="895250" y="618635"/>
                      <a:pt x="893422" y="606686"/>
                    </a:cubicBezTo>
                    <a:cubicBezTo>
                      <a:pt x="892263" y="598719"/>
                      <a:pt x="860886" y="577809"/>
                      <a:pt x="855241" y="551255"/>
                    </a:cubicBezTo>
                    <a:cubicBezTo>
                      <a:pt x="830839" y="432759"/>
                      <a:pt x="925791" y="389941"/>
                      <a:pt x="1015269" y="358408"/>
                    </a:cubicBezTo>
                    <a:cubicBezTo>
                      <a:pt x="1022738" y="355753"/>
                      <a:pt x="1046808" y="355421"/>
                      <a:pt x="1049799" y="352600"/>
                    </a:cubicBezTo>
                    <a:cubicBezTo>
                      <a:pt x="1051456" y="350940"/>
                      <a:pt x="1058759" y="315258"/>
                      <a:pt x="1060753" y="308122"/>
                    </a:cubicBezTo>
                    <a:cubicBezTo>
                      <a:pt x="1061252" y="306297"/>
                      <a:pt x="1067558" y="303143"/>
                      <a:pt x="1065734" y="298165"/>
                    </a:cubicBezTo>
                    <a:cubicBezTo>
                      <a:pt x="1056769" y="296173"/>
                      <a:pt x="1062415" y="305633"/>
                      <a:pt x="1060753" y="308122"/>
                    </a:cubicBezTo>
                    <a:cubicBezTo>
                      <a:pt x="1048968" y="325714"/>
                      <a:pt x="1040501" y="352932"/>
                      <a:pt x="1015435" y="348451"/>
                    </a:cubicBezTo>
                    <a:close/>
                    <a:moveTo>
                      <a:pt x="1726423" y="75777"/>
                    </a:moveTo>
                    <a:cubicBezTo>
                      <a:pt x="1724761" y="75943"/>
                      <a:pt x="1722934" y="75445"/>
                      <a:pt x="1721442" y="75777"/>
                    </a:cubicBezTo>
                    <a:cubicBezTo>
                      <a:pt x="1720113" y="75943"/>
                      <a:pt x="1682430" y="72292"/>
                      <a:pt x="1696209" y="80756"/>
                    </a:cubicBezTo>
                    <a:cubicBezTo>
                      <a:pt x="1697867" y="81918"/>
                      <a:pt x="1699695" y="85237"/>
                      <a:pt x="1701190" y="85735"/>
                    </a:cubicBezTo>
                    <a:cubicBezTo>
                      <a:pt x="1733061" y="96522"/>
                      <a:pt x="1764766" y="87726"/>
                      <a:pt x="1796974" y="90714"/>
                    </a:cubicBezTo>
                    <a:cubicBezTo>
                      <a:pt x="1803612" y="91378"/>
                      <a:pt x="1810583" y="90050"/>
                      <a:pt x="1817059" y="90714"/>
                    </a:cubicBezTo>
                    <a:cubicBezTo>
                      <a:pt x="1817886" y="90714"/>
                      <a:pt x="1823366" y="94531"/>
                      <a:pt x="1832164" y="95692"/>
                    </a:cubicBezTo>
                    <a:cubicBezTo>
                      <a:pt x="1838636" y="96522"/>
                      <a:pt x="1845777" y="94863"/>
                      <a:pt x="1852250" y="95692"/>
                    </a:cubicBezTo>
                    <a:cubicBezTo>
                      <a:pt x="1852748" y="95692"/>
                      <a:pt x="1854742" y="99509"/>
                      <a:pt x="1862378" y="100671"/>
                    </a:cubicBezTo>
                    <a:cubicBezTo>
                      <a:pt x="1867026" y="101501"/>
                      <a:pt x="1873000" y="99676"/>
                      <a:pt x="1877482" y="100671"/>
                    </a:cubicBezTo>
                    <a:cubicBezTo>
                      <a:pt x="1877981" y="100671"/>
                      <a:pt x="1881134" y="103990"/>
                      <a:pt x="1887610" y="105650"/>
                    </a:cubicBezTo>
                    <a:cubicBezTo>
                      <a:pt x="1890431" y="106480"/>
                      <a:pt x="1894913" y="104820"/>
                      <a:pt x="1897734" y="105650"/>
                    </a:cubicBezTo>
                    <a:cubicBezTo>
                      <a:pt x="1898233" y="105650"/>
                      <a:pt x="1902715" y="108969"/>
                      <a:pt x="1907862" y="110629"/>
                    </a:cubicBezTo>
                    <a:cubicBezTo>
                      <a:pt x="1911680" y="111957"/>
                      <a:pt x="1919648" y="109301"/>
                      <a:pt x="1922967" y="110629"/>
                    </a:cubicBezTo>
                    <a:cubicBezTo>
                      <a:pt x="1924628" y="111293"/>
                      <a:pt x="1931433" y="114778"/>
                      <a:pt x="1933095" y="115608"/>
                    </a:cubicBezTo>
                    <a:cubicBezTo>
                      <a:pt x="1951519" y="126229"/>
                      <a:pt x="1978247" y="150792"/>
                      <a:pt x="1945545" y="160915"/>
                    </a:cubicBezTo>
                    <a:cubicBezTo>
                      <a:pt x="1906865" y="173030"/>
                      <a:pt x="1763441" y="110463"/>
                      <a:pt x="1660849" y="148302"/>
                    </a:cubicBezTo>
                    <a:cubicBezTo>
                      <a:pt x="1618850" y="163902"/>
                      <a:pt x="1539006" y="256840"/>
                      <a:pt x="1585321" y="289203"/>
                    </a:cubicBezTo>
                    <a:cubicBezTo>
                      <a:pt x="1645744" y="331357"/>
                      <a:pt x="1650060" y="256674"/>
                      <a:pt x="1671143" y="239415"/>
                    </a:cubicBezTo>
                    <a:cubicBezTo>
                      <a:pt x="1714633" y="204065"/>
                      <a:pt x="1901718" y="204729"/>
                      <a:pt x="1942886" y="241572"/>
                    </a:cubicBezTo>
                    <a:cubicBezTo>
                      <a:pt x="1980070" y="274930"/>
                      <a:pt x="1975588" y="396911"/>
                      <a:pt x="2011281" y="447861"/>
                    </a:cubicBezTo>
                    <a:cubicBezTo>
                      <a:pt x="2046637" y="498147"/>
                      <a:pt x="2122834" y="493003"/>
                      <a:pt x="2131965" y="508603"/>
                    </a:cubicBezTo>
                    <a:cubicBezTo>
                      <a:pt x="2140099" y="522544"/>
                      <a:pt x="2170973" y="664938"/>
                      <a:pt x="2179938" y="669917"/>
                    </a:cubicBezTo>
                    <a:cubicBezTo>
                      <a:pt x="2196372" y="663942"/>
                      <a:pt x="2207164" y="650333"/>
                      <a:pt x="2220113" y="639712"/>
                    </a:cubicBezTo>
                    <a:cubicBezTo>
                      <a:pt x="2234221" y="628260"/>
                      <a:pt x="2321870" y="538642"/>
                      <a:pt x="2320873" y="531339"/>
                    </a:cubicBezTo>
                    <a:cubicBezTo>
                      <a:pt x="2320375" y="528020"/>
                      <a:pt x="2301785" y="520054"/>
                      <a:pt x="2296471" y="510428"/>
                    </a:cubicBezTo>
                    <a:cubicBezTo>
                      <a:pt x="2203513" y="340817"/>
                      <a:pt x="2161846" y="197924"/>
                      <a:pt x="1963138" y="105484"/>
                    </a:cubicBezTo>
                    <a:cubicBezTo>
                      <a:pt x="1961647" y="104820"/>
                      <a:pt x="1959985" y="101335"/>
                      <a:pt x="1958161" y="100505"/>
                    </a:cubicBezTo>
                    <a:cubicBezTo>
                      <a:pt x="1949861" y="97020"/>
                      <a:pt x="1944049" y="97518"/>
                      <a:pt x="1938076" y="95527"/>
                    </a:cubicBezTo>
                    <a:cubicBezTo>
                      <a:pt x="1937079" y="95195"/>
                      <a:pt x="1934088" y="92207"/>
                      <a:pt x="1927948" y="90548"/>
                    </a:cubicBezTo>
                    <a:cubicBezTo>
                      <a:pt x="1926452" y="90050"/>
                      <a:pt x="1924462" y="90880"/>
                      <a:pt x="1922967" y="90548"/>
                    </a:cubicBezTo>
                    <a:cubicBezTo>
                      <a:pt x="1919648" y="89718"/>
                      <a:pt x="1916162" y="87062"/>
                      <a:pt x="1907862" y="85569"/>
                    </a:cubicBezTo>
                    <a:cubicBezTo>
                      <a:pt x="1904709" y="84905"/>
                      <a:pt x="1900887" y="86067"/>
                      <a:pt x="1897734" y="85569"/>
                    </a:cubicBezTo>
                    <a:cubicBezTo>
                      <a:pt x="1896903" y="85569"/>
                      <a:pt x="1892259" y="81420"/>
                      <a:pt x="1882629" y="80590"/>
                    </a:cubicBezTo>
                    <a:cubicBezTo>
                      <a:pt x="1879310" y="80258"/>
                      <a:pt x="1875825" y="80756"/>
                      <a:pt x="1872501" y="80590"/>
                    </a:cubicBezTo>
                    <a:cubicBezTo>
                      <a:pt x="1864368" y="71794"/>
                      <a:pt x="1848100" y="75611"/>
                      <a:pt x="1837145" y="75611"/>
                    </a:cubicBezTo>
                    <a:cubicBezTo>
                      <a:pt x="1833826" y="75611"/>
                      <a:pt x="1830502" y="75611"/>
                      <a:pt x="1827017" y="75611"/>
                    </a:cubicBezTo>
                    <a:cubicBezTo>
                      <a:pt x="1811082" y="66981"/>
                      <a:pt x="1784524" y="69637"/>
                      <a:pt x="1766594" y="70632"/>
                    </a:cubicBezTo>
                    <a:cubicBezTo>
                      <a:pt x="1761613" y="70964"/>
                      <a:pt x="1756466" y="70300"/>
                      <a:pt x="1751485" y="70632"/>
                    </a:cubicBezTo>
                    <a:lnTo>
                      <a:pt x="1726257" y="75611"/>
                    </a:lnTo>
                    <a:close/>
                    <a:moveTo>
                      <a:pt x="1680935" y="85901"/>
                    </a:moveTo>
                    <a:cubicBezTo>
                      <a:pt x="1666993" y="76109"/>
                      <a:pt x="1560583" y="126561"/>
                      <a:pt x="1572539" y="141332"/>
                    </a:cubicBezTo>
                    <a:lnTo>
                      <a:pt x="1686082" y="90880"/>
                    </a:lnTo>
                    <a:lnTo>
                      <a:pt x="1681101" y="85901"/>
                    </a:lnTo>
                    <a:close/>
                    <a:moveTo>
                      <a:pt x="1454177" y="368034"/>
                    </a:moveTo>
                    <a:cubicBezTo>
                      <a:pt x="1541162" y="325216"/>
                      <a:pt x="1531533" y="234602"/>
                      <a:pt x="1539671" y="151455"/>
                    </a:cubicBezTo>
                    <a:lnTo>
                      <a:pt x="1454177" y="368034"/>
                    </a:lnTo>
                    <a:close/>
                    <a:moveTo>
                      <a:pt x="1494515" y="156434"/>
                    </a:moveTo>
                    <a:cubicBezTo>
                      <a:pt x="1467292" y="130212"/>
                      <a:pt x="1441727" y="274100"/>
                      <a:pt x="1423964" y="287377"/>
                    </a:cubicBezTo>
                    <a:cubicBezTo>
                      <a:pt x="1446043" y="283394"/>
                      <a:pt x="1499828" y="161579"/>
                      <a:pt x="1494515" y="156434"/>
                    </a:cubicBezTo>
                    <a:close/>
                    <a:moveTo>
                      <a:pt x="1786846" y="262151"/>
                    </a:moveTo>
                    <a:cubicBezTo>
                      <a:pt x="1780207" y="263313"/>
                      <a:pt x="1759125" y="260160"/>
                      <a:pt x="1756632" y="262151"/>
                    </a:cubicBezTo>
                    <a:cubicBezTo>
                      <a:pt x="1752981" y="265304"/>
                      <a:pt x="1742358" y="326212"/>
                      <a:pt x="1725260" y="354259"/>
                    </a:cubicBezTo>
                    <a:cubicBezTo>
                      <a:pt x="1703180" y="390439"/>
                      <a:pt x="1666162" y="413341"/>
                      <a:pt x="1643090" y="448359"/>
                    </a:cubicBezTo>
                    <a:cubicBezTo>
                      <a:pt x="1685417" y="448857"/>
                      <a:pt x="1811746" y="286049"/>
                      <a:pt x="1786846" y="261985"/>
                    </a:cubicBezTo>
                    <a:close/>
                    <a:moveTo>
                      <a:pt x="1845944" y="268624"/>
                    </a:moveTo>
                    <a:cubicBezTo>
                      <a:pt x="1843783" y="265470"/>
                      <a:pt x="1829011" y="259993"/>
                      <a:pt x="1827183" y="262317"/>
                    </a:cubicBezTo>
                    <a:cubicBezTo>
                      <a:pt x="1840464" y="304139"/>
                      <a:pt x="1815065" y="345795"/>
                      <a:pt x="1812079" y="388281"/>
                    </a:cubicBezTo>
                    <a:cubicBezTo>
                      <a:pt x="1850924" y="387119"/>
                      <a:pt x="1862710" y="292190"/>
                      <a:pt x="1846110" y="268790"/>
                    </a:cubicBezTo>
                    <a:close/>
                    <a:moveTo>
                      <a:pt x="1721276" y="267296"/>
                    </a:moveTo>
                    <a:cubicBezTo>
                      <a:pt x="1672634" y="259662"/>
                      <a:pt x="1700193" y="281900"/>
                      <a:pt x="1686414" y="310446"/>
                    </a:cubicBezTo>
                    <a:cubicBezTo>
                      <a:pt x="1665830" y="353264"/>
                      <a:pt x="1632297" y="338659"/>
                      <a:pt x="1615531" y="350442"/>
                    </a:cubicBezTo>
                    <a:cubicBezTo>
                      <a:pt x="1598764" y="362225"/>
                      <a:pt x="1586148" y="385792"/>
                      <a:pt x="1561580" y="402222"/>
                    </a:cubicBezTo>
                    <a:cubicBezTo>
                      <a:pt x="1523897" y="427448"/>
                      <a:pt x="1484391" y="450351"/>
                      <a:pt x="1444053" y="471096"/>
                    </a:cubicBezTo>
                    <a:cubicBezTo>
                      <a:pt x="1559590" y="471925"/>
                      <a:pt x="1681931" y="373511"/>
                      <a:pt x="1721276" y="267130"/>
                    </a:cubicBezTo>
                    <a:close/>
                    <a:moveTo>
                      <a:pt x="1917325" y="267794"/>
                    </a:moveTo>
                    <a:cubicBezTo>
                      <a:pt x="1874495" y="237257"/>
                      <a:pt x="1900559" y="319905"/>
                      <a:pt x="1897734" y="345298"/>
                    </a:cubicBezTo>
                    <a:cubicBezTo>
                      <a:pt x="1890597" y="408031"/>
                      <a:pt x="1831167" y="443712"/>
                      <a:pt x="1786846" y="478730"/>
                    </a:cubicBezTo>
                    <a:cubicBezTo>
                      <a:pt x="1851087" y="476074"/>
                      <a:pt x="1932596" y="412843"/>
                      <a:pt x="1933427" y="345298"/>
                    </a:cubicBezTo>
                    <a:cubicBezTo>
                      <a:pt x="1933427" y="336004"/>
                      <a:pt x="1920478" y="270117"/>
                      <a:pt x="1917325" y="267794"/>
                    </a:cubicBezTo>
                    <a:close/>
                    <a:moveTo>
                      <a:pt x="1146741" y="383137"/>
                    </a:moveTo>
                    <a:lnTo>
                      <a:pt x="1338142" y="304969"/>
                    </a:lnTo>
                    <a:cubicBezTo>
                      <a:pt x="1325526" y="319574"/>
                      <a:pt x="1114538" y="350608"/>
                      <a:pt x="1146741" y="383137"/>
                    </a:cubicBezTo>
                    <a:close/>
                    <a:moveTo>
                      <a:pt x="1428945" y="322727"/>
                    </a:moveTo>
                    <a:cubicBezTo>
                      <a:pt x="1384623" y="299160"/>
                      <a:pt x="1356570" y="346293"/>
                      <a:pt x="1316395" y="368864"/>
                    </a:cubicBezTo>
                    <a:cubicBezTo>
                      <a:pt x="1289837" y="383800"/>
                      <a:pt x="1262112" y="394256"/>
                      <a:pt x="1232401" y="400728"/>
                    </a:cubicBezTo>
                    <a:cubicBezTo>
                      <a:pt x="1233228" y="431597"/>
                      <a:pt x="1420312" y="351272"/>
                      <a:pt x="1428945" y="322727"/>
                    </a:cubicBezTo>
                    <a:close/>
                    <a:moveTo>
                      <a:pt x="1575193" y="332851"/>
                    </a:moveTo>
                    <a:cubicBezTo>
                      <a:pt x="1534191" y="294679"/>
                      <a:pt x="1530872" y="361230"/>
                      <a:pt x="1499662" y="385626"/>
                    </a:cubicBezTo>
                    <a:lnTo>
                      <a:pt x="1575193" y="332851"/>
                    </a:lnTo>
                    <a:close/>
                    <a:moveTo>
                      <a:pt x="899732" y="509101"/>
                    </a:moveTo>
                    <a:cubicBezTo>
                      <a:pt x="966798" y="453670"/>
                      <a:pt x="1035188" y="414337"/>
                      <a:pt x="1121342" y="395750"/>
                    </a:cubicBezTo>
                    <a:cubicBezTo>
                      <a:pt x="1044319" y="380979"/>
                      <a:pt x="910687" y="414337"/>
                      <a:pt x="899732" y="509101"/>
                    </a:cubicBezTo>
                    <a:close/>
                    <a:moveTo>
                      <a:pt x="1383626" y="403384"/>
                    </a:moveTo>
                    <a:lnTo>
                      <a:pt x="1302952" y="443546"/>
                    </a:lnTo>
                    <a:cubicBezTo>
                      <a:pt x="1334158" y="446865"/>
                      <a:pt x="1366195" y="429605"/>
                      <a:pt x="1383626" y="403384"/>
                    </a:cubicBezTo>
                    <a:close/>
                    <a:moveTo>
                      <a:pt x="1156869" y="433589"/>
                    </a:moveTo>
                    <a:cubicBezTo>
                      <a:pt x="1108065" y="438401"/>
                      <a:pt x="1049632" y="444542"/>
                      <a:pt x="1015767" y="483875"/>
                    </a:cubicBezTo>
                    <a:cubicBezTo>
                      <a:pt x="1045316" y="479228"/>
                      <a:pt x="1078184" y="471096"/>
                      <a:pt x="1106238" y="460972"/>
                    </a:cubicBezTo>
                    <a:cubicBezTo>
                      <a:pt x="1118854" y="456491"/>
                      <a:pt x="1153878" y="448027"/>
                      <a:pt x="1156869" y="433589"/>
                    </a:cubicBezTo>
                    <a:close/>
                    <a:moveTo>
                      <a:pt x="1302952" y="483875"/>
                    </a:moveTo>
                    <a:cubicBezTo>
                      <a:pt x="1246675" y="437903"/>
                      <a:pt x="1225592" y="452010"/>
                      <a:pt x="1161850" y="478896"/>
                    </a:cubicBezTo>
                    <a:cubicBezTo>
                      <a:pt x="1162843" y="488688"/>
                      <a:pt x="1180108" y="487360"/>
                      <a:pt x="1187079" y="488854"/>
                    </a:cubicBezTo>
                    <a:cubicBezTo>
                      <a:pt x="1206670" y="493168"/>
                      <a:pt x="1213474" y="492837"/>
                      <a:pt x="1232401" y="493832"/>
                    </a:cubicBezTo>
                    <a:cubicBezTo>
                      <a:pt x="1244020" y="494496"/>
                      <a:pt x="1255972" y="493666"/>
                      <a:pt x="1267757" y="493832"/>
                    </a:cubicBezTo>
                    <a:cubicBezTo>
                      <a:pt x="1323702" y="494662"/>
                      <a:pt x="1378978" y="493832"/>
                      <a:pt x="1434092" y="483709"/>
                    </a:cubicBezTo>
                    <a:cubicBezTo>
                      <a:pt x="1382297" y="423133"/>
                      <a:pt x="1407031" y="465453"/>
                      <a:pt x="1353579" y="481385"/>
                    </a:cubicBezTo>
                    <a:cubicBezTo>
                      <a:pt x="1336813" y="486364"/>
                      <a:pt x="1319880" y="482049"/>
                      <a:pt x="1302952" y="483709"/>
                    </a:cubicBezTo>
                    <a:close/>
                    <a:moveTo>
                      <a:pt x="1403712" y="2061166"/>
                    </a:moveTo>
                    <a:cubicBezTo>
                      <a:pt x="1478081" y="2059838"/>
                      <a:pt x="1570545" y="2031459"/>
                      <a:pt x="1625492" y="1988143"/>
                    </a:cubicBezTo>
                    <a:cubicBezTo>
                      <a:pt x="1864368" y="1799778"/>
                      <a:pt x="1999495" y="1317662"/>
                      <a:pt x="2013769" y="1025903"/>
                    </a:cubicBezTo>
                    <a:cubicBezTo>
                      <a:pt x="2015763" y="983914"/>
                      <a:pt x="2002482" y="749246"/>
                      <a:pt x="2013437" y="734309"/>
                    </a:cubicBezTo>
                    <a:cubicBezTo>
                      <a:pt x="2018418" y="727505"/>
                      <a:pt x="2040331" y="730492"/>
                      <a:pt x="2051618" y="721033"/>
                    </a:cubicBezTo>
                    <a:cubicBezTo>
                      <a:pt x="2079506" y="697300"/>
                      <a:pt x="2118684" y="572830"/>
                      <a:pt x="2089301" y="539472"/>
                    </a:cubicBezTo>
                    <a:cubicBezTo>
                      <a:pt x="2092786" y="575153"/>
                      <a:pt x="2036846" y="750076"/>
                      <a:pt x="1986214" y="685351"/>
                    </a:cubicBezTo>
                    <a:cubicBezTo>
                      <a:pt x="1944049" y="631414"/>
                      <a:pt x="2014102" y="538144"/>
                      <a:pt x="2001319" y="514245"/>
                    </a:cubicBezTo>
                    <a:cubicBezTo>
                      <a:pt x="1981898" y="478066"/>
                      <a:pt x="1970445" y="641040"/>
                      <a:pt x="1926286" y="619465"/>
                    </a:cubicBezTo>
                    <a:cubicBezTo>
                      <a:pt x="1894249" y="603698"/>
                      <a:pt x="1953180" y="503790"/>
                      <a:pt x="1943052" y="474083"/>
                    </a:cubicBezTo>
                    <a:cubicBezTo>
                      <a:pt x="1916162" y="494496"/>
                      <a:pt x="1907862" y="621622"/>
                      <a:pt x="1856898" y="572332"/>
                    </a:cubicBezTo>
                    <a:lnTo>
                      <a:pt x="1877482" y="499309"/>
                    </a:lnTo>
                    <a:cubicBezTo>
                      <a:pt x="1840630" y="518892"/>
                      <a:pt x="1797967" y="543123"/>
                      <a:pt x="1753812" y="534825"/>
                    </a:cubicBezTo>
                    <a:cubicBezTo>
                      <a:pt x="1727084" y="529680"/>
                      <a:pt x="1724429" y="505947"/>
                      <a:pt x="1717624" y="504122"/>
                    </a:cubicBezTo>
                    <a:cubicBezTo>
                      <a:pt x="1708660" y="501633"/>
                      <a:pt x="1665165" y="511424"/>
                      <a:pt x="1643750" y="508935"/>
                    </a:cubicBezTo>
                    <a:cubicBezTo>
                      <a:pt x="1625160" y="506777"/>
                      <a:pt x="1607895" y="491177"/>
                      <a:pt x="1593783" y="490679"/>
                    </a:cubicBezTo>
                    <a:cubicBezTo>
                      <a:pt x="1565065" y="489683"/>
                      <a:pt x="1449362" y="532833"/>
                      <a:pt x="1400559" y="538974"/>
                    </a:cubicBezTo>
                    <a:cubicBezTo>
                      <a:pt x="1351755" y="545114"/>
                      <a:pt x="1298137" y="543289"/>
                      <a:pt x="1247506" y="544782"/>
                    </a:cubicBezTo>
                    <a:cubicBezTo>
                      <a:pt x="1221941" y="545446"/>
                      <a:pt x="1197539" y="534327"/>
                      <a:pt x="1171808" y="542293"/>
                    </a:cubicBezTo>
                    <a:cubicBezTo>
                      <a:pt x="1107235" y="626269"/>
                      <a:pt x="1059258" y="731488"/>
                      <a:pt x="1029377" y="833222"/>
                    </a:cubicBezTo>
                    <a:cubicBezTo>
                      <a:pt x="1013441" y="887657"/>
                      <a:pt x="978417" y="1132781"/>
                      <a:pt x="938075" y="1149875"/>
                    </a:cubicBezTo>
                    <a:cubicBezTo>
                      <a:pt x="921147" y="1157011"/>
                      <a:pt x="913674" y="1156680"/>
                      <a:pt x="899732" y="1144399"/>
                    </a:cubicBezTo>
                    <a:cubicBezTo>
                      <a:pt x="908198" y="1030715"/>
                      <a:pt x="804447" y="1005489"/>
                      <a:pt x="749499" y="1092453"/>
                    </a:cubicBezTo>
                    <a:cubicBezTo>
                      <a:pt x="675795" y="1208791"/>
                      <a:pt x="723602" y="1401970"/>
                      <a:pt x="884623" y="1386369"/>
                    </a:cubicBezTo>
                    <a:cubicBezTo>
                      <a:pt x="886285" y="1385042"/>
                      <a:pt x="883132" y="1370437"/>
                      <a:pt x="884623" y="1366122"/>
                    </a:cubicBezTo>
                    <a:cubicBezTo>
                      <a:pt x="884623" y="1365624"/>
                      <a:pt x="889604" y="1364131"/>
                      <a:pt x="889604" y="1361143"/>
                    </a:cubicBezTo>
                    <a:cubicBezTo>
                      <a:pt x="889604" y="1357824"/>
                      <a:pt x="889604" y="1354339"/>
                      <a:pt x="889604" y="1351020"/>
                    </a:cubicBezTo>
                    <a:cubicBezTo>
                      <a:pt x="900231" y="1352181"/>
                      <a:pt x="908364" y="1345543"/>
                      <a:pt x="916332" y="1357160"/>
                    </a:cubicBezTo>
                    <a:cubicBezTo>
                      <a:pt x="926290" y="1371599"/>
                      <a:pt x="949034" y="1578054"/>
                      <a:pt x="957500" y="1618217"/>
                    </a:cubicBezTo>
                    <a:cubicBezTo>
                      <a:pt x="1008132" y="1859689"/>
                      <a:pt x="1126323" y="2066808"/>
                      <a:pt x="1403712" y="2061498"/>
                    </a:cubicBezTo>
                    <a:close/>
                    <a:moveTo>
                      <a:pt x="1076024" y="594737"/>
                    </a:moveTo>
                    <a:cubicBezTo>
                      <a:pt x="1147073" y="497152"/>
                      <a:pt x="1093455" y="470100"/>
                      <a:pt x="1066066" y="592413"/>
                    </a:cubicBezTo>
                    <a:lnTo>
                      <a:pt x="1076024" y="594737"/>
                    </a:lnTo>
                    <a:close/>
                    <a:moveTo>
                      <a:pt x="1045977" y="519224"/>
                    </a:moveTo>
                    <a:cubicBezTo>
                      <a:pt x="1027553" y="488854"/>
                      <a:pt x="1007301" y="627431"/>
                      <a:pt x="1005639" y="635065"/>
                    </a:cubicBezTo>
                    <a:cubicBezTo>
                      <a:pt x="1020084" y="631912"/>
                      <a:pt x="1049134" y="524701"/>
                      <a:pt x="1045977" y="519224"/>
                    </a:cubicBezTo>
                    <a:close/>
                    <a:moveTo>
                      <a:pt x="2210151" y="710743"/>
                    </a:moveTo>
                    <a:cubicBezTo>
                      <a:pt x="2200688" y="718045"/>
                      <a:pt x="2176785" y="718543"/>
                      <a:pt x="2175455" y="732484"/>
                    </a:cubicBezTo>
                    <a:lnTo>
                      <a:pt x="2232729" y="831562"/>
                    </a:lnTo>
                    <a:cubicBezTo>
                      <a:pt x="2282364" y="786587"/>
                      <a:pt x="2332659" y="741446"/>
                      <a:pt x="2376319" y="690662"/>
                    </a:cubicBezTo>
                    <a:cubicBezTo>
                      <a:pt x="2395574" y="668257"/>
                      <a:pt x="2461476" y="608345"/>
                      <a:pt x="2436908" y="584779"/>
                    </a:cubicBezTo>
                    <a:cubicBezTo>
                      <a:pt x="2439401" y="626767"/>
                      <a:pt x="2406200" y="606686"/>
                      <a:pt x="2396571" y="612162"/>
                    </a:cubicBezTo>
                    <a:cubicBezTo>
                      <a:pt x="2392919" y="614320"/>
                      <a:pt x="2357231" y="692321"/>
                      <a:pt x="2338637" y="655312"/>
                    </a:cubicBezTo>
                    <a:cubicBezTo>
                      <a:pt x="2324192" y="626767"/>
                      <a:pt x="2394581" y="537480"/>
                      <a:pt x="2431932" y="574655"/>
                    </a:cubicBezTo>
                    <a:lnTo>
                      <a:pt x="2389102" y="519224"/>
                    </a:lnTo>
                    <a:cubicBezTo>
                      <a:pt x="2341790" y="597558"/>
                      <a:pt x="2281865" y="655312"/>
                      <a:pt x="2210151" y="710743"/>
                    </a:cubicBezTo>
                    <a:close/>
                    <a:moveTo>
                      <a:pt x="935089" y="645189"/>
                    </a:moveTo>
                    <a:cubicBezTo>
                      <a:pt x="933099" y="674730"/>
                      <a:pt x="923968" y="705764"/>
                      <a:pt x="932600" y="735969"/>
                    </a:cubicBezTo>
                    <a:cubicBezTo>
                      <a:pt x="952187" y="709913"/>
                      <a:pt x="937083" y="665270"/>
                      <a:pt x="940236" y="645189"/>
                    </a:cubicBezTo>
                    <a:cubicBezTo>
                      <a:pt x="941565" y="636227"/>
                      <a:pt x="976091" y="528518"/>
                      <a:pt x="962814" y="524203"/>
                    </a:cubicBezTo>
                    <a:cubicBezTo>
                      <a:pt x="928949" y="546442"/>
                      <a:pt x="937581" y="609175"/>
                      <a:pt x="935089" y="645189"/>
                    </a:cubicBezTo>
                    <a:close/>
                    <a:moveTo>
                      <a:pt x="2038836" y="584613"/>
                    </a:moveTo>
                    <a:cubicBezTo>
                      <a:pt x="2039334" y="566191"/>
                      <a:pt x="2064068" y="539969"/>
                      <a:pt x="2046471" y="524369"/>
                    </a:cubicBezTo>
                    <a:lnTo>
                      <a:pt x="2038836" y="584613"/>
                    </a:lnTo>
                    <a:close/>
                    <a:moveTo>
                      <a:pt x="2421970" y="2620454"/>
                    </a:moveTo>
                    <a:cubicBezTo>
                      <a:pt x="2620840" y="2407360"/>
                      <a:pt x="2860546" y="2169870"/>
                      <a:pt x="2977246" y="1898192"/>
                    </a:cubicBezTo>
                    <a:cubicBezTo>
                      <a:pt x="3079668" y="1659873"/>
                      <a:pt x="3034350" y="1542538"/>
                      <a:pt x="2930266" y="1318657"/>
                    </a:cubicBezTo>
                    <a:cubicBezTo>
                      <a:pt x="2813898" y="1068056"/>
                      <a:pt x="2653210" y="818120"/>
                      <a:pt x="2505137" y="584945"/>
                    </a:cubicBezTo>
                    <a:lnTo>
                      <a:pt x="2306101" y="836707"/>
                    </a:lnTo>
                    <a:cubicBezTo>
                      <a:pt x="2376485" y="849486"/>
                      <a:pt x="2450356" y="665602"/>
                      <a:pt x="2495009" y="665934"/>
                    </a:cubicBezTo>
                    <a:cubicBezTo>
                      <a:pt x="2504472" y="665934"/>
                      <a:pt x="2508290" y="671078"/>
                      <a:pt x="2514766" y="676057"/>
                    </a:cubicBezTo>
                    <a:cubicBezTo>
                      <a:pt x="2536177" y="692487"/>
                      <a:pt x="2661177" y="922343"/>
                      <a:pt x="2684752" y="964497"/>
                    </a:cubicBezTo>
                    <a:cubicBezTo>
                      <a:pt x="2778708" y="1132283"/>
                      <a:pt x="2977246" y="1475656"/>
                      <a:pt x="2971438" y="1660868"/>
                    </a:cubicBezTo>
                    <a:cubicBezTo>
                      <a:pt x="2961310" y="1977687"/>
                      <a:pt x="2608057" y="2311600"/>
                      <a:pt x="2427615" y="2553239"/>
                    </a:cubicBezTo>
                    <a:lnTo>
                      <a:pt x="2421970" y="2620620"/>
                    </a:lnTo>
                    <a:close/>
                    <a:moveTo>
                      <a:pt x="1691893" y="2221816"/>
                    </a:moveTo>
                    <a:cubicBezTo>
                      <a:pt x="1694215" y="2222977"/>
                      <a:pt x="1715464" y="2217169"/>
                      <a:pt x="1741528" y="2229782"/>
                    </a:cubicBezTo>
                    <a:cubicBezTo>
                      <a:pt x="1771907" y="2244553"/>
                      <a:pt x="1783028" y="2273596"/>
                      <a:pt x="1804942" y="2282392"/>
                    </a:cubicBezTo>
                    <a:cubicBezTo>
                      <a:pt x="1833327" y="2293843"/>
                      <a:pt x="2081001" y="2315252"/>
                      <a:pt x="2104406" y="2305460"/>
                    </a:cubicBezTo>
                    <a:cubicBezTo>
                      <a:pt x="2123332" y="2297660"/>
                      <a:pt x="2327017" y="2021169"/>
                      <a:pt x="2355403" y="1982002"/>
                    </a:cubicBezTo>
                    <a:cubicBezTo>
                      <a:pt x="2433589" y="1874626"/>
                      <a:pt x="2505303" y="1762104"/>
                      <a:pt x="2581167" y="1653068"/>
                    </a:cubicBezTo>
                    <a:cubicBezTo>
                      <a:pt x="2509287" y="1480137"/>
                      <a:pt x="2439733" y="1302725"/>
                      <a:pt x="2348931" y="1138922"/>
                    </a:cubicBezTo>
                    <a:cubicBezTo>
                      <a:pt x="2326353" y="1098095"/>
                      <a:pt x="2196205" y="915705"/>
                      <a:pt x="2192720" y="901930"/>
                    </a:cubicBezTo>
                    <a:cubicBezTo>
                      <a:pt x="2185085" y="871891"/>
                      <a:pt x="2204506" y="864589"/>
                      <a:pt x="2204173" y="859278"/>
                    </a:cubicBezTo>
                    <a:cubicBezTo>
                      <a:pt x="2203841" y="850980"/>
                      <a:pt x="2130303" y="771485"/>
                      <a:pt x="2129472" y="713564"/>
                    </a:cubicBezTo>
                    <a:cubicBezTo>
                      <a:pt x="2129306" y="701781"/>
                      <a:pt x="2153546" y="695807"/>
                      <a:pt x="2134453" y="670415"/>
                    </a:cubicBezTo>
                    <a:cubicBezTo>
                      <a:pt x="2119681" y="694147"/>
                      <a:pt x="2112212" y="720867"/>
                      <a:pt x="2094116" y="743271"/>
                    </a:cubicBezTo>
                    <a:cubicBezTo>
                      <a:pt x="2079838" y="760863"/>
                      <a:pt x="2049628" y="771817"/>
                      <a:pt x="2048631" y="774306"/>
                    </a:cubicBezTo>
                    <a:cubicBezTo>
                      <a:pt x="2042986" y="788413"/>
                      <a:pt x="2038171" y="1067891"/>
                      <a:pt x="2048964" y="1078512"/>
                    </a:cubicBezTo>
                    <a:cubicBezTo>
                      <a:pt x="2051120" y="1080670"/>
                      <a:pt x="2086979" y="1079010"/>
                      <a:pt x="2109221" y="1091291"/>
                    </a:cubicBezTo>
                    <a:cubicBezTo>
                      <a:pt x="2222601" y="1153858"/>
                      <a:pt x="2183589" y="1401638"/>
                      <a:pt x="2055270" y="1434996"/>
                    </a:cubicBezTo>
                    <a:cubicBezTo>
                      <a:pt x="2037178" y="1439643"/>
                      <a:pt x="2003313" y="1430017"/>
                      <a:pt x="1990863" y="1441136"/>
                    </a:cubicBezTo>
                    <a:cubicBezTo>
                      <a:pt x="1983560" y="1447775"/>
                      <a:pt x="1942886" y="1597471"/>
                      <a:pt x="1930270" y="1627510"/>
                    </a:cubicBezTo>
                    <a:cubicBezTo>
                      <a:pt x="1879642" y="1748496"/>
                      <a:pt x="1809092" y="1874626"/>
                      <a:pt x="1718783" y="1970385"/>
                    </a:cubicBezTo>
                    <a:cubicBezTo>
                      <a:pt x="1698698" y="1991794"/>
                      <a:pt x="1614372" y="2050876"/>
                      <a:pt x="1611547" y="2057183"/>
                    </a:cubicBezTo>
                    <a:cubicBezTo>
                      <a:pt x="1607397" y="2066311"/>
                      <a:pt x="1610882" y="2177836"/>
                      <a:pt x="1615531" y="2181985"/>
                    </a:cubicBezTo>
                    <a:cubicBezTo>
                      <a:pt x="1617358" y="2183645"/>
                      <a:pt x="1648399" y="2182483"/>
                      <a:pt x="1664334" y="2191279"/>
                    </a:cubicBezTo>
                    <a:cubicBezTo>
                      <a:pt x="1680274" y="2200075"/>
                      <a:pt x="1690065" y="2220986"/>
                      <a:pt x="1691893" y="2221982"/>
                    </a:cubicBezTo>
                    <a:close/>
                    <a:moveTo>
                      <a:pt x="894751" y="897117"/>
                    </a:moveTo>
                    <a:cubicBezTo>
                      <a:pt x="893588" y="879525"/>
                      <a:pt x="910521" y="852805"/>
                      <a:pt x="889770" y="841686"/>
                    </a:cubicBezTo>
                    <a:lnTo>
                      <a:pt x="894751" y="897117"/>
                    </a:lnTo>
                    <a:close/>
                    <a:moveTo>
                      <a:pt x="929942" y="944914"/>
                    </a:moveTo>
                    <a:lnTo>
                      <a:pt x="929942" y="1017936"/>
                    </a:lnTo>
                    <a:cubicBezTo>
                      <a:pt x="945216" y="1016111"/>
                      <a:pt x="964637" y="916700"/>
                      <a:pt x="929942" y="944914"/>
                    </a:cubicBezTo>
                    <a:close/>
                    <a:moveTo>
                      <a:pt x="2003479" y="1395995"/>
                    </a:moveTo>
                    <a:cubicBezTo>
                      <a:pt x="2099263" y="1408442"/>
                      <a:pt x="2139766" y="1266878"/>
                      <a:pt x="2127150" y="1194187"/>
                    </a:cubicBezTo>
                    <a:cubicBezTo>
                      <a:pt x="2121505" y="1161990"/>
                      <a:pt x="2074030" y="1089631"/>
                      <a:pt x="2050289" y="1147884"/>
                    </a:cubicBezTo>
                    <a:cubicBezTo>
                      <a:pt x="2043651" y="1163982"/>
                      <a:pt x="1994515" y="1387199"/>
                      <a:pt x="2003479" y="1395995"/>
                    </a:cubicBezTo>
                    <a:close/>
                    <a:moveTo>
                      <a:pt x="1449196" y="2136678"/>
                    </a:moveTo>
                    <a:lnTo>
                      <a:pt x="1340797" y="2136678"/>
                    </a:lnTo>
                    <a:cubicBezTo>
                      <a:pt x="1317226" y="2136678"/>
                      <a:pt x="1196542" y="2090209"/>
                      <a:pt x="1184590" y="2096349"/>
                    </a:cubicBezTo>
                    <a:cubicBezTo>
                      <a:pt x="1135288" y="2121741"/>
                      <a:pt x="1313906" y="2160576"/>
                      <a:pt x="1326356" y="2161240"/>
                    </a:cubicBezTo>
                    <a:cubicBezTo>
                      <a:pt x="1366361" y="2163564"/>
                      <a:pt x="1413175" y="2153606"/>
                      <a:pt x="1449196" y="2136678"/>
                    </a:cubicBezTo>
                    <a:close/>
                    <a:moveTo>
                      <a:pt x="1529875" y="2141657"/>
                    </a:moveTo>
                    <a:cubicBezTo>
                      <a:pt x="1473930" y="2168708"/>
                      <a:pt x="1392757" y="2196922"/>
                      <a:pt x="1330174" y="2196424"/>
                    </a:cubicBezTo>
                    <a:cubicBezTo>
                      <a:pt x="1291162" y="2196092"/>
                      <a:pt x="1184258" y="2153440"/>
                      <a:pt x="1177121" y="2156759"/>
                    </a:cubicBezTo>
                    <a:cubicBezTo>
                      <a:pt x="1140435" y="2173521"/>
                      <a:pt x="1233228" y="2253182"/>
                      <a:pt x="1247506" y="2267621"/>
                    </a:cubicBezTo>
                    <a:cubicBezTo>
                      <a:pt x="1269585" y="2290026"/>
                      <a:pt x="1299795" y="2320894"/>
                      <a:pt x="1323536" y="2340312"/>
                    </a:cubicBezTo>
                    <a:cubicBezTo>
                      <a:pt x="1383294" y="2388938"/>
                      <a:pt x="1429942" y="2378151"/>
                      <a:pt x="1451523" y="2474408"/>
                    </a:cubicBezTo>
                    <a:cubicBezTo>
                      <a:pt x="1467292" y="2442875"/>
                      <a:pt x="1570046" y="2281562"/>
                      <a:pt x="1570046" y="2260153"/>
                    </a:cubicBezTo>
                    <a:lnTo>
                      <a:pt x="1570046" y="2101494"/>
                    </a:lnTo>
                    <a:cubicBezTo>
                      <a:pt x="1555772" y="2114439"/>
                      <a:pt x="1544481" y="2129044"/>
                      <a:pt x="1529709" y="2141823"/>
                    </a:cubicBezTo>
                    <a:close/>
                    <a:moveTo>
                      <a:pt x="1182102" y="2272766"/>
                    </a:moveTo>
                    <a:lnTo>
                      <a:pt x="1109391" y="2192441"/>
                    </a:lnTo>
                    <a:cubicBezTo>
                      <a:pt x="1071542" y="2231773"/>
                      <a:pt x="1075359" y="2257663"/>
                      <a:pt x="1089804" y="2306953"/>
                    </a:cubicBezTo>
                    <a:cubicBezTo>
                      <a:pt x="1098436" y="2336661"/>
                      <a:pt x="1230074" y="2560874"/>
                      <a:pt x="1247506" y="2554899"/>
                    </a:cubicBezTo>
                    <a:cubicBezTo>
                      <a:pt x="1249994" y="2549256"/>
                      <a:pt x="1254975" y="2532992"/>
                      <a:pt x="1257629" y="2529673"/>
                    </a:cubicBezTo>
                    <a:cubicBezTo>
                      <a:pt x="1289006" y="2492996"/>
                      <a:pt x="1407197" y="2363546"/>
                      <a:pt x="1348436" y="2504447"/>
                    </a:cubicBezTo>
                    <a:cubicBezTo>
                      <a:pt x="1417990" y="2472749"/>
                      <a:pt x="1375825" y="2609500"/>
                      <a:pt x="1461979" y="2570167"/>
                    </a:cubicBezTo>
                    <a:cubicBezTo>
                      <a:pt x="1468455" y="2567180"/>
                      <a:pt x="1540664" y="2478889"/>
                      <a:pt x="1554443" y="2463289"/>
                    </a:cubicBezTo>
                    <a:cubicBezTo>
                      <a:pt x="1557264" y="2460135"/>
                      <a:pt x="1540497" y="2443539"/>
                      <a:pt x="1565065" y="2435905"/>
                    </a:cubicBezTo>
                    <a:cubicBezTo>
                      <a:pt x="1598930" y="2425284"/>
                      <a:pt x="1620013" y="2489510"/>
                      <a:pt x="1645744" y="2499302"/>
                    </a:cubicBezTo>
                    <a:cubicBezTo>
                      <a:pt x="1656533" y="2416654"/>
                      <a:pt x="1700526" y="2260485"/>
                      <a:pt x="1615531" y="2207045"/>
                    </a:cubicBezTo>
                    <a:cubicBezTo>
                      <a:pt x="1614372" y="2223475"/>
                      <a:pt x="1618355" y="2241565"/>
                      <a:pt x="1613042" y="2257497"/>
                    </a:cubicBezTo>
                    <a:cubicBezTo>
                      <a:pt x="1600426" y="2295668"/>
                      <a:pt x="1471442" y="2543780"/>
                      <a:pt x="1441229" y="2544776"/>
                    </a:cubicBezTo>
                    <a:cubicBezTo>
                      <a:pt x="1410022" y="2532328"/>
                      <a:pt x="1401888" y="2454991"/>
                      <a:pt x="1380806" y="2428935"/>
                    </a:cubicBezTo>
                    <a:cubicBezTo>
                      <a:pt x="1364205" y="2408522"/>
                      <a:pt x="1330839" y="2407194"/>
                      <a:pt x="1320379" y="2398564"/>
                    </a:cubicBezTo>
                    <a:cubicBezTo>
                      <a:pt x="1292658" y="2376159"/>
                      <a:pt x="1207334" y="2279072"/>
                      <a:pt x="1181936" y="2272434"/>
                    </a:cubicBezTo>
                    <a:close/>
                    <a:moveTo>
                      <a:pt x="1807098" y="2544776"/>
                    </a:moveTo>
                    <a:cubicBezTo>
                      <a:pt x="1811746" y="2549589"/>
                      <a:pt x="1846276" y="2515732"/>
                      <a:pt x="1847767" y="2512247"/>
                    </a:cubicBezTo>
                    <a:cubicBezTo>
                      <a:pt x="1862710" y="2477561"/>
                      <a:pt x="1741362" y="2330520"/>
                      <a:pt x="1731566" y="2282723"/>
                    </a:cubicBezTo>
                    <a:lnTo>
                      <a:pt x="1730075" y="2306290"/>
                    </a:lnTo>
                    <a:cubicBezTo>
                      <a:pt x="1756466" y="2377985"/>
                      <a:pt x="1865198" y="2472582"/>
                      <a:pt x="1807098" y="2544609"/>
                    </a:cubicBezTo>
                    <a:close/>
                    <a:moveTo>
                      <a:pt x="1827017" y="3723926"/>
                    </a:moveTo>
                    <a:cubicBezTo>
                      <a:pt x="1858394" y="3583856"/>
                      <a:pt x="1887943" y="3443453"/>
                      <a:pt x="1911181" y="3301557"/>
                    </a:cubicBezTo>
                    <a:cubicBezTo>
                      <a:pt x="1931433" y="3177750"/>
                      <a:pt x="1981898" y="2924659"/>
                      <a:pt x="1973432" y="2809649"/>
                    </a:cubicBezTo>
                    <a:cubicBezTo>
                      <a:pt x="1968617" y="2745754"/>
                      <a:pt x="1939899" y="2762848"/>
                      <a:pt x="1910350" y="2736294"/>
                    </a:cubicBezTo>
                    <a:cubicBezTo>
                      <a:pt x="1877649" y="2706919"/>
                      <a:pt x="1848432" y="2673727"/>
                      <a:pt x="1814567" y="2645679"/>
                    </a:cubicBezTo>
                    <a:cubicBezTo>
                      <a:pt x="1826352" y="2721855"/>
                      <a:pt x="1932762" y="2755878"/>
                      <a:pt x="1938404" y="2829398"/>
                    </a:cubicBezTo>
                    <a:cubicBezTo>
                      <a:pt x="1944880" y="2913042"/>
                      <a:pt x="1913836" y="3104893"/>
                      <a:pt x="1902050" y="3196669"/>
                    </a:cubicBezTo>
                    <a:cubicBezTo>
                      <a:pt x="1883793" y="3338898"/>
                      <a:pt x="1816893" y="3575060"/>
                      <a:pt x="1817558" y="3702186"/>
                    </a:cubicBezTo>
                    <a:cubicBezTo>
                      <a:pt x="1817558" y="3711314"/>
                      <a:pt x="1815564" y="3720608"/>
                      <a:pt x="1827183" y="3723926"/>
                    </a:cubicBezTo>
                    <a:close/>
                  </a:path>
                </a:pathLst>
              </a:custGeom>
              <a:solidFill>
                <a:srgbClr val="1D1D1E"/>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1DCD9B71-9F3F-1F37-91B7-07A720872EA4}"/>
                  </a:ext>
                </a:extLst>
              </p:cNvPr>
              <p:cNvSpPr/>
              <p:nvPr/>
            </p:nvSpPr>
            <p:spPr>
              <a:xfrm>
                <a:off x="-10142359" y="-6888188"/>
                <a:ext cx="302621" cy="1429474"/>
              </a:xfrm>
              <a:custGeom>
                <a:avLst/>
                <a:gdLst>
                  <a:gd name="csX0" fmla="*/ 0 w 302621"/>
                  <a:gd name="csY0" fmla="*/ 1290013 h 1429474"/>
                  <a:gd name="csX1" fmla="*/ 45651 w 302621"/>
                  <a:gd name="csY1" fmla="*/ 1056838 h 1429474"/>
                  <a:gd name="csX2" fmla="*/ 84825 w 302621"/>
                  <a:gd name="csY2" fmla="*/ 808063 h 1429474"/>
                  <a:gd name="csX3" fmla="*/ 125993 w 302621"/>
                  <a:gd name="csY3" fmla="*/ 267031 h 1429474"/>
                  <a:gd name="csX4" fmla="*/ 151392 w 302621"/>
                  <a:gd name="csY4" fmla="*/ 397974 h 1429474"/>
                  <a:gd name="csX5" fmla="*/ 191733 w 302621"/>
                  <a:gd name="csY5" fmla="*/ 249107 h 1429474"/>
                  <a:gd name="csX6" fmla="*/ 101093 w 302621"/>
                  <a:gd name="csY6" fmla="*/ 226370 h 1429474"/>
                  <a:gd name="csX7" fmla="*/ 60589 w 302621"/>
                  <a:gd name="csY7" fmla="*/ 0 h 1429474"/>
                  <a:gd name="csX8" fmla="*/ 272242 w 302621"/>
                  <a:gd name="csY8" fmla="*/ 0 h 1429474"/>
                  <a:gd name="csX9" fmla="*/ 227256 w 302621"/>
                  <a:gd name="csY9" fmla="*/ 194672 h 1429474"/>
                  <a:gd name="csX10" fmla="*/ 247175 w 302621"/>
                  <a:gd name="csY10" fmla="*/ 216579 h 1429474"/>
                  <a:gd name="csX11" fmla="*/ 242194 w 302621"/>
                  <a:gd name="csY11" fmla="*/ 241805 h 1429474"/>
                  <a:gd name="csX12" fmla="*/ 206506 w 302621"/>
                  <a:gd name="csY12" fmla="*/ 254086 h 1429474"/>
                  <a:gd name="csX13" fmla="*/ 302621 w 302621"/>
                  <a:gd name="csY13" fmla="*/ 1375648 h 1429474"/>
                  <a:gd name="csX14" fmla="*/ 237051 w 302621"/>
                  <a:gd name="csY14" fmla="*/ 1375648 h 1429474"/>
                  <a:gd name="csX15" fmla="*/ 143922 w 302621"/>
                  <a:gd name="csY15" fmla="*/ 1355567 h 1429474"/>
                  <a:gd name="csX16" fmla="*/ 33034 w 302621"/>
                  <a:gd name="csY16" fmla="*/ 1325197 h 1429474"/>
                  <a:gd name="csX17" fmla="*/ 166 w 302621"/>
                  <a:gd name="csY17" fmla="*/ 1290013 h 14294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02621" h="1429474">
                    <a:moveTo>
                      <a:pt x="0" y="1290013"/>
                    </a:moveTo>
                    <a:cubicBezTo>
                      <a:pt x="665" y="1251178"/>
                      <a:pt x="37184" y="1111605"/>
                      <a:pt x="45651" y="1056838"/>
                    </a:cubicBezTo>
                    <a:cubicBezTo>
                      <a:pt x="57436" y="981326"/>
                      <a:pt x="75199" y="890545"/>
                      <a:pt x="84825" y="808063"/>
                    </a:cubicBezTo>
                    <a:cubicBezTo>
                      <a:pt x="106074" y="628493"/>
                      <a:pt x="116866" y="447596"/>
                      <a:pt x="125993" y="267031"/>
                    </a:cubicBezTo>
                    <a:cubicBezTo>
                      <a:pt x="168657" y="254086"/>
                      <a:pt x="123006" y="377892"/>
                      <a:pt x="151392" y="397974"/>
                    </a:cubicBezTo>
                    <a:cubicBezTo>
                      <a:pt x="188742" y="424362"/>
                      <a:pt x="193557" y="264541"/>
                      <a:pt x="191733" y="249107"/>
                    </a:cubicBezTo>
                    <a:cubicBezTo>
                      <a:pt x="186586" y="207783"/>
                      <a:pt x="113709" y="236328"/>
                      <a:pt x="101093" y="226370"/>
                    </a:cubicBezTo>
                    <a:cubicBezTo>
                      <a:pt x="91966" y="219234"/>
                      <a:pt x="65570" y="26388"/>
                      <a:pt x="60589" y="0"/>
                    </a:cubicBezTo>
                    <a:cubicBezTo>
                      <a:pt x="118524" y="27715"/>
                      <a:pt x="207336" y="10787"/>
                      <a:pt x="272242" y="0"/>
                    </a:cubicBezTo>
                    <a:cubicBezTo>
                      <a:pt x="281539" y="9294"/>
                      <a:pt x="227754" y="168782"/>
                      <a:pt x="227256" y="194672"/>
                    </a:cubicBezTo>
                    <a:cubicBezTo>
                      <a:pt x="226923" y="211932"/>
                      <a:pt x="227754" y="217574"/>
                      <a:pt x="247175" y="216579"/>
                    </a:cubicBezTo>
                    <a:cubicBezTo>
                      <a:pt x="244354" y="222719"/>
                      <a:pt x="242693" y="234668"/>
                      <a:pt x="242194" y="241805"/>
                    </a:cubicBezTo>
                    <a:lnTo>
                      <a:pt x="206506" y="254086"/>
                    </a:lnTo>
                    <a:cubicBezTo>
                      <a:pt x="221943" y="627331"/>
                      <a:pt x="259958" y="1003565"/>
                      <a:pt x="302621" y="1375648"/>
                    </a:cubicBezTo>
                    <a:cubicBezTo>
                      <a:pt x="290171" y="1438880"/>
                      <a:pt x="235390" y="1455476"/>
                      <a:pt x="237051" y="1375648"/>
                    </a:cubicBezTo>
                    <a:cubicBezTo>
                      <a:pt x="196544" y="1450165"/>
                      <a:pt x="162683" y="1425271"/>
                      <a:pt x="143922" y="1355567"/>
                    </a:cubicBezTo>
                    <a:cubicBezTo>
                      <a:pt x="62417" y="1509413"/>
                      <a:pt x="57436" y="1355070"/>
                      <a:pt x="33034" y="1325197"/>
                    </a:cubicBezTo>
                    <a:cubicBezTo>
                      <a:pt x="27721" y="1318724"/>
                      <a:pt x="-831" y="1349095"/>
                      <a:pt x="166" y="1290013"/>
                    </a:cubicBezTo>
                    <a:close/>
                  </a:path>
                </a:pathLst>
              </a:custGeom>
              <a:solidFill>
                <a:schemeClr val="accent1"/>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089DA6EE-33B7-CA91-20EE-7D4584BEA1E2}"/>
                  </a:ext>
                </a:extLst>
              </p:cNvPr>
              <p:cNvSpPr/>
              <p:nvPr/>
            </p:nvSpPr>
            <p:spPr>
              <a:xfrm>
                <a:off x="-8943604" y="-9578813"/>
                <a:ext cx="393485" cy="494537"/>
              </a:xfrm>
              <a:custGeom>
                <a:avLst/>
                <a:gdLst>
                  <a:gd name="csX0" fmla="*/ 288787 w 393485"/>
                  <a:gd name="csY0" fmla="*/ 120059 h 494537"/>
                  <a:gd name="csX1" fmla="*/ 383412 w 393485"/>
                  <a:gd name="csY1" fmla="*/ 199388 h 494537"/>
                  <a:gd name="csX2" fmla="*/ 162130 w 393485"/>
                  <a:gd name="csY2" fmla="*/ 377796 h 494537"/>
                  <a:gd name="csX3" fmla="*/ 314684 w 393485"/>
                  <a:gd name="csY3" fmla="*/ 447001 h 494537"/>
                  <a:gd name="csX4" fmla="*/ 393203 w 393485"/>
                  <a:gd name="csY4" fmla="*/ 439367 h 494537"/>
                  <a:gd name="csX5" fmla="*/ 207614 w 393485"/>
                  <a:gd name="csY5" fmla="*/ 481023 h 494537"/>
                  <a:gd name="csX6" fmla="*/ 63858 w 393485"/>
                  <a:gd name="csY6" fmla="*/ 307262 h 494537"/>
                  <a:gd name="csX7" fmla="*/ 23849 w 393485"/>
                  <a:gd name="csY7" fmla="*/ 322199 h 494537"/>
                  <a:gd name="csX8" fmla="*/ 46260 w 393485"/>
                  <a:gd name="csY8" fmla="*/ 272079 h 494537"/>
                  <a:gd name="csX9" fmla="*/ 269034 w 393485"/>
                  <a:gd name="csY9" fmla="*/ 56828 h 494537"/>
                  <a:gd name="csX10" fmla="*/ 288953 w 393485"/>
                  <a:gd name="csY10" fmla="*/ 120059 h 494537"/>
                  <a:gd name="csX11" fmla="*/ 242804 w 393485"/>
                  <a:gd name="csY11" fmla="*/ 115744 h 494537"/>
                  <a:gd name="csX12" fmla="*/ 45762 w 393485"/>
                  <a:gd name="csY12" fmla="*/ 188766 h 494537"/>
                  <a:gd name="csX13" fmla="*/ 101540 w 393485"/>
                  <a:gd name="csY13" fmla="*/ 241708 h 494537"/>
                  <a:gd name="csX14" fmla="*/ 242642 w 393485"/>
                  <a:gd name="csY14" fmla="*/ 115744 h 494537"/>
                  <a:gd name="csX15" fmla="*/ 232680 w 393485"/>
                  <a:gd name="csY15" fmla="*/ 161217 h 494537"/>
                  <a:gd name="csX16" fmla="*/ 147025 w 393485"/>
                  <a:gd name="csY16" fmla="*/ 236729 h 494537"/>
                  <a:gd name="csX17" fmla="*/ 232680 w 393485"/>
                  <a:gd name="csY17" fmla="*/ 161217 h 494537"/>
                  <a:gd name="csX18" fmla="*/ 142044 w 393485"/>
                  <a:gd name="csY18" fmla="*/ 287513 h 494537"/>
                  <a:gd name="csX19" fmla="*/ 158976 w 393485"/>
                  <a:gd name="csY19" fmla="*/ 328173 h 494537"/>
                  <a:gd name="csX20" fmla="*/ 283146 w 393485"/>
                  <a:gd name="csY20" fmla="*/ 171341 h 494537"/>
                  <a:gd name="csX21" fmla="*/ 142044 w 393485"/>
                  <a:gd name="csY21" fmla="*/ 287513 h 4945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93485" h="494537">
                    <a:moveTo>
                      <a:pt x="288787" y="120059"/>
                    </a:moveTo>
                    <a:cubicBezTo>
                      <a:pt x="294765" y="129187"/>
                      <a:pt x="366479" y="147442"/>
                      <a:pt x="383412" y="199388"/>
                    </a:cubicBezTo>
                    <a:cubicBezTo>
                      <a:pt x="424580" y="326514"/>
                      <a:pt x="269034" y="405843"/>
                      <a:pt x="162130" y="377796"/>
                    </a:cubicBezTo>
                    <a:cubicBezTo>
                      <a:pt x="184043" y="429742"/>
                      <a:pt x="262894" y="457789"/>
                      <a:pt x="314684" y="447001"/>
                    </a:cubicBezTo>
                    <a:cubicBezTo>
                      <a:pt x="331617" y="443516"/>
                      <a:pt x="398350" y="375804"/>
                      <a:pt x="393203" y="439367"/>
                    </a:cubicBezTo>
                    <a:cubicBezTo>
                      <a:pt x="387562" y="509569"/>
                      <a:pt x="254594" y="499445"/>
                      <a:pt x="207614" y="481023"/>
                    </a:cubicBezTo>
                    <a:cubicBezTo>
                      <a:pt x="122291" y="447499"/>
                      <a:pt x="90748" y="311743"/>
                      <a:pt x="63858" y="307262"/>
                    </a:cubicBezTo>
                    <a:cubicBezTo>
                      <a:pt x="57381" y="306267"/>
                      <a:pt x="50244" y="353897"/>
                      <a:pt x="23849" y="322199"/>
                    </a:cubicBezTo>
                    <a:cubicBezTo>
                      <a:pt x="-8521" y="283364"/>
                      <a:pt x="49247" y="278219"/>
                      <a:pt x="46260" y="272079"/>
                    </a:cubicBezTo>
                    <a:cubicBezTo>
                      <a:pt x="-106793" y="166030"/>
                      <a:pt x="159803" y="-121082"/>
                      <a:pt x="269034" y="56828"/>
                    </a:cubicBezTo>
                    <a:cubicBezTo>
                      <a:pt x="281152" y="76743"/>
                      <a:pt x="287130" y="117237"/>
                      <a:pt x="288953" y="120059"/>
                    </a:cubicBezTo>
                    <a:close/>
                    <a:moveTo>
                      <a:pt x="242804" y="115744"/>
                    </a:moveTo>
                    <a:cubicBezTo>
                      <a:pt x="207780" y="-33455"/>
                      <a:pt x="42277" y="88194"/>
                      <a:pt x="45762" y="188766"/>
                    </a:cubicBezTo>
                    <a:cubicBezTo>
                      <a:pt x="47257" y="231252"/>
                      <a:pt x="61864" y="238223"/>
                      <a:pt x="101540" y="241708"/>
                    </a:cubicBezTo>
                    <a:cubicBezTo>
                      <a:pt x="102035" y="163872"/>
                      <a:pt x="164452" y="107778"/>
                      <a:pt x="242642" y="115744"/>
                    </a:cubicBezTo>
                    <a:close/>
                    <a:moveTo>
                      <a:pt x="232680" y="161217"/>
                    </a:moveTo>
                    <a:cubicBezTo>
                      <a:pt x="187861" y="158562"/>
                      <a:pt x="143535" y="188103"/>
                      <a:pt x="147025" y="236729"/>
                    </a:cubicBezTo>
                    <a:cubicBezTo>
                      <a:pt x="188525" y="237227"/>
                      <a:pt x="230853" y="205031"/>
                      <a:pt x="232680" y="161217"/>
                    </a:cubicBezTo>
                    <a:close/>
                    <a:moveTo>
                      <a:pt x="142044" y="287513"/>
                    </a:moveTo>
                    <a:cubicBezTo>
                      <a:pt x="138226" y="293488"/>
                      <a:pt x="146692" y="321535"/>
                      <a:pt x="158976" y="328173"/>
                    </a:cubicBezTo>
                    <a:cubicBezTo>
                      <a:pt x="255421" y="379621"/>
                      <a:pt x="439518" y="235236"/>
                      <a:pt x="283146" y="171341"/>
                    </a:cubicBezTo>
                    <a:cubicBezTo>
                      <a:pt x="295596" y="255317"/>
                      <a:pt x="147353" y="279381"/>
                      <a:pt x="142044" y="287513"/>
                    </a:cubicBezTo>
                    <a:close/>
                  </a:path>
                </a:pathLst>
              </a:custGeom>
              <a:solidFill>
                <a:srgbClr val="1D1D1E"/>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C5FB265F-C37D-F3F2-8023-C51E1877E32D}"/>
                  </a:ext>
                </a:extLst>
              </p:cNvPr>
              <p:cNvSpPr/>
              <p:nvPr/>
            </p:nvSpPr>
            <p:spPr>
              <a:xfrm>
                <a:off x="-10209323" y="-6878064"/>
                <a:ext cx="147955" cy="1290013"/>
              </a:xfrm>
              <a:custGeom>
                <a:avLst/>
                <a:gdLst>
                  <a:gd name="csX0" fmla="*/ 77088 w 147955"/>
                  <a:gd name="csY0" fmla="*/ 0 h 1290013"/>
                  <a:gd name="csX1" fmla="*/ 125895 w 147955"/>
                  <a:gd name="csY1" fmla="*/ 225873 h 1290013"/>
                  <a:gd name="csX2" fmla="*/ 147805 w 147955"/>
                  <a:gd name="csY2" fmla="*/ 284955 h 1290013"/>
                  <a:gd name="csX3" fmla="*/ 21646 w 147955"/>
                  <a:gd name="csY3" fmla="*/ 1290013 h 1290013"/>
                  <a:gd name="csX4" fmla="*/ 1560 w 147955"/>
                  <a:gd name="csY4" fmla="*/ 1176828 h 1290013"/>
                  <a:gd name="csX5" fmla="*/ 90535 w 147955"/>
                  <a:gd name="csY5" fmla="*/ 225873 h 1290013"/>
                  <a:gd name="csX6" fmla="*/ 36252 w 147955"/>
                  <a:gd name="csY6" fmla="*/ 17592 h 1290013"/>
                  <a:gd name="csX7" fmla="*/ 76922 w 147955"/>
                  <a:gd name="csY7" fmla="*/ 0 h 12900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7955" h="1290013">
                    <a:moveTo>
                      <a:pt x="77088" y="0"/>
                    </a:moveTo>
                    <a:cubicBezTo>
                      <a:pt x="99334" y="67214"/>
                      <a:pt x="108132" y="154842"/>
                      <a:pt x="125895" y="225873"/>
                    </a:cubicBezTo>
                    <a:cubicBezTo>
                      <a:pt x="132700" y="253422"/>
                      <a:pt x="146978" y="229358"/>
                      <a:pt x="147805" y="284955"/>
                    </a:cubicBezTo>
                    <a:cubicBezTo>
                      <a:pt x="152620" y="615881"/>
                      <a:pt x="40734" y="971368"/>
                      <a:pt x="21646" y="1290013"/>
                    </a:cubicBezTo>
                    <a:cubicBezTo>
                      <a:pt x="-6408" y="1272090"/>
                      <a:pt x="397" y="1205373"/>
                      <a:pt x="1560" y="1176828"/>
                    </a:cubicBezTo>
                    <a:cubicBezTo>
                      <a:pt x="14010" y="884903"/>
                      <a:pt x="138346" y="516138"/>
                      <a:pt x="90535" y="225873"/>
                    </a:cubicBezTo>
                    <a:cubicBezTo>
                      <a:pt x="82069" y="173927"/>
                      <a:pt x="24466" y="59912"/>
                      <a:pt x="36252" y="17592"/>
                    </a:cubicBezTo>
                    <a:cubicBezTo>
                      <a:pt x="43555" y="-9128"/>
                      <a:pt x="78251" y="20911"/>
                      <a:pt x="76922" y="0"/>
                    </a:cubicBezTo>
                    <a:close/>
                  </a:path>
                </a:pathLst>
              </a:custGeom>
              <a:solidFill>
                <a:srgbClr val="BCC7D1"/>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256D12EE-D913-33AA-4811-004CE1B518A4}"/>
                  </a:ext>
                </a:extLst>
              </p:cNvPr>
              <p:cNvSpPr/>
              <p:nvPr/>
            </p:nvSpPr>
            <p:spPr>
              <a:xfrm>
                <a:off x="-9175386" y="-9805363"/>
                <a:ext cx="272859" cy="368536"/>
              </a:xfrm>
              <a:custGeom>
                <a:avLst/>
                <a:gdLst>
                  <a:gd name="csX0" fmla="*/ 120506 w 272859"/>
                  <a:gd name="csY0" fmla="*/ 1079 h 368536"/>
                  <a:gd name="csX1" fmla="*/ 272397 w 272859"/>
                  <a:gd name="csY1" fmla="*/ 108621 h 368536"/>
                  <a:gd name="csX2" fmla="*/ 243512 w 272859"/>
                  <a:gd name="csY2" fmla="*/ 295493 h 368536"/>
                  <a:gd name="csX3" fmla="*/ 86143 w 272859"/>
                  <a:gd name="csY3" fmla="*/ 340137 h 368536"/>
                  <a:gd name="csX4" fmla="*/ 60578 w 272859"/>
                  <a:gd name="csY4" fmla="*/ 280059 h 368536"/>
                  <a:gd name="csX5" fmla="*/ 20905 w 272859"/>
                  <a:gd name="csY5" fmla="*/ 244211 h 368536"/>
                  <a:gd name="csX6" fmla="*/ 120506 w 272859"/>
                  <a:gd name="csY6" fmla="*/ 1245 h 368536"/>
                  <a:gd name="csX7" fmla="*/ 71204 w 272859"/>
                  <a:gd name="csY7" fmla="*/ 221475 h 368536"/>
                  <a:gd name="csX8" fmla="*/ 220108 w 272859"/>
                  <a:gd name="csY8" fmla="*/ 171189 h 368536"/>
                  <a:gd name="csX9" fmla="*/ 74191 w 272859"/>
                  <a:gd name="csY9" fmla="*/ 80740 h 368536"/>
                  <a:gd name="csX10" fmla="*/ 71204 w 272859"/>
                  <a:gd name="csY10" fmla="*/ 221475 h 368536"/>
                  <a:gd name="csX11" fmla="*/ 192220 w 272859"/>
                  <a:gd name="csY11" fmla="*/ 211517 h 368536"/>
                  <a:gd name="csX12" fmla="*/ 116689 w 272859"/>
                  <a:gd name="csY12" fmla="*/ 241722 h 368536"/>
                  <a:gd name="csX13" fmla="*/ 192220 w 272859"/>
                  <a:gd name="csY13" fmla="*/ 211517 h 368536"/>
                  <a:gd name="csX14" fmla="*/ 111542 w 272859"/>
                  <a:gd name="csY14" fmla="*/ 287029 h 368536"/>
                  <a:gd name="csX15" fmla="*/ 202178 w 272859"/>
                  <a:gd name="csY15" fmla="*/ 269271 h 368536"/>
                  <a:gd name="csX16" fmla="*/ 111542 w 272859"/>
                  <a:gd name="csY16" fmla="*/ 287029 h 3685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72859" h="368536">
                    <a:moveTo>
                      <a:pt x="120506" y="1079"/>
                    </a:moveTo>
                    <a:cubicBezTo>
                      <a:pt x="187738" y="-7717"/>
                      <a:pt x="262771" y="38088"/>
                      <a:pt x="272397" y="108621"/>
                    </a:cubicBezTo>
                    <a:cubicBezTo>
                      <a:pt x="276381" y="137001"/>
                      <a:pt x="253640" y="266284"/>
                      <a:pt x="243512" y="295493"/>
                    </a:cubicBezTo>
                    <a:cubicBezTo>
                      <a:pt x="221105" y="360384"/>
                      <a:pt x="137605" y="397559"/>
                      <a:pt x="86143" y="340137"/>
                    </a:cubicBezTo>
                    <a:cubicBezTo>
                      <a:pt x="66223" y="317898"/>
                      <a:pt x="71537" y="295659"/>
                      <a:pt x="60578" y="280059"/>
                    </a:cubicBezTo>
                    <a:cubicBezTo>
                      <a:pt x="52610" y="268774"/>
                      <a:pt x="30863" y="258816"/>
                      <a:pt x="20905" y="244211"/>
                    </a:cubicBezTo>
                    <a:cubicBezTo>
                      <a:pt x="-31882" y="166376"/>
                      <a:pt x="20407" y="14190"/>
                      <a:pt x="120506" y="1245"/>
                    </a:cubicBezTo>
                    <a:close/>
                    <a:moveTo>
                      <a:pt x="71204" y="221475"/>
                    </a:moveTo>
                    <a:cubicBezTo>
                      <a:pt x="92619" y="145631"/>
                      <a:pt x="157026" y="139490"/>
                      <a:pt x="220108" y="171189"/>
                    </a:cubicBezTo>
                    <a:cubicBezTo>
                      <a:pt x="255464" y="80906"/>
                      <a:pt x="137771" y="-2240"/>
                      <a:pt x="74191" y="80740"/>
                    </a:cubicBezTo>
                    <a:cubicBezTo>
                      <a:pt x="50122" y="112107"/>
                      <a:pt x="25388" y="198572"/>
                      <a:pt x="71204" y="221475"/>
                    </a:cubicBezTo>
                    <a:close/>
                    <a:moveTo>
                      <a:pt x="192220" y="211517"/>
                    </a:moveTo>
                    <a:cubicBezTo>
                      <a:pt x="157857" y="195917"/>
                      <a:pt x="115027" y="190274"/>
                      <a:pt x="116689" y="241722"/>
                    </a:cubicBezTo>
                    <a:cubicBezTo>
                      <a:pt x="144410" y="243216"/>
                      <a:pt x="176115" y="236577"/>
                      <a:pt x="192220" y="211517"/>
                    </a:cubicBezTo>
                    <a:close/>
                    <a:moveTo>
                      <a:pt x="111542" y="287029"/>
                    </a:moveTo>
                    <a:cubicBezTo>
                      <a:pt x="130132" y="348103"/>
                      <a:pt x="189728" y="318396"/>
                      <a:pt x="202178" y="269271"/>
                    </a:cubicBezTo>
                    <a:lnTo>
                      <a:pt x="111542" y="287029"/>
                    </a:lnTo>
                    <a:close/>
                  </a:path>
                </a:pathLst>
              </a:custGeom>
              <a:solidFill>
                <a:srgbClr val="1D1D1E"/>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99A72BD6-750C-8EEC-A75F-78902DBBFC9A}"/>
                  </a:ext>
                </a:extLst>
              </p:cNvPr>
              <p:cNvSpPr/>
              <p:nvPr/>
            </p:nvSpPr>
            <p:spPr>
              <a:xfrm>
                <a:off x="-9936185" y="-6646217"/>
                <a:ext cx="131831" cy="1151540"/>
              </a:xfrm>
              <a:custGeom>
                <a:avLst/>
                <a:gdLst>
                  <a:gd name="csX0" fmla="*/ 35693 w 131831"/>
                  <a:gd name="csY0" fmla="*/ 0 h 1151540"/>
                  <a:gd name="csX1" fmla="*/ 91301 w 131831"/>
                  <a:gd name="csY1" fmla="*/ 677618 h 1151540"/>
                  <a:gd name="csX2" fmla="*/ 131638 w 131831"/>
                  <a:gd name="csY2" fmla="*/ 1000080 h 1151540"/>
                  <a:gd name="csX3" fmla="*/ 96116 w 131831"/>
                  <a:gd name="csY3" fmla="*/ 1133844 h 1151540"/>
                  <a:gd name="csX4" fmla="*/ 0 w 131831"/>
                  <a:gd name="csY4" fmla="*/ 12281 h 1151540"/>
                  <a:gd name="csX5" fmla="*/ 35693 w 131831"/>
                  <a:gd name="csY5" fmla="*/ 0 h 1151540"/>
                </a:gdLst>
                <a:ahLst/>
                <a:cxnLst>
                  <a:cxn ang="0">
                    <a:pos x="csX0" y="csY0"/>
                  </a:cxn>
                  <a:cxn ang="0">
                    <a:pos x="csX1" y="csY1"/>
                  </a:cxn>
                  <a:cxn ang="0">
                    <a:pos x="csX2" y="csY2"/>
                  </a:cxn>
                  <a:cxn ang="0">
                    <a:pos x="csX3" y="csY3"/>
                  </a:cxn>
                  <a:cxn ang="0">
                    <a:pos x="csX4" y="csY4"/>
                  </a:cxn>
                  <a:cxn ang="0">
                    <a:pos x="csX5" y="csY5"/>
                  </a:cxn>
                </a:cxnLst>
                <a:rect l="l" t="t" r="r" b="b"/>
                <a:pathLst>
                  <a:path w="131831" h="1151540">
                    <a:moveTo>
                      <a:pt x="35693" y="0"/>
                    </a:moveTo>
                    <a:cubicBezTo>
                      <a:pt x="22578" y="155671"/>
                      <a:pt x="75698" y="502861"/>
                      <a:pt x="91301" y="677618"/>
                    </a:cubicBezTo>
                    <a:cubicBezTo>
                      <a:pt x="100598" y="782837"/>
                      <a:pt x="128319" y="896686"/>
                      <a:pt x="131638" y="1000080"/>
                    </a:cubicBezTo>
                    <a:cubicBezTo>
                      <a:pt x="132303" y="1019995"/>
                      <a:pt x="133300" y="1209356"/>
                      <a:pt x="96116" y="1133844"/>
                    </a:cubicBezTo>
                    <a:cubicBezTo>
                      <a:pt x="53452" y="761760"/>
                      <a:pt x="15437" y="385527"/>
                      <a:pt x="0" y="12281"/>
                    </a:cubicBezTo>
                    <a:lnTo>
                      <a:pt x="35693" y="0"/>
                    </a:lnTo>
                    <a:close/>
                  </a:path>
                </a:pathLst>
              </a:custGeom>
              <a:solidFill>
                <a:srgbClr val="1D1D1E"/>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AC41EE8D-1F81-F3D6-5C2A-BB9A6217C8DD}"/>
                  </a:ext>
                </a:extLst>
              </p:cNvPr>
              <p:cNvSpPr/>
              <p:nvPr/>
            </p:nvSpPr>
            <p:spPr>
              <a:xfrm>
                <a:off x="-9735602" y="-7029420"/>
                <a:ext cx="69427" cy="1526396"/>
              </a:xfrm>
              <a:custGeom>
                <a:avLst/>
                <a:gdLst>
                  <a:gd name="csX0" fmla="*/ 41781 w 69427"/>
                  <a:gd name="csY0" fmla="*/ 1466430 h 1526396"/>
                  <a:gd name="csX1" fmla="*/ 6255 w 69427"/>
                  <a:gd name="csY1" fmla="*/ 1509413 h 1526396"/>
                  <a:gd name="csX2" fmla="*/ 21363 w 69427"/>
                  <a:gd name="csY2" fmla="*/ 954772 h 1526396"/>
                  <a:gd name="csX3" fmla="*/ 36967 w 69427"/>
                  <a:gd name="csY3" fmla="*/ 753628 h 1526396"/>
                  <a:gd name="csX4" fmla="*/ 26672 w 69427"/>
                  <a:gd name="csY4" fmla="*/ 0 h 1526396"/>
                  <a:gd name="csX5" fmla="*/ 51739 w 69427"/>
                  <a:gd name="csY5" fmla="*/ 204132 h 1526396"/>
                  <a:gd name="csX6" fmla="*/ 67180 w 69427"/>
                  <a:gd name="csY6" fmla="*/ 576714 h 1526396"/>
                  <a:gd name="csX7" fmla="*/ 41781 w 69427"/>
                  <a:gd name="csY7" fmla="*/ 1466263 h 15263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9427" h="1526396">
                    <a:moveTo>
                      <a:pt x="41781" y="1466430"/>
                    </a:moveTo>
                    <a:cubicBezTo>
                      <a:pt x="40120" y="1478710"/>
                      <a:pt x="15718" y="1561359"/>
                      <a:pt x="6255" y="1509413"/>
                    </a:cubicBezTo>
                    <a:cubicBezTo>
                      <a:pt x="-13000" y="1402701"/>
                      <a:pt x="18040" y="1084720"/>
                      <a:pt x="21363" y="954772"/>
                    </a:cubicBezTo>
                    <a:cubicBezTo>
                      <a:pt x="23021" y="888222"/>
                      <a:pt x="35637" y="820012"/>
                      <a:pt x="36967" y="753628"/>
                    </a:cubicBezTo>
                    <a:cubicBezTo>
                      <a:pt x="41615" y="503027"/>
                      <a:pt x="32152" y="250269"/>
                      <a:pt x="26672" y="0"/>
                    </a:cubicBezTo>
                    <a:cubicBezTo>
                      <a:pt x="41117" y="66053"/>
                      <a:pt x="47589" y="136752"/>
                      <a:pt x="51739" y="204132"/>
                    </a:cubicBezTo>
                    <a:cubicBezTo>
                      <a:pt x="59212" y="322296"/>
                      <a:pt x="65518" y="458716"/>
                      <a:pt x="67180" y="576714"/>
                    </a:cubicBezTo>
                    <a:cubicBezTo>
                      <a:pt x="70832" y="823497"/>
                      <a:pt x="74151" y="1229935"/>
                      <a:pt x="41781" y="1466263"/>
                    </a:cubicBezTo>
                    <a:close/>
                  </a:path>
                </a:pathLst>
              </a:custGeom>
              <a:solidFill>
                <a:srgbClr val="BCC7D1"/>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654F7C48-C796-D637-4C9F-C3C4F9F1F01B}"/>
                  </a:ext>
                </a:extLst>
              </p:cNvPr>
              <p:cNvSpPr/>
              <p:nvPr/>
            </p:nvSpPr>
            <p:spPr>
              <a:xfrm>
                <a:off x="-8872413" y="-7004804"/>
                <a:ext cx="237291" cy="273018"/>
              </a:xfrm>
              <a:custGeom>
                <a:avLst/>
                <a:gdLst>
                  <a:gd name="csX0" fmla="*/ 150203 w 237291"/>
                  <a:gd name="csY0" fmla="*/ 90228 h 273018"/>
                  <a:gd name="csX1" fmla="*/ 228887 w 237291"/>
                  <a:gd name="csY1" fmla="*/ 1107 h 273018"/>
                  <a:gd name="csX2" fmla="*/ 161323 w 237291"/>
                  <a:gd name="csY2" fmla="*/ 124250 h 273018"/>
                  <a:gd name="csX3" fmla="*/ 139078 w 237291"/>
                  <a:gd name="csY3" fmla="*/ 126574 h 273018"/>
                  <a:gd name="csX4" fmla="*/ 5117 w 237291"/>
                  <a:gd name="csY4" fmla="*/ 270628 h 273018"/>
                  <a:gd name="csX5" fmla="*/ 4951 w 237291"/>
                  <a:gd name="csY5" fmla="*/ 249882 h 273018"/>
                  <a:gd name="csX6" fmla="*/ 123807 w 237291"/>
                  <a:gd name="csY6" fmla="*/ 96700 h 273018"/>
                  <a:gd name="csX7" fmla="*/ 150203 w 237291"/>
                  <a:gd name="csY7" fmla="*/ 90394 h 2730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37291" h="273018">
                    <a:moveTo>
                      <a:pt x="150203" y="90228"/>
                    </a:moveTo>
                    <a:cubicBezTo>
                      <a:pt x="164144" y="75126"/>
                      <a:pt x="202824" y="-10676"/>
                      <a:pt x="228887" y="1107"/>
                    </a:cubicBezTo>
                    <a:cubicBezTo>
                      <a:pt x="264908" y="17371"/>
                      <a:pt x="174272" y="110143"/>
                      <a:pt x="161323" y="124250"/>
                    </a:cubicBezTo>
                    <a:cubicBezTo>
                      <a:pt x="158004" y="127901"/>
                      <a:pt x="145886" y="118939"/>
                      <a:pt x="139078" y="126574"/>
                    </a:cubicBezTo>
                    <a:cubicBezTo>
                      <a:pt x="120986" y="146987"/>
                      <a:pt x="36656" y="293364"/>
                      <a:pt x="5117" y="270628"/>
                    </a:cubicBezTo>
                    <a:cubicBezTo>
                      <a:pt x="-5011" y="263325"/>
                      <a:pt x="2624" y="257019"/>
                      <a:pt x="4951" y="249882"/>
                    </a:cubicBezTo>
                    <a:cubicBezTo>
                      <a:pt x="7771" y="240589"/>
                      <a:pt x="109861" y="112301"/>
                      <a:pt x="123807" y="96700"/>
                    </a:cubicBezTo>
                    <a:cubicBezTo>
                      <a:pt x="131442" y="88237"/>
                      <a:pt x="147045" y="93879"/>
                      <a:pt x="150203" y="90394"/>
                    </a:cubicBezTo>
                    <a:close/>
                  </a:path>
                </a:pathLst>
              </a:custGeom>
              <a:solidFill>
                <a:srgbClr val="1D1D1E"/>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B8107C21-8E0E-42E3-2E14-DD5DCC446A40}"/>
                  </a:ext>
                </a:extLst>
              </p:cNvPr>
              <p:cNvSpPr/>
              <p:nvPr/>
            </p:nvSpPr>
            <p:spPr>
              <a:xfrm>
                <a:off x="-10364139" y="-7119870"/>
                <a:ext cx="156210" cy="236995"/>
              </a:xfrm>
              <a:custGeom>
                <a:avLst/>
                <a:gdLst>
                  <a:gd name="csX0" fmla="*/ 156211 w 156210"/>
                  <a:gd name="csY0" fmla="*/ 221725 h 236995"/>
                  <a:gd name="csX1" fmla="*/ 133300 w 156210"/>
                  <a:gd name="csY1" fmla="*/ 236993 h 236995"/>
                  <a:gd name="csX2" fmla="*/ 0 w 156210"/>
                  <a:gd name="csY2" fmla="*/ 20082 h 236995"/>
                  <a:gd name="csX3" fmla="*/ 17597 w 156210"/>
                  <a:gd name="csY3" fmla="*/ 1 h 236995"/>
                  <a:gd name="csX4" fmla="*/ 156211 w 156210"/>
                  <a:gd name="csY4" fmla="*/ 221558 h 236995"/>
                </a:gdLst>
                <a:ahLst/>
                <a:cxnLst>
                  <a:cxn ang="0">
                    <a:pos x="csX0" y="csY0"/>
                  </a:cxn>
                  <a:cxn ang="0">
                    <a:pos x="csX1" y="csY1"/>
                  </a:cxn>
                  <a:cxn ang="0">
                    <a:pos x="csX2" y="csY2"/>
                  </a:cxn>
                  <a:cxn ang="0">
                    <a:pos x="csX3" y="csY3"/>
                  </a:cxn>
                  <a:cxn ang="0">
                    <a:pos x="csX4" y="csY4"/>
                  </a:cxn>
                </a:cxnLst>
                <a:rect l="l" t="t" r="r" b="b"/>
                <a:pathLst>
                  <a:path w="156210" h="236995">
                    <a:moveTo>
                      <a:pt x="156211" y="221725"/>
                    </a:moveTo>
                    <a:cubicBezTo>
                      <a:pt x="148737" y="225376"/>
                      <a:pt x="141933" y="236827"/>
                      <a:pt x="133300" y="236993"/>
                    </a:cubicBezTo>
                    <a:cubicBezTo>
                      <a:pt x="103751" y="237823"/>
                      <a:pt x="24734" y="50121"/>
                      <a:pt x="0" y="20082"/>
                    </a:cubicBezTo>
                    <a:cubicBezTo>
                      <a:pt x="3652" y="16929"/>
                      <a:pt x="13613" y="-165"/>
                      <a:pt x="17597" y="1"/>
                    </a:cubicBezTo>
                    <a:cubicBezTo>
                      <a:pt x="60427" y="74351"/>
                      <a:pt x="119192" y="143723"/>
                      <a:pt x="156211" y="221558"/>
                    </a:cubicBezTo>
                    <a:close/>
                  </a:path>
                </a:pathLst>
              </a:custGeom>
              <a:solidFill>
                <a:srgbClr val="BCC7D1"/>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D60DAFCA-0AF3-6DA0-5546-147FF6867A05}"/>
                  </a:ext>
                </a:extLst>
              </p:cNvPr>
              <p:cNvSpPr/>
              <p:nvPr/>
            </p:nvSpPr>
            <p:spPr>
              <a:xfrm>
                <a:off x="-9180450" y="-5745007"/>
                <a:ext cx="46054" cy="298160"/>
              </a:xfrm>
              <a:custGeom>
                <a:avLst/>
                <a:gdLst>
                  <a:gd name="csX0" fmla="*/ 46055 w 46054"/>
                  <a:gd name="csY0" fmla="*/ 621 h 298160"/>
                  <a:gd name="csX1" fmla="*/ 25803 w 46054"/>
                  <a:gd name="csY1" fmla="*/ 280099 h 298160"/>
                  <a:gd name="csX2" fmla="*/ 8372 w 46054"/>
                  <a:gd name="csY2" fmla="*/ 297857 h 298160"/>
                  <a:gd name="csX3" fmla="*/ 21819 w 46054"/>
                  <a:gd name="csY3" fmla="*/ 9085 h 298160"/>
                  <a:gd name="csX4" fmla="*/ 46055 w 46054"/>
                  <a:gd name="csY4" fmla="*/ 455 h 298160"/>
                </a:gdLst>
                <a:ahLst/>
                <a:cxnLst>
                  <a:cxn ang="0">
                    <a:pos x="csX0" y="csY0"/>
                  </a:cxn>
                  <a:cxn ang="0">
                    <a:pos x="csX1" y="csY1"/>
                  </a:cxn>
                  <a:cxn ang="0">
                    <a:pos x="csX2" y="csY2"/>
                  </a:cxn>
                  <a:cxn ang="0">
                    <a:pos x="csX3" y="csY3"/>
                  </a:cxn>
                  <a:cxn ang="0">
                    <a:pos x="csX4" y="csY4"/>
                  </a:cxn>
                </a:cxnLst>
                <a:rect l="l" t="t" r="r" b="b"/>
                <a:pathLst>
                  <a:path w="46054" h="298160">
                    <a:moveTo>
                      <a:pt x="46055" y="621"/>
                    </a:moveTo>
                    <a:cubicBezTo>
                      <a:pt x="27959" y="80448"/>
                      <a:pt x="44061" y="207242"/>
                      <a:pt x="25803" y="280099"/>
                    </a:cubicBezTo>
                    <a:cubicBezTo>
                      <a:pt x="24142" y="286903"/>
                      <a:pt x="16672" y="300346"/>
                      <a:pt x="8372" y="297857"/>
                    </a:cubicBezTo>
                    <a:cubicBezTo>
                      <a:pt x="-11215" y="291882"/>
                      <a:pt x="7874" y="31821"/>
                      <a:pt x="21819" y="9085"/>
                    </a:cubicBezTo>
                    <a:cubicBezTo>
                      <a:pt x="28956" y="-2366"/>
                      <a:pt x="34269" y="123"/>
                      <a:pt x="46055" y="455"/>
                    </a:cubicBezTo>
                    <a:close/>
                  </a:path>
                </a:pathLst>
              </a:custGeom>
              <a:solidFill>
                <a:srgbClr val="1D1D1E"/>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042A5146-285F-D5DD-74C1-CC44AA1801F6}"/>
                  </a:ext>
                </a:extLst>
              </p:cNvPr>
              <p:cNvSpPr/>
              <p:nvPr/>
            </p:nvSpPr>
            <p:spPr>
              <a:xfrm>
                <a:off x="-9270253" y="-9669000"/>
                <a:ext cx="83910" cy="174131"/>
              </a:xfrm>
              <a:custGeom>
                <a:avLst/>
                <a:gdLst>
                  <a:gd name="csX0" fmla="*/ 10692 w 83910"/>
                  <a:gd name="csY0" fmla="*/ 5119 h 174131"/>
                  <a:gd name="csX1" fmla="*/ 52691 w 83910"/>
                  <a:gd name="csY1" fmla="*/ 90091 h 174131"/>
                  <a:gd name="csX2" fmla="*/ 65474 w 83910"/>
                  <a:gd name="csY2" fmla="*/ 173569 h 174131"/>
                  <a:gd name="csX3" fmla="*/ 10692 w 83910"/>
                  <a:gd name="csY3" fmla="*/ 5119 h 174131"/>
                </a:gdLst>
                <a:ahLst/>
                <a:cxnLst>
                  <a:cxn ang="0">
                    <a:pos x="csX0" y="csY0"/>
                  </a:cxn>
                  <a:cxn ang="0">
                    <a:pos x="csX1" y="csY1"/>
                  </a:cxn>
                  <a:cxn ang="0">
                    <a:pos x="csX2" y="csY2"/>
                  </a:cxn>
                  <a:cxn ang="0">
                    <a:pos x="csX3" y="csY3"/>
                  </a:cxn>
                </a:cxnLst>
                <a:rect l="l" t="t" r="r" b="b"/>
                <a:pathLst>
                  <a:path w="83910" h="174131">
                    <a:moveTo>
                      <a:pt x="10692" y="5119"/>
                    </a:moveTo>
                    <a:cubicBezTo>
                      <a:pt x="54353" y="-22597"/>
                      <a:pt x="46547" y="70342"/>
                      <a:pt x="52691" y="90091"/>
                    </a:cubicBezTo>
                    <a:cubicBezTo>
                      <a:pt x="59496" y="111832"/>
                      <a:pt x="110626" y="163943"/>
                      <a:pt x="65474" y="173569"/>
                    </a:cubicBezTo>
                    <a:cubicBezTo>
                      <a:pt x="13347" y="184854"/>
                      <a:pt x="-17527" y="22877"/>
                      <a:pt x="10692" y="5119"/>
                    </a:cubicBezTo>
                    <a:close/>
                  </a:path>
                </a:pathLst>
              </a:custGeom>
              <a:solidFill>
                <a:srgbClr val="1D1D1E"/>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D9FC650E-D351-EE33-5CBA-8F1A4FFD885C}"/>
                  </a:ext>
                </a:extLst>
              </p:cNvPr>
              <p:cNvSpPr/>
              <p:nvPr/>
            </p:nvSpPr>
            <p:spPr>
              <a:xfrm>
                <a:off x="-8414442" y="-7593023"/>
                <a:ext cx="79179" cy="179765"/>
              </a:xfrm>
              <a:custGeom>
                <a:avLst/>
                <a:gdLst>
                  <a:gd name="csX0" fmla="*/ 59592 w 79179"/>
                  <a:gd name="csY0" fmla="*/ 0 h 179765"/>
                  <a:gd name="csX1" fmla="*/ 79179 w 79179"/>
                  <a:gd name="csY1" fmla="*/ 4149 h 179765"/>
                  <a:gd name="csX2" fmla="*/ 59592 w 79179"/>
                  <a:gd name="csY2" fmla="*/ 0 h 179765"/>
                </a:gdLst>
                <a:ahLst/>
                <a:cxnLst>
                  <a:cxn ang="0">
                    <a:pos x="csX0" y="csY0"/>
                  </a:cxn>
                  <a:cxn ang="0">
                    <a:pos x="csX1" y="csY1"/>
                  </a:cxn>
                  <a:cxn ang="0">
                    <a:pos x="csX2" y="csY2"/>
                  </a:cxn>
                </a:cxnLst>
                <a:rect l="l" t="t" r="r" b="b"/>
                <a:pathLst>
                  <a:path w="79179" h="179765">
                    <a:moveTo>
                      <a:pt x="59592" y="0"/>
                    </a:moveTo>
                    <a:lnTo>
                      <a:pt x="79179" y="4149"/>
                    </a:lnTo>
                    <a:cubicBezTo>
                      <a:pt x="31871" y="240311"/>
                      <a:pt x="-61590" y="237656"/>
                      <a:pt x="59592" y="0"/>
                    </a:cubicBezTo>
                    <a:close/>
                  </a:path>
                </a:pathLst>
              </a:custGeom>
              <a:solidFill>
                <a:srgbClr val="1D1D1E"/>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B911158A-BD44-7527-EDD9-905AEEC3C724}"/>
                  </a:ext>
                </a:extLst>
              </p:cNvPr>
              <p:cNvSpPr/>
              <p:nvPr/>
            </p:nvSpPr>
            <p:spPr>
              <a:xfrm>
                <a:off x="-11533753" y="-5889969"/>
                <a:ext cx="50990" cy="177016"/>
              </a:xfrm>
              <a:custGeom>
                <a:avLst/>
                <a:gdLst>
                  <a:gd name="csX0" fmla="*/ 38976 w 50990"/>
                  <a:gd name="csY0" fmla="*/ 35 h 177016"/>
                  <a:gd name="csX1" fmla="*/ 23041 w 50990"/>
                  <a:gd name="csY1" fmla="*/ 160685 h 177016"/>
                  <a:gd name="csX2" fmla="*/ 38976 w 50990"/>
                  <a:gd name="csY2" fmla="*/ 35 h 177016"/>
                </a:gdLst>
                <a:ahLst/>
                <a:cxnLst>
                  <a:cxn ang="0">
                    <a:pos x="csX0" y="csY0"/>
                  </a:cxn>
                  <a:cxn ang="0">
                    <a:pos x="csX1" y="csY1"/>
                  </a:cxn>
                  <a:cxn ang="0">
                    <a:pos x="csX2" y="csY2"/>
                  </a:cxn>
                </a:cxnLst>
                <a:rect l="l" t="t" r="r" b="b"/>
                <a:pathLst>
                  <a:path w="50990" h="177016">
                    <a:moveTo>
                      <a:pt x="38976" y="35"/>
                    </a:moveTo>
                    <a:cubicBezTo>
                      <a:pt x="70847" y="-2621"/>
                      <a:pt x="30011" y="147740"/>
                      <a:pt x="23041" y="160685"/>
                    </a:cubicBezTo>
                    <a:cubicBezTo>
                      <a:pt x="-19623" y="240346"/>
                      <a:pt x="3616" y="2856"/>
                      <a:pt x="38976" y="35"/>
                    </a:cubicBezTo>
                    <a:close/>
                  </a:path>
                </a:pathLst>
              </a:custGeom>
              <a:solidFill>
                <a:srgbClr val="1D1D1E"/>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BF29B507-8769-B3BA-CC46-B20A39DF4A5D}"/>
                  </a:ext>
                </a:extLst>
              </p:cNvPr>
              <p:cNvSpPr/>
              <p:nvPr/>
            </p:nvSpPr>
            <p:spPr>
              <a:xfrm>
                <a:off x="-11450167" y="-6343028"/>
                <a:ext cx="48485" cy="129856"/>
              </a:xfrm>
              <a:custGeom>
                <a:avLst/>
                <a:gdLst>
                  <a:gd name="csX0" fmla="*/ 47850 w 48485"/>
                  <a:gd name="csY0" fmla="*/ 4171 h 129856"/>
                  <a:gd name="csX1" fmla="*/ 10666 w 48485"/>
                  <a:gd name="csY1" fmla="*/ 129803 h 129856"/>
                  <a:gd name="csX2" fmla="*/ 47850 w 48485"/>
                  <a:gd name="csY2" fmla="*/ 4171 h 129856"/>
                </a:gdLst>
                <a:ahLst/>
                <a:cxnLst>
                  <a:cxn ang="0">
                    <a:pos x="csX0" y="csY0"/>
                  </a:cxn>
                  <a:cxn ang="0">
                    <a:pos x="csX1" y="csY1"/>
                  </a:cxn>
                  <a:cxn ang="0">
                    <a:pos x="csX2" y="csY2"/>
                  </a:cxn>
                </a:cxnLst>
                <a:rect l="l" t="t" r="r" b="b"/>
                <a:pathLst>
                  <a:path w="48485" h="129856">
                    <a:moveTo>
                      <a:pt x="47850" y="4171"/>
                    </a:moveTo>
                    <a:cubicBezTo>
                      <a:pt x="52665" y="8983"/>
                      <a:pt x="29094" y="132791"/>
                      <a:pt x="10666" y="129803"/>
                    </a:cubicBezTo>
                    <a:cubicBezTo>
                      <a:pt x="-18052" y="125322"/>
                      <a:pt x="16976" y="-26864"/>
                      <a:pt x="47850" y="4171"/>
                    </a:cubicBezTo>
                    <a:close/>
                  </a:path>
                </a:pathLst>
              </a:custGeom>
              <a:solidFill>
                <a:srgbClr val="1D1D1E"/>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08192392-68B3-48A4-00B0-A1589F1E2E9E}"/>
                  </a:ext>
                </a:extLst>
              </p:cNvPr>
              <p:cNvSpPr/>
              <p:nvPr/>
            </p:nvSpPr>
            <p:spPr>
              <a:xfrm>
                <a:off x="-11473733" y="-6107343"/>
                <a:ext cx="52913" cy="99400"/>
              </a:xfrm>
              <a:custGeom>
                <a:avLst/>
                <a:gdLst>
                  <a:gd name="csX0" fmla="*/ 29588 w 52913"/>
                  <a:gd name="csY0" fmla="*/ 94598 h 99400"/>
                  <a:gd name="csX1" fmla="*/ 1530 w 52913"/>
                  <a:gd name="csY1" fmla="*/ 95096 h 99400"/>
                  <a:gd name="csX2" fmla="*/ 38548 w 52913"/>
                  <a:gd name="csY2" fmla="*/ 0 h 99400"/>
                  <a:gd name="csX3" fmla="*/ 29588 w 52913"/>
                  <a:gd name="csY3" fmla="*/ 94432 h 99400"/>
                </a:gdLst>
                <a:ahLst/>
                <a:cxnLst>
                  <a:cxn ang="0">
                    <a:pos x="csX0" y="csY0"/>
                  </a:cxn>
                  <a:cxn ang="0">
                    <a:pos x="csX1" y="csY1"/>
                  </a:cxn>
                  <a:cxn ang="0">
                    <a:pos x="csX2" y="csY2"/>
                  </a:cxn>
                  <a:cxn ang="0">
                    <a:pos x="csX3" y="csY3"/>
                  </a:cxn>
                </a:cxnLst>
                <a:rect l="l" t="t" r="r" b="b"/>
                <a:pathLst>
                  <a:path w="52913" h="99400">
                    <a:moveTo>
                      <a:pt x="29588" y="94598"/>
                    </a:moveTo>
                    <a:cubicBezTo>
                      <a:pt x="21287" y="101734"/>
                      <a:pt x="10329" y="100075"/>
                      <a:pt x="1530" y="95096"/>
                    </a:cubicBezTo>
                    <a:cubicBezTo>
                      <a:pt x="-5607" y="74517"/>
                      <a:pt x="13149" y="498"/>
                      <a:pt x="38548" y="0"/>
                    </a:cubicBezTo>
                    <a:cubicBezTo>
                      <a:pt x="72413" y="-165"/>
                      <a:pt x="36724" y="88291"/>
                      <a:pt x="29588" y="94432"/>
                    </a:cubicBezTo>
                    <a:close/>
                  </a:path>
                </a:pathLst>
              </a:custGeom>
              <a:solidFill>
                <a:srgbClr val="1D1D1E"/>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28707E68-D886-2BED-742B-CF00031C2830}"/>
                  </a:ext>
                </a:extLst>
              </p:cNvPr>
              <p:cNvSpPr/>
              <p:nvPr/>
            </p:nvSpPr>
            <p:spPr>
              <a:xfrm>
                <a:off x="-8518657" y="-7343887"/>
                <a:ext cx="66488" cy="87981"/>
              </a:xfrm>
              <a:custGeom>
                <a:avLst/>
                <a:gdLst>
                  <a:gd name="csX0" fmla="*/ 63375 w 66488"/>
                  <a:gd name="csY0" fmla="*/ 3456 h 87981"/>
                  <a:gd name="csX1" fmla="*/ 3949 w 66488"/>
                  <a:gd name="csY1" fmla="*/ 85773 h 87981"/>
                  <a:gd name="csX2" fmla="*/ 63375 w 66488"/>
                  <a:gd name="csY2" fmla="*/ 3456 h 87981"/>
                </a:gdLst>
                <a:ahLst/>
                <a:cxnLst>
                  <a:cxn ang="0">
                    <a:pos x="csX0" y="csY0"/>
                  </a:cxn>
                  <a:cxn ang="0">
                    <a:pos x="csX1" y="csY1"/>
                  </a:cxn>
                  <a:cxn ang="0">
                    <a:pos x="csX2" y="csY2"/>
                  </a:cxn>
                </a:cxnLst>
                <a:rect l="l" t="t" r="r" b="b"/>
                <a:pathLst>
                  <a:path w="66488" h="87981">
                    <a:moveTo>
                      <a:pt x="63375" y="3456"/>
                    </a:moveTo>
                    <a:cubicBezTo>
                      <a:pt x="80141" y="20550"/>
                      <a:pt x="24699" y="102369"/>
                      <a:pt x="3949" y="85773"/>
                    </a:cubicBezTo>
                    <a:cubicBezTo>
                      <a:pt x="-15476" y="70339"/>
                      <a:pt x="41960" y="-18451"/>
                      <a:pt x="63375" y="3456"/>
                    </a:cubicBezTo>
                    <a:close/>
                  </a:path>
                </a:pathLst>
              </a:custGeom>
              <a:solidFill>
                <a:srgbClr val="1D1D1E"/>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81DE2945-3D20-2EA0-9557-B7216671ADD8}"/>
                  </a:ext>
                </a:extLst>
              </p:cNvPr>
              <p:cNvSpPr/>
              <p:nvPr/>
            </p:nvSpPr>
            <p:spPr>
              <a:xfrm>
                <a:off x="-11413656" y="-6554706"/>
                <a:ext cx="54114" cy="111284"/>
              </a:xfrm>
              <a:custGeom>
                <a:avLst/>
                <a:gdLst>
                  <a:gd name="csX0" fmla="*/ 1216 w 54114"/>
                  <a:gd name="csY0" fmla="*/ 109966 h 111284"/>
                  <a:gd name="csX1" fmla="*/ 48362 w 54114"/>
                  <a:gd name="csY1" fmla="*/ 100 h 111284"/>
                  <a:gd name="csX2" fmla="*/ 1216 w 54114"/>
                  <a:gd name="csY2" fmla="*/ 109966 h 111284"/>
                </a:gdLst>
                <a:ahLst/>
                <a:cxnLst>
                  <a:cxn ang="0">
                    <a:pos x="csX0" y="csY0"/>
                  </a:cxn>
                  <a:cxn ang="0">
                    <a:pos x="csX1" y="csY1"/>
                  </a:cxn>
                  <a:cxn ang="0">
                    <a:pos x="csX2" y="csY2"/>
                  </a:cxn>
                </a:cxnLst>
                <a:rect l="l" t="t" r="r" b="b"/>
                <a:pathLst>
                  <a:path w="54114" h="111284">
                    <a:moveTo>
                      <a:pt x="1216" y="109966"/>
                    </a:moveTo>
                    <a:cubicBezTo>
                      <a:pt x="-5921" y="85569"/>
                      <a:pt x="19474" y="-3386"/>
                      <a:pt x="48362" y="100"/>
                    </a:cubicBezTo>
                    <a:cubicBezTo>
                      <a:pt x="72431" y="2921"/>
                      <a:pt x="13998" y="125234"/>
                      <a:pt x="1216" y="109966"/>
                    </a:cubicBezTo>
                    <a:close/>
                  </a:path>
                </a:pathLst>
              </a:custGeom>
              <a:solidFill>
                <a:srgbClr val="1D1D1E"/>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BC0942F9-DA84-95B8-B5B3-A83CF51566EA}"/>
                  </a:ext>
                </a:extLst>
              </p:cNvPr>
              <p:cNvSpPr/>
              <p:nvPr/>
            </p:nvSpPr>
            <p:spPr>
              <a:xfrm>
                <a:off x="-10527033" y="-7670640"/>
                <a:ext cx="48959" cy="84993"/>
              </a:xfrm>
              <a:custGeom>
                <a:avLst/>
                <a:gdLst>
                  <a:gd name="csX0" fmla="*/ 47024 w 48959"/>
                  <a:gd name="csY0" fmla="*/ 82098 h 84993"/>
                  <a:gd name="csX1" fmla="*/ 1706 w 48959"/>
                  <a:gd name="csY1" fmla="*/ 1441 h 84993"/>
                  <a:gd name="csX2" fmla="*/ 47024 w 48959"/>
                  <a:gd name="csY2" fmla="*/ 82098 h 84993"/>
                </a:gdLst>
                <a:ahLst/>
                <a:cxnLst>
                  <a:cxn ang="0">
                    <a:pos x="csX0" y="csY0"/>
                  </a:cxn>
                  <a:cxn ang="0">
                    <a:pos x="csX1" y="csY1"/>
                  </a:cxn>
                  <a:cxn ang="0">
                    <a:pos x="csX2" y="csY2"/>
                  </a:cxn>
                </a:cxnLst>
                <a:rect l="l" t="t" r="r" b="b"/>
                <a:pathLst>
                  <a:path w="48959" h="84993">
                    <a:moveTo>
                      <a:pt x="47024" y="82098"/>
                    </a:moveTo>
                    <a:cubicBezTo>
                      <a:pt x="14489" y="102345"/>
                      <a:pt x="-6262" y="10071"/>
                      <a:pt x="1706" y="1441"/>
                    </a:cubicBezTo>
                    <a:cubicBezTo>
                      <a:pt x="35405" y="-12002"/>
                      <a:pt x="55491" y="72804"/>
                      <a:pt x="47024" y="82098"/>
                    </a:cubicBezTo>
                    <a:close/>
                  </a:path>
                </a:pathLst>
              </a:custGeom>
              <a:solidFill>
                <a:srgbClr val="1D1D1E"/>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85CEC6E9-FD5A-9E02-40F3-9FFE23D655DA}"/>
                  </a:ext>
                </a:extLst>
              </p:cNvPr>
              <p:cNvSpPr/>
              <p:nvPr/>
            </p:nvSpPr>
            <p:spPr>
              <a:xfrm>
                <a:off x="-10623823" y="-7986684"/>
                <a:ext cx="35060" cy="89965"/>
              </a:xfrm>
              <a:custGeom>
                <a:avLst/>
                <a:gdLst>
                  <a:gd name="csX0" fmla="*/ 32927 w 35060"/>
                  <a:gd name="csY0" fmla="*/ 85804 h 89965"/>
                  <a:gd name="csX1" fmla="*/ 10847 w 35060"/>
                  <a:gd name="csY1" fmla="*/ 500 h 89965"/>
                  <a:gd name="csX2" fmla="*/ 32927 w 35060"/>
                  <a:gd name="csY2" fmla="*/ 85804 h 89965"/>
                </a:gdLst>
                <a:ahLst/>
                <a:cxnLst>
                  <a:cxn ang="0">
                    <a:pos x="csX0" y="csY0"/>
                  </a:cxn>
                  <a:cxn ang="0">
                    <a:pos x="csX1" y="csY1"/>
                  </a:cxn>
                  <a:cxn ang="0">
                    <a:pos x="csX2" y="csY2"/>
                  </a:cxn>
                </a:cxnLst>
                <a:rect l="l" t="t" r="r" b="b"/>
                <a:pathLst>
                  <a:path w="35060" h="89965">
                    <a:moveTo>
                      <a:pt x="32927" y="85804"/>
                    </a:moveTo>
                    <a:cubicBezTo>
                      <a:pt x="9189" y="111860"/>
                      <a:pt x="-14386" y="7305"/>
                      <a:pt x="10847" y="500"/>
                    </a:cubicBezTo>
                    <a:cubicBezTo>
                      <a:pt x="39897" y="-7466"/>
                      <a:pt x="36080" y="82319"/>
                      <a:pt x="32927" y="85804"/>
                    </a:cubicBezTo>
                    <a:close/>
                  </a:path>
                </a:pathLst>
              </a:custGeom>
              <a:solidFill>
                <a:srgbClr val="1D1D1E"/>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C0AB341B-1C13-0630-39DB-3C2C923813CF}"/>
                  </a:ext>
                </a:extLst>
              </p:cNvPr>
              <p:cNvSpPr/>
              <p:nvPr/>
            </p:nvSpPr>
            <p:spPr>
              <a:xfrm>
                <a:off x="-10469519" y="-7508446"/>
                <a:ext cx="48521" cy="61409"/>
              </a:xfrm>
              <a:custGeom>
                <a:avLst/>
                <a:gdLst>
                  <a:gd name="csX0" fmla="*/ 7274 w 48521"/>
                  <a:gd name="csY0" fmla="*/ 561 h 61409"/>
                  <a:gd name="csX1" fmla="*/ 45123 w 48521"/>
                  <a:gd name="csY1" fmla="*/ 58647 h 61409"/>
                  <a:gd name="csX2" fmla="*/ 7274 w 48521"/>
                  <a:gd name="csY2" fmla="*/ 561 h 61409"/>
                </a:gdLst>
                <a:ahLst/>
                <a:cxnLst>
                  <a:cxn ang="0">
                    <a:pos x="csX0" y="csY0"/>
                  </a:cxn>
                  <a:cxn ang="0">
                    <a:pos x="csX1" y="csY1"/>
                  </a:cxn>
                  <a:cxn ang="0">
                    <a:pos x="csX2" y="csY2"/>
                  </a:cxn>
                </a:cxnLst>
                <a:rect l="l" t="t" r="r" b="b"/>
                <a:pathLst>
                  <a:path w="48521" h="61409">
                    <a:moveTo>
                      <a:pt x="7274" y="561"/>
                    </a:moveTo>
                    <a:cubicBezTo>
                      <a:pt x="24373" y="-6078"/>
                      <a:pt x="59563" y="48192"/>
                      <a:pt x="45123" y="58647"/>
                    </a:cubicBezTo>
                    <a:cubicBezTo>
                      <a:pt x="21880" y="75575"/>
                      <a:pt x="-15965" y="9523"/>
                      <a:pt x="7274" y="561"/>
                    </a:cubicBezTo>
                    <a:close/>
                  </a:path>
                </a:pathLst>
              </a:custGeom>
              <a:solidFill>
                <a:srgbClr val="1D1D1E"/>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4F2D4C64-941F-59A0-3C9D-90A1E79ADC66}"/>
                  </a:ext>
                </a:extLst>
              </p:cNvPr>
              <p:cNvSpPr/>
              <p:nvPr/>
            </p:nvSpPr>
            <p:spPr>
              <a:xfrm>
                <a:off x="-8978786" y="-9235622"/>
                <a:ext cx="48115" cy="52418"/>
              </a:xfrm>
              <a:custGeom>
                <a:avLst/>
                <a:gdLst>
                  <a:gd name="csX0" fmla="*/ 7074 w 48115"/>
                  <a:gd name="csY0" fmla="*/ 5728 h 52418"/>
                  <a:gd name="csX1" fmla="*/ 41272 w 48115"/>
                  <a:gd name="csY1" fmla="*/ 47550 h 52418"/>
                  <a:gd name="csX2" fmla="*/ 7074 w 48115"/>
                  <a:gd name="csY2" fmla="*/ 5728 h 52418"/>
                </a:gdLst>
                <a:ahLst/>
                <a:cxnLst>
                  <a:cxn ang="0">
                    <a:pos x="csX0" y="csY0"/>
                  </a:cxn>
                  <a:cxn ang="0">
                    <a:pos x="csX1" y="csY1"/>
                  </a:cxn>
                  <a:cxn ang="0">
                    <a:pos x="csX2" y="csY2"/>
                  </a:cxn>
                </a:cxnLst>
                <a:rect l="l" t="t" r="r" b="b"/>
                <a:pathLst>
                  <a:path w="48115" h="52418">
                    <a:moveTo>
                      <a:pt x="7074" y="5728"/>
                    </a:moveTo>
                    <a:cubicBezTo>
                      <a:pt x="27824" y="-16179"/>
                      <a:pt x="63015" y="30622"/>
                      <a:pt x="41272" y="47550"/>
                    </a:cubicBezTo>
                    <a:cubicBezTo>
                      <a:pt x="18029" y="65806"/>
                      <a:pt x="-14507" y="28465"/>
                      <a:pt x="7074" y="5728"/>
                    </a:cubicBezTo>
                    <a:close/>
                  </a:path>
                </a:pathLst>
              </a:custGeom>
              <a:solidFill>
                <a:srgbClr val="1D1D1E"/>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285F1452-4C6C-8F37-6813-BE13A0FE65F3}"/>
                  </a:ext>
                </a:extLst>
              </p:cNvPr>
              <p:cNvSpPr/>
              <p:nvPr/>
            </p:nvSpPr>
            <p:spPr>
              <a:xfrm>
                <a:off x="-10606906" y="-7837046"/>
                <a:ext cx="31333" cy="63669"/>
              </a:xfrm>
              <a:custGeom>
                <a:avLst/>
                <a:gdLst>
                  <a:gd name="csX0" fmla="*/ 20658 w 31333"/>
                  <a:gd name="csY0" fmla="*/ 2052 h 63669"/>
                  <a:gd name="csX1" fmla="*/ 9039 w 31333"/>
                  <a:gd name="csY1" fmla="*/ 62462 h 63669"/>
                  <a:gd name="csX2" fmla="*/ 20658 w 31333"/>
                  <a:gd name="csY2" fmla="*/ 2052 h 63669"/>
                </a:gdLst>
                <a:ahLst/>
                <a:cxnLst>
                  <a:cxn ang="0">
                    <a:pos x="csX0" y="csY0"/>
                  </a:cxn>
                  <a:cxn ang="0">
                    <a:pos x="csX1" y="csY1"/>
                  </a:cxn>
                  <a:cxn ang="0">
                    <a:pos x="csX2" y="csY2"/>
                  </a:cxn>
                </a:cxnLst>
                <a:rect l="l" t="t" r="r" b="b"/>
                <a:pathLst>
                  <a:path w="31333" h="63669">
                    <a:moveTo>
                      <a:pt x="20658" y="2052"/>
                    </a:moveTo>
                    <a:cubicBezTo>
                      <a:pt x="28460" y="6367"/>
                      <a:pt x="45060" y="73415"/>
                      <a:pt x="9039" y="62462"/>
                    </a:cubicBezTo>
                    <a:cubicBezTo>
                      <a:pt x="-2917" y="58479"/>
                      <a:pt x="-6569" y="-12884"/>
                      <a:pt x="20658" y="2052"/>
                    </a:cubicBezTo>
                    <a:close/>
                  </a:path>
                </a:pathLst>
              </a:custGeom>
              <a:solidFill>
                <a:srgbClr val="1D1D1E"/>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911CF8CF-F9C4-5709-1C64-B2E75913A74A}"/>
                  </a:ext>
                </a:extLst>
              </p:cNvPr>
              <p:cNvSpPr/>
              <p:nvPr/>
            </p:nvSpPr>
            <p:spPr>
              <a:xfrm>
                <a:off x="-9037321" y="-9236238"/>
                <a:ext cx="44563" cy="41865"/>
              </a:xfrm>
              <a:custGeom>
                <a:avLst/>
                <a:gdLst>
                  <a:gd name="csX0" fmla="*/ 12489 w 44563"/>
                  <a:gd name="csY0" fmla="*/ 701 h 41865"/>
                  <a:gd name="csX1" fmla="*/ 39213 w 44563"/>
                  <a:gd name="csY1" fmla="*/ 38042 h 41865"/>
                  <a:gd name="csX2" fmla="*/ 12489 w 44563"/>
                  <a:gd name="csY2" fmla="*/ 701 h 41865"/>
                </a:gdLst>
                <a:ahLst/>
                <a:cxnLst>
                  <a:cxn ang="0">
                    <a:pos x="csX0" y="csY0"/>
                  </a:cxn>
                  <a:cxn ang="0">
                    <a:pos x="csX1" y="csY1"/>
                  </a:cxn>
                  <a:cxn ang="0">
                    <a:pos x="csX2" y="csY2"/>
                  </a:cxn>
                </a:cxnLst>
                <a:rect l="l" t="t" r="r" b="b"/>
                <a:pathLst>
                  <a:path w="44563" h="41865">
                    <a:moveTo>
                      <a:pt x="12489" y="701"/>
                    </a:moveTo>
                    <a:cubicBezTo>
                      <a:pt x="34398" y="-5108"/>
                      <a:pt x="54484" y="26757"/>
                      <a:pt x="39213" y="38042"/>
                    </a:cubicBezTo>
                    <a:cubicBezTo>
                      <a:pt x="15974" y="55302"/>
                      <a:pt x="-18888" y="8999"/>
                      <a:pt x="12489" y="701"/>
                    </a:cubicBezTo>
                    <a:close/>
                  </a:path>
                </a:pathLst>
              </a:custGeom>
              <a:solidFill>
                <a:srgbClr val="1D1D1E"/>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D14A005F-013D-EDCE-672C-13CB480A4BFF}"/>
                  </a:ext>
                </a:extLst>
              </p:cNvPr>
              <p:cNvSpPr/>
              <p:nvPr/>
            </p:nvSpPr>
            <p:spPr>
              <a:xfrm>
                <a:off x="-11528495" y="-6193214"/>
                <a:ext cx="30736" cy="57757"/>
              </a:xfrm>
              <a:custGeom>
                <a:avLst/>
                <a:gdLst>
                  <a:gd name="csX0" fmla="*/ 5166 w 30736"/>
                  <a:gd name="csY0" fmla="*/ 55832 h 57757"/>
                  <a:gd name="csX1" fmla="*/ 22593 w 30736"/>
                  <a:gd name="csY1" fmla="*/ 402 h 57757"/>
                  <a:gd name="csX2" fmla="*/ 5166 w 30736"/>
                  <a:gd name="csY2" fmla="*/ 55832 h 57757"/>
                </a:gdLst>
                <a:ahLst/>
                <a:cxnLst>
                  <a:cxn ang="0">
                    <a:pos x="csX0" y="csY0"/>
                  </a:cxn>
                  <a:cxn ang="0">
                    <a:pos x="csX1" y="csY1"/>
                  </a:cxn>
                  <a:cxn ang="0">
                    <a:pos x="csX2" y="csY2"/>
                  </a:cxn>
                </a:cxnLst>
                <a:rect l="l" t="t" r="r" b="b"/>
                <a:pathLst>
                  <a:path w="30736" h="57757">
                    <a:moveTo>
                      <a:pt x="5166" y="55832"/>
                    </a:moveTo>
                    <a:cubicBezTo>
                      <a:pt x="-2801" y="50356"/>
                      <a:pt x="-4629" y="-5241"/>
                      <a:pt x="22593" y="402"/>
                    </a:cubicBezTo>
                    <a:cubicBezTo>
                      <a:pt x="41187" y="8202"/>
                      <a:pt x="24753" y="69275"/>
                      <a:pt x="5166" y="55832"/>
                    </a:cubicBezTo>
                    <a:close/>
                  </a:path>
                </a:pathLst>
              </a:custGeom>
              <a:solidFill>
                <a:srgbClr val="1D1D1E"/>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AAB2680C-2E57-7759-632B-CBF29A1F5CA5}"/>
                  </a:ext>
                </a:extLst>
              </p:cNvPr>
              <p:cNvSpPr/>
              <p:nvPr/>
            </p:nvSpPr>
            <p:spPr>
              <a:xfrm>
                <a:off x="-9130368" y="-9383143"/>
                <a:ext cx="45550" cy="36567"/>
              </a:xfrm>
              <a:custGeom>
                <a:avLst/>
                <a:gdLst>
                  <a:gd name="csX0" fmla="*/ 9420 w 45550"/>
                  <a:gd name="csY0" fmla="*/ 1229 h 36567"/>
                  <a:gd name="csX1" fmla="*/ 29007 w 45550"/>
                  <a:gd name="csY1" fmla="*/ 36413 h 36567"/>
                  <a:gd name="csX2" fmla="*/ 9420 w 45550"/>
                  <a:gd name="csY2" fmla="*/ 1229 h 36567"/>
                </a:gdLst>
                <a:ahLst/>
                <a:cxnLst>
                  <a:cxn ang="0">
                    <a:pos x="csX0" y="csY0"/>
                  </a:cxn>
                  <a:cxn ang="0">
                    <a:pos x="csX1" y="csY1"/>
                  </a:cxn>
                  <a:cxn ang="0">
                    <a:pos x="csX2" y="csY2"/>
                  </a:cxn>
                </a:cxnLst>
                <a:rect l="l" t="t" r="r" b="b"/>
                <a:pathLst>
                  <a:path w="45550" h="36567">
                    <a:moveTo>
                      <a:pt x="9420" y="1229"/>
                    </a:moveTo>
                    <a:cubicBezTo>
                      <a:pt x="29007" y="-7401"/>
                      <a:pt x="67687" y="32098"/>
                      <a:pt x="29007" y="36413"/>
                    </a:cubicBezTo>
                    <a:cubicBezTo>
                      <a:pt x="6429" y="38902"/>
                      <a:pt x="-11828" y="10689"/>
                      <a:pt x="9420" y="1229"/>
                    </a:cubicBezTo>
                    <a:close/>
                  </a:path>
                </a:pathLst>
              </a:custGeom>
              <a:solidFill>
                <a:srgbClr val="1D1D1E"/>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5B3BA424-B11B-1AFE-254A-7ACE5FA0C56F}"/>
                  </a:ext>
                </a:extLst>
              </p:cNvPr>
              <p:cNvSpPr/>
              <p:nvPr/>
            </p:nvSpPr>
            <p:spPr>
              <a:xfrm>
                <a:off x="-10560683" y="-7170321"/>
                <a:ext cx="65569" cy="55430"/>
              </a:xfrm>
              <a:custGeom>
                <a:avLst/>
                <a:gdLst>
                  <a:gd name="csX0" fmla="*/ 65570 w 65569"/>
                  <a:gd name="csY0" fmla="*/ 0 h 55430"/>
                  <a:gd name="csX1" fmla="*/ 0 w 65569"/>
                  <a:gd name="csY1" fmla="*/ 55431 h 55430"/>
                  <a:gd name="csX2" fmla="*/ 65570 w 65569"/>
                  <a:gd name="csY2" fmla="*/ 0 h 55430"/>
                </a:gdLst>
                <a:ahLst/>
                <a:cxnLst>
                  <a:cxn ang="0">
                    <a:pos x="csX0" y="csY0"/>
                  </a:cxn>
                  <a:cxn ang="0">
                    <a:pos x="csX1" y="csY1"/>
                  </a:cxn>
                  <a:cxn ang="0">
                    <a:pos x="csX2" y="csY2"/>
                  </a:cxn>
                </a:cxnLst>
                <a:rect l="l" t="t" r="r" b="b"/>
                <a:pathLst>
                  <a:path w="65569" h="55430">
                    <a:moveTo>
                      <a:pt x="65570" y="0"/>
                    </a:moveTo>
                    <a:cubicBezTo>
                      <a:pt x="29217" y="39166"/>
                      <a:pt x="40005" y="26388"/>
                      <a:pt x="0" y="55431"/>
                    </a:cubicBezTo>
                    <a:cubicBezTo>
                      <a:pt x="12284" y="31532"/>
                      <a:pt x="37350" y="3485"/>
                      <a:pt x="65570" y="0"/>
                    </a:cubicBezTo>
                    <a:close/>
                  </a:path>
                </a:pathLst>
              </a:custGeom>
              <a:solidFill>
                <a:srgbClr val="BCC7D1"/>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BD7E128F-4D84-584F-3996-3B36FD42C9A3}"/>
                  </a:ext>
                </a:extLst>
              </p:cNvPr>
              <p:cNvSpPr/>
              <p:nvPr/>
            </p:nvSpPr>
            <p:spPr>
              <a:xfrm>
                <a:off x="-10399658" y="-9180936"/>
                <a:ext cx="45646" cy="50452"/>
              </a:xfrm>
              <a:custGeom>
                <a:avLst/>
                <a:gdLst>
                  <a:gd name="csX0" fmla="*/ 45646 w 45646"/>
                  <a:gd name="csY0" fmla="*/ 166 h 50452"/>
                  <a:gd name="csX1" fmla="*/ 34688 w 45646"/>
                  <a:gd name="csY1" fmla="*/ 44643 h 50452"/>
                  <a:gd name="csX2" fmla="*/ 162 w 45646"/>
                  <a:gd name="csY2" fmla="*/ 50452 h 50452"/>
                  <a:gd name="csX3" fmla="*/ 162 w 45646"/>
                  <a:gd name="csY3" fmla="*/ 40329 h 50452"/>
                  <a:gd name="csX4" fmla="*/ 45480 w 45646"/>
                  <a:gd name="csY4" fmla="*/ 0 h 50452"/>
                </a:gdLst>
                <a:ahLst/>
                <a:cxnLst>
                  <a:cxn ang="0">
                    <a:pos x="csX0" y="csY0"/>
                  </a:cxn>
                  <a:cxn ang="0">
                    <a:pos x="csX1" y="csY1"/>
                  </a:cxn>
                  <a:cxn ang="0">
                    <a:pos x="csX2" y="csY2"/>
                  </a:cxn>
                  <a:cxn ang="0">
                    <a:pos x="csX3" y="csY3"/>
                  </a:cxn>
                  <a:cxn ang="0">
                    <a:pos x="csX4" y="csY4"/>
                  </a:cxn>
                </a:cxnLst>
                <a:rect l="l" t="t" r="r" b="b"/>
                <a:pathLst>
                  <a:path w="45646" h="50452">
                    <a:moveTo>
                      <a:pt x="45646" y="166"/>
                    </a:moveTo>
                    <a:cubicBezTo>
                      <a:pt x="43652" y="7302"/>
                      <a:pt x="36349" y="43150"/>
                      <a:pt x="34688" y="44643"/>
                    </a:cubicBezTo>
                    <a:cubicBezTo>
                      <a:pt x="31701" y="47465"/>
                      <a:pt x="7631" y="47797"/>
                      <a:pt x="162" y="50452"/>
                    </a:cubicBezTo>
                    <a:cubicBezTo>
                      <a:pt x="-503" y="47465"/>
                      <a:pt x="1159" y="41988"/>
                      <a:pt x="162" y="40329"/>
                    </a:cubicBezTo>
                    <a:cubicBezTo>
                      <a:pt x="25395" y="44810"/>
                      <a:pt x="33695" y="17592"/>
                      <a:pt x="45480" y="0"/>
                    </a:cubicBezTo>
                    <a:close/>
                  </a:path>
                </a:pathLst>
              </a:custGeom>
              <a:solidFill>
                <a:srgbClr val="BCC7D1"/>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D470FF5C-B000-6774-3720-9EFF08B0C250}"/>
                  </a:ext>
                </a:extLst>
              </p:cNvPr>
              <p:cNvSpPr/>
              <p:nvPr/>
            </p:nvSpPr>
            <p:spPr>
              <a:xfrm>
                <a:off x="-10530473" y="-8949320"/>
                <a:ext cx="519088" cy="1522025"/>
              </a:xfrm>
              <a:custGeom>
                <a:avLst/>
                <a:gdLst>
                  <a:gd name="csX0" fmla="*/ 362882 w 519088"/>
                  <a:gd name="csY0" fmla="*/ 5376 h 1522025"/>
                  <a:gd name="csX1" fmla="*/ 247678 w 519088"/>
                  <a:gd name="csY1" fmla="*/ 184946 h 1522025"/>
                  <a:gd name="csX2" fmla="*/ 151063 w 519088"/>
                  <a:gd name="csY2" fmla="*/ 1151667 h 1522025"/>
                  <a:gd name="csX3" fmla="*/ 519089 w 519088"/>
                  <a:gd name="csY3" fmla="*/ 1521925 h 1522025"/>
                  <a:gd name="csX4" fmla="*/ 72877 w 519088"/>
                  <a:gd name="csY4" fmla="*/ 1078644 h 1522025"/>
                  <a:gd name="csX5" fmla="*/ 31709 w 519088"/>
                  <a:gd name="csY5" fmla="*/ 817588 h 1522025"/>
                  <a:gd name="csX6" fmla="*/ 4981 w 519088"/>
                  <a:gd name="csY6" fmla="*/ 811448 h 1522025"/>
                  <a:gd name="csX7" fmla="*/ 0 w 519088"/>
                  <a:gd name="csY7" fmla="*/ 738425 h 1522025"/>
                  <a:gd name="csX8" fmla="*/ 0 w 519088"/>
                  <a:gd name="csY8" fmla="*/ 652789 h 1522025"/>
                  <a:gd name="csX9" fmla="*/ 15109 w 519088"/>
                  <a:gd name="csY9" fmla="*/ 604992 h 1522025"/>
                  <a:gd name="csX10" fmla="*/ 53452 w 519088"/>
                  <a:gd name="csY10" fmla="*/ 610469 h 1522025"/>
                  <a:gd name="csX11" fmla="*/ 144753 w 519088"/>
                  <a:gd name="csY11" fmla="*/ 293816 h 1522025"/>
                  <a:gd name="csX12" fmla="*/ 287184 w 519088"/>
                  <a:gd name="csY12" fmla="*/ 2887 h 1522025"/>
                  <a:gd name="csX13" fmla="*/ 362882 w 519088"/>
                  <a:gd name="csY13" fmla="*/ 5376 h 15220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519088" h="1522025">
                    <a:moveTo>
                      <a:pt x="362882" y="5376"/>
                    </a:moveTo>
                    <a:cubicBezTo>
                      <a:pt x="322711" y="66118"/>
                      <a:pt x="279549" y="118229"/>
                      <a:pt x="247678" y="184946"/>
                    </a:cubicBezTo>
                    <a:cubicBezTo>
                      <a:pt x="138779" y="412810"/>
                      <a:pt x="67730" y="915007"/>
                      <a:pt x="151063" y="1151667"/>
                    </a:cubicBezTo>
                    <a:cubicBezTo>
                      <a:pt x="210826" y="1321445"/>
                      <a:pt x="366866" y="1441435"/>
                      <a:pt x="519089" y="1521925"/>
                    </a:cubicBezTo>
                    <a:cubicBezTo>
                      <a:pt x="241700" y="1527236"/>
                      <a:pt x="123509" y="1320117"/>
                      <a:pt x="72877" y="1078644"/>
                    </a:cubicBezTo>
                    <a:cubicBezTo>
                      <a:pt x="64411" y="1038482"/>
                      <a:pt x="41667" y="832027"/>
                      <a:pt x="31709" y="817588"/>
                    </a:cubicBezTo>
                    <a:cubicBezTo>
                      <a:pt x="23741" y="805971"/>
                      <a:pt x="15441" y="812609"/>
                      <a:pt x="4981" y="811448"/>
                    </a:cubicBezTo>
                    <a:cubicBezTo>
                      <a:pt x="4316" y="790537"/>
                      <a:pt x="0" y="769459"/>
                      <a:pt x="0" y="738425"/>
                    </a:cubicBezTo>
                    <a:lnTo>
                      <a:pt x="0" y="652789"/>
                    </a:lnTo>
                    <a:cubicBezTo>
                      <a:pt x="0" y="638848"/>
                      <a:pt x="14943" y="607482"/>
                      <a:pt x="15109" y="604992"/>
                    </a:cubicBezTo>
                    <a:cubicBezTo>
                      <a:pt x="29050" y="617273"/>
                      <a:pt x="36524" y="617439"/>
                      <a:pt x="53452" y="610469"/>
                    </a:cubicBezTo>
                    <a:cubicBezTo>
                      <a:pt x="93960" y="593541"/>
                      <a:pt x="128818" y="348251"/>
                      <a:pt x="144753" y="293816"/>
                    </a:cubicBezTo>
                    <a:cubicBezTo>
                      <a:pt x="174634" y="192082"/>
                      <a:pt x="222611" y="86863"/>
                      <a:pt x="287184" y="2887"/>
                    </a:cubicBezTo>
                    <a:cubicBezTo>
                      <a:pt x="312749" y="-5079"/>
                      <a:pt x="337151" y="6040"/>
                      <a:pt x="362882" y="5376"/>
                    </a:cubicBezTo>
                    <a:close/>
                  </a:path>
                </a:pathLst>
              </a:custGeom>
              <a:solidFill>
                <a:srgbClr val="BCC7D1"/>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D88BE7B8-0ED8-FE6E-72B7-7B73896B04ED}"/>
                  </a:ext>
                </a:extLst>
              </p:cNvPr>
              <p:cNvSpPr/>
              <p:nvPr/>
            </p:nvSpPr>
            <p:spPr>
              <a:xfrm>
                <a:off x="-9472044" y="-9255423"/>
                <a:ext cx="277226" cy="437444"/>
              </a:xfrm>
              <a:custGeom>
                <a:avLst/>
                <a:gdLst>
                  <a:gd name="csX0" fmla="*/ 277227 w 277226"/>
                  <a:gd name="csY0" fmla="*/ 407239 h 437444"/>
                  <a:gd name="csX1" fmla="*/ 237051 w 277226"/>
                  <a:gd name="csY1" fmla="*/ 437444 h 437444"/>
                  <a:gd name="csX2" fmla="*/ 189079 w 277226"/>
                  <a:gd name="csY2" fmla="*/ 276130 h 437444"/>
                  <a:gd name="csX3" fmla="*/ 68395 w 277226"/>
                  <a:gd name="csY3" fmla="*/ 215389 h 437444"/>
                  <a:gd name="csX4" fmla="*/ 0 w 277226"/>
                  <a:gd name="csY4" fmla="*/ 9099 h 437444"/>
                  <a:gd name="csX5" fmla="*/ 19923 w 277226"/>
                  <a:gd name="csY5" fmla="*/ 1133 h 437444"/>
                  <a:gd name="csX6" fmla="*/ 128319 w 277226"/>
                  <a:gd name="csY6" fmla="*/ 205597 h 437444"/>
                  <a:gd name="csX7" fmla="*/ 213813 w 277226"/>
                  <a:gd name="csY7" fmla="*/ 251236 h 437444"/>
                  <a:gd name="csX8" fmla="*/ 277060 w 277226"/>
                  <a:gd name="csY8" fmla="*/ 407073 h 4374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77226" h="437444">
                    <a:moveTo>
                      <a:pt x="277227" y="407239"/>
                    </a:moveTo>
                    <a:cubicBezTo>
                      <a:pt x="264278" y="417861"/>
                      <a:pt x="253485" y="431469"/>
                      <a:pt x="237051" y="437444"/>
                    </a:cubicBezTo>
                    <a:cubicBezTo>
                      <a:pt x="228087" y="432465"/>
                      <a:pt x="197379" y="290071"/>
                      <a:pt x="189079" y="276130"/>
                    </a:cubicBezTo>
                    <a:cubicBezTo>
                      <a:pt x="179948" y="260530"/>
                      <a:pt x="103751" y="265675"/>
                      <a:pt x="68395" y="215389"/>
                    </a:cubicBezTo>
                    <a:cubicBezTo>
                      <a:pt x="32702" y="164439"/>
                      <a:pt x="37184" y="42457"/>
                      <a:pt x="0" y="9099"/>
                    </a:cubicBezTo>
                    <a:cubicBezTo>
                      <a:pt x="6144" y="5282"/>
                      <a:pt x="11125" y="-3016"/>
                      <a:pt x="19923" y="1133"/>
                    </a:cubicBezTo>
                    <a:cubicBezTo>
                      <a:pt x="48974" y="15074"/>
                      <a:pt x="76030" y="161285"/>
                      <a:pt x="128319" y="205597"/>
                    </a:cubicBezTo>
                    <a:cubicBezTo>
                      <a:pt x="161025" y="233146"/>
                      <a:pt x="189245" y="223023"/>
                      <a:pt x="213813" y="251236"/>
                    </a:cubicBezTo>
                    <a:cubicBezTo>
                      <a:pt x="243860" y="285756"/>
                      <a:pt x="249668" y="368072"/>
                      <a:pt x="277060" y="407073"/>
                    </a:cubicBezTo>
                    <a:close/>
                  </a:path>
                </a:pathLst>
              </a:custGeom>
              <a:solidFill>
                <a:srgbClr val="BCC7D1"/>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92FD7E76-C6F4-14AD-F3DF-85F4C12A3CD1}"/>
                  </a:ext>
                </a:extLst>
              </p:cNvPr>
              <p:cNvSpPr/>
              <p:nvPr/>
            </p:nvSpPr>
            <p:spPr>
              <a:xfrm>
                <a:off x="-10335621" y="-7295953"/>
                <a:ext cx="178319" cy="362581"/>
              </a:xfrm>
              <a:custGeom>
                <a:avLst/>
                <a:gdLst>
                  <a:gd name="csX0" fmla="*/ 178153 w 178319"/>
                  <a:gd name="csY0" fmla="*/ 337232 h 362581"/>
                  <a:gd name="csX1" fmla="*/ 168030 w 178319"/>
                  <a:gd name="csY1" fmla="*/ 362458 h 362581"/>
                  <a:gd name="csX2" fmla="*/ 10328 w 178319"/>
                  <a:gd name="csY2" fmla="*/ 114513 h 362581"/>
                  <a:gd name="csX3" fmla="*/ 29915 w 178319"/>
                  <a:gd name="csY3" fmla="*/ 0 h 362581"/>
                  <a:gd name="csX4" fmla="*/ 102626 w 178319"/>
                  <a:gd name="csY4" fmla="*/ 80325 h 362581"/>
                  <a:gd name="csX5" fmla="*/ 72412 w 178319"/>
                  <a:gd name="csY5" fmla="*/ 80325 h 362581"/>
                  <a:gd name="csX6" fmla="*/ 87517 w 178319"/>
                  <a:gd name="csY6" fmla="*/ 90283 h 362581"/>
                  <a:gd name="csX7" fmla="*/ 67764 w 178319"/>
                  <a:gd name="csY7" fmla="*/ 127790 h 362581"/>
                  <a:gd name="csX8" fmla="*/ 178320 w 178319"/>
                  <a:gd name="csY8" fmla="*/ 337232 h 3625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8319" h="362581">
                    <a:moveTo>
                      <a:pt x="178153" y="337232"/>
                    </a:moveTo>
                    <a:cubicBezTo>
                      <a:pt x="175499" y="340386"/>
                      <a:pt x="170518" y="356816"/>
                      <a:pt x="168030" y="362458"/>
                    </a:cubicBezTo>
                    <a:cubicBezTo>
                      <a:pt x="150765" y="368599"/>
                      <a:pt x="19126" y="144220"/>
                      <a:pt x="10328" y="114513"/>
                    </a:cubicBezTo>
                    <a:cubicBezTo>
                      <a:pt x="-4116" y="65222"/>
                      <a:pt x="-8100" y="39333"/>
                      <a:pt x="29915" y="0"/>
                    </a:cubicBezTo>
                    <a:lnTo>
                      <a:pt x="102626" y="80325"/>
                    </a:lnTo>
                    <a:cubicBezTo>
                      <a:pt x="94824" y="78333"/>
                      <a:pt x="81377" y="81653"/>
                      <a:pt x="72412" y="80325"/>
                    </a:cubicBezTo>
                    <a:lnTo>
                      <a:pt x="87517" y="90283"/>
                    </a:lnTo>
                    <a:cubicBezTo>
                      <a:pt x="52991" y="94930"/>
                      <a:pt x="61458" y="99079"/>
                      <a:pt x="67764" y="127790"/>
                    </a:cubicBezTo>
                    <a:cubicBezTo>
                      <a:pt x="84198" y="202804"/>
                      <a:pt x="147279" y="268359"/>
                      <a:pt x="178320" y="337232"/>
                    </a:cubicBezTo>
                    <a:close/>
                  </a:path>
                </a:pathLst>
              </a:custGeom>
              <a:solidFill>
                <a:srgbClr val="BCC7D1"/>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8A75AFF5-4067-AE0D-3F92-FD4642EE28A4}"/>
                  </a:ext>
                </a:extLst>
              </p:cNvPr>
              <p:cNvSpPr/>
              <p:nvPr/>
            </p:nvSpPr>
            <p:spPr>
              <a:xfrm>
                <a:off x="-10246387" y="-7346737"/>
                <a:ext cx="361331" cy="125964"/>
              </a:xfrm>
              <a:custGeom>
                <a:avLst/>
                <a:gdLst>
                  <a:gd name="csX0" fmla="*/ 361165 w 361331"/>
                  <a:gd name="csY0" fmla="*/ 0 h 125964"/>
                  <a:gd name="csX1" fmla="*/ 78961 w 361331"/>
                  <a:gd name="csY1" fmla="*/ 125964 h 125964"/>
                  <a:gd name="csX2" fmla="*/ 8577 w 361331"/>
                  <a:gd name="csY2" fmla="*/ 15102 h 125964"/>
                  <a:gd name="csX3" fmla="*/ 161630 w 361331"/>
                  <a:gd name="csY3" fmla="*/ 54767 h 125964"/>
                  <a:gd name="csX4" fmla="*/ 361331 w 361331"/>
                  <a:gd name="csY4" fmla="*/ 0 h 125964"/>
                </a:gdLst>
                <a:ahLst/>
                <a:cxnLst>
                  <a:cxn ang="0">
                    <a:pos x="csX0" y="csY0"/>
                  </a:cxn>
                  <a:cxn ang="0">
                    <a:pos x="csX1" y="csY1"/>
                  </a:cxn>
                  <a:cxn ang="0">
                    <a:pos x="csX2" y="csY2"/>
                  </a:cxn>
                  <a:cxn ang="0">
                    <a:pos x="csX3" y="csY3"/>
                  </a:cxn>
                  <a:cxn ang="0">
                    <a:pos x="csX4" y="csY4"/>
                  </a:cxn>
                </a:cxnLst>
                <a:rect l="l" t="t" r="r" b="b"/>
                <a:pathLst>
                  <a:path w="361331" h="125964">
                    <a:moveTo>
                      <a:pt x="361165" y="0"/>
                    </a:moveTo>
                    <a:cubicBezTo>
                      <a:pt x="282314" y="68210"/>
                      <a:pt x="176070" y="95096"/>
                      <a:pt x="78961" y="125964"/>
                    </a:cubicBezTo>
                    <a:cubicBezTo>
                      <a:pt x="64683" y="111526"/>
                      <a:pt x="-28275" y="31865"/>
                      <a:pt x="8577" y="15102"/>
                    </a:cubicBezTo>
                    <a:cubicBezTo>
                      <a:pt x="15714" y="11783"/>
                      <a:pt x="122618" y="54435"/>
                      <a:pt x="161630" y="54767"/>
                    </a:cubicBezTo>
                    <a:cubicBezTo>
                      <a:pt x="224213" y="55265"/>
                      <a:pt x="305386" y="27052"/>
                      <a:pt x="361331" y="0"/>
                    </a:cubicBezTo>
                    <a:close/>
                  </a:path>
                </a:pathLst>
              </a:custGeom>
              <a:solidFill>
                <a:srgbClr val="BCC7D1"/>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871C69A0-18B2-5B90-77CA-7C483EC299BF}"/>
                  </a:ext>
                </a:extLst>
              </p:cNvPr>
              <p:cNvSpPr/>
              <p:nvPr/>
            </p:nvSpPr>
            <p:spPr>
              <a:xfrm>
                <a:off x="-9239475" y="-8799522"/>
                <a:ext cx="201030" cy="142524"/>
              </a:xfrm>
              <a:custGeom>
                <a:avLst/>
                <a:gdLst>
                  <a:gd name="csX0" fmla="*/ 200864 w 201030"/>
                  <a:gd name="csY0" fmla="*/ 1623 h 142524"/>
                  <a:gd name="csX1" fmla="*/ 57270 w 201030"/>
                  <a:gd name="csY1" fmla="*/ 142524 h 142524"/>
                  <a:gd name="csX2" fmla="*/ 0 w 201030"/>
                  <a:gd name="csY2" fmla="*/ 43446 h 142524"/>
                  <a:gd name="csX3" fmla="*/ 34696 w 201030"/>
                  <a:gd name="csY3" fmla="*/ 21705 h 142524"/>
                  <a:gd name="csX4" fmla="*/ 50299 w 201030"/>
                  <a:gd name="csY4" fmla="*/ 71493 h 142524"/>
                  <a:gd name="csX5" fmla="*/ 201030 w 201030"/>
                  <a:gd name="csY5" fmla="*/ 1457 h 142524"/>
                </a:gdLst>
                <a:ahLst/>
                <a:cxnLst>
                  <a:cxn ang="0">
                    <a:pos x="csX0" y="csY0"/>
                  </a:cxn>
                  <a:cxn ang="0">
                    <a:pos x="csX1" y="csY1"/>
                  </a:cxn>
                  <a:cxn ang="0">
                    <a:pos x="csX2" y="csY2"/>
                  </a:cxn>
                  <a:cxn ang="0">
                    <a:pos x="csX3" y="csY3"/>
                  </a:cxn>
                  <a:cxn ang="0">
                    <a:pos x="csX4" y="csY4"/>
                  </a:cxn>
                  <a:cxn ang="0">
                    <a:pos x="csX5" y="csY5"/>
                  </a:cxn>
                </a:cxnLst>
                <a:rect l="l" t="t" r="r" b="b"/>
                <a:pathLst>
                  <a:path w="201030" h="142524">
                    <a:moveTo>
                      <a:pt x="200864" y="1623"/>
                    </a:moveTo>
                    <a:cubicBezTo>
                      <a:pt x="157037" y="52407"/>
                      <a:pt x="106742" y="97549"/>
                      <a:pt x="57270" y="142524"/>
                    </a:cubicBezTo>
                    <a:lnTo>
                      <a:pt x="0" y="43446"/>
                    </a:lnTo>
                    <a:cubicBezTo>
                      <a:pt x="1329" y="29505"/>
                      <a:pt x="25233" y="29007"/>
                      <a:pt x="34696" y="21705"/>
                    </a:cubicBezTo>
                    <a:lnTo>
                      <a:pt x="50299" y="71493"/>
                    </a:lnTo>
                    <a:cubicBezTo>
                      <a:pt x="72046" y="84936"/>
                      <a:pt x="164677" y="-12981"/>
                      <a:pt x="201030" y="1457"/>
                    </a:cubicBezTo>
                    <a:close/>
                  </a:path>
                </a:pathLst>
              </a:custGeom>
              <a:solidFill>
                <a:srgbClr val="BCC7D1"/>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B08227F3-34A2-1364-B102-EDE59F4F6F8E}"/>
                  </a:ext>
                </a:extLst>
              </p:cNvPr>
              <p:cNvSpPr/>
              <p:nvPr/>
            </p:nvSpPr>
            <p:spPr>
              <a:xfrm>
                <a:off x="-10239091" y="-7392604"/>
                <a:ext cx="273190" cy="65783"/>
              </a:xfrm>
              <a:custGeom>
                <a:avLst/>
                <a:gdLst>
                  <a:gd name="csX0" fmla="*/ 273190 w 273190"/>
                  <a:gd name="csY0" fmla="*/ 40888 h 65783"/>
                  <a:gd name="csX1" fmla="*/ 150350 w 273190"/>
                  <a:gd name="csY1" fmla="*/ 65450 h 65783"/>
                  <a:gd name="csX2" fmla="*/ 8584 w 273190"/>
                  <a:gd name="csY2" fmla="*/ 559 h 65783"/>
                  <a:gd name="csX3" fmla="*/ 164790 w 273190"/>
                  <a:gd name="csY3" fmla="*/ 40888 h 65783"/>
                  <a:gd name="csX4" fmla="*/ 273190 w 273190"/>
                  <a:gd name="csY4" fmla="*/ 40888 h 65783"/>
                </a:gdLst>
                <a:ahLst/>
                <a:cxnLst>
                  <a:cxn ang="0">
                    <a:pos x="csX0" y="csY0"/>
                  </a:cxn>
                  <a:cxn ang="0">
                    <a:pos x="csX1" y="csY1"/>
                  </a:cxn>
                  <a:cxn ang="0">
                    <a:pos x="csX2" y="csY2"/>
                  </a:cxn>
                  <a:cxn ang="0">
                    <a:pos x="csX3" y="csY3"/>
                  </a:cxn>
                  <a:cxn ang="0">
                    <a:pos x="csX4" y="csY4"/>
                  </a:cxn>
                </a:cxnLst>
                <a:rect l="l" t="t" r="r" b="b"/>
                <a:pathLst>
                  <a:path w="273190" h="65783">
                    <a:moveTo>
                      <a:pt x="273190" y="40888"/>
                    </a:moveTo>
                    <a:cubicBezTo>
                      <a:pt x="237335" y="57815"/>
                      <a:pt x="190355" y="67773"/>
                      <a:pt x="150350" y="65450"/>
                    </a:cubicBezTo>
                    <a:cubicBezTo>
                      <a:pt x="137900" y="64786"/>
                      <a:pt x="-40718" y="25785"/>
                      <a:pt x="8584" y="559"/>
                    </a:cubicBezTo>
                    <a:cubicBezTo>
                      <a:pt x="20536" y="-5581"/>
                      <a:pt x="141219" y="40888"/>
                      <a:pt x="164790" y="40888"/>
                    </a:cubicBezTo>
                    <a:lnTo>
                      <a:pt x="273190" y="40888"/>
                    </a:lnTo>
                    <a:close/>
                  </a:path>
                </a:pathLst>
              </a:custGeom>
              <a:solidFill>
                <a:srgbClr val="BCC7D1"/>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1EE08B5D-9798-3419-F15E-AC725083D07C}"/>
                  </a:ext>
                </a:extLst>
              </p:cNvPr>
              <p:cNvSpPr/>
              <p:nvPr/>
            </p:nvSpPr>
            <p:spPr>
              <a:xfrm>
                <a:off x="-9685022" y="-7205505"/>
                <a:ext cx="118965" cy="262519"/>
              </a:xfrm>
              <a:custGeom>
                <a:avLst/>
                <a:gdLst>
                  <a:gd name="csX0" fmla="*/ 77023 w 118965"/>
                  <a:gd name="csY0" fmla="*/ 261886 h 262519"/>
                  <a:gd name="csX1" fmla="*/ 0 w 118965"/>
                  <a:gd name="csY1" fmla="*/ 23566 h 262519"/>
                  <a:gd name="csX2" fmla="*/ 1491 w 118965"/>
                  <a:gd name="csY2" fmla="*/ 0 h 262519"/>
                  <a:gd name="csX3" fmla="*/ 117693 w 118965"/>
                  <a:gd name="csY3" fmla="*/ 229524 h 262519"/>
                  <a:gd name="csX4" fmla="*/ 77023 w 118965"/>
                  <a:gd name="csY4" fmla="*/ 262052 h 262519"/>
                </a:gdLst>
                <a:ahLst/>
                <a:cxnLst>
                  <a:cxn ang="0">
                    <a:pos x="csX0" y="csY0"/>
                  </a:cxn>
                  <a:cxn ang="0">
                    <a:pos x="csX1" y="csY1"/>
                  </a:cxn>
                  <a:cxn ang="0">
                    <a:pos x="csX2" y="csY2"/>
                  </a:cxn>
                  <a:cxn ang="0">
                    <a:pos x="csX3" y="csY3"/>
                  </a:cxn>
                  <a:cxn ang="0">
                    <a:pos x="csX4" y="csY4"/>
                  </a:cxn>
                </a:cxnLst>
                <a:rect l="l" t="t" r="r" b="b"/>
                <a:pathLst>
                  <a:path w="118965" h="262519">
                    <a:moveTo>
                      <a:pt x="77023" y="261886"/>
                    </a:moveTo>
                    <a:cubicBezTo>
                      <a:pt x="135124" y="189693"/>
                      <a:pt x="26392" y="95261"/>
                      <a:pt x="0" y="23566"/>
                    </a:cubicBezTo>
                    <a:lnTo>
                      <a:pt x="1491" y="0"/>
                    </a:lnTo>
                    <a:cubicBezTo>
                      <a:pt x="11287" y="47797"/>
                      <a:pt x="132635" y="194838"/>
                      <a:pt x="117693" y="229524"/>
                    </a:cubicBezTo>
                    <a:cubicBezTo>
                      <a:pt x="116201" y="233009"/>
                      <a:pt x="81838" y="266865"/>
                      <a:pt x="77023" y="262052"/>
                    </a:cubicBezTo>
                    <a:close/>
                  </a:path>
                </a:pathLst>
              </a:custGeom>
              <a:solidFill>
                <a:srgbClr val="BCC7D1"/>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2B5B9D79-F443-288C-19B9-CF5FF2F061E6}"/>
                  </a:ext>
                </a:extLst>
              </p:cNvPr>
              <p:cNvSpPr/>
              <p:nvPr/>
            </p:nvSpPr>
            <p:spPr>
              <a:xfrm>
                <a:off x="-10147340" y="-9036157"/>
                <a:ext cx="166334" cy="41990"/>
              </a:xfrm>
              <a:custGeom>
                <a:avLst/>
                <a:gdLst>
                  <a:gd name="csX0" fmla="*/ 35194 w 166334"/>
                  <a:gd name="csY0" fmla="*/ 31637 h 41990"/>
                  <a:gd name="csX1" fmla="*/ 85822 w 166334"/>
                  <a:gd name="csY1" fmla="*/ 29314 h 41990"/>
                  <a:gd name="csX2" fmla="*/ 166334 w 166334"/>
                  <a:gd name="csY2" fmla="*/ 31637 h 41990"/>
                  <a:gd name="csX3" fmla="*/ 0 w 166334"/>
                  <a:gd name="csY3" fmla="*/ 41761 h 41990"/>
                  <a:gd name="csX4" fmla="*/ 35361 w 166334"/>
                  <a:gd name="csY4" fmla="*/ 31637 h 41990"/>
                </a:gdLst>
                <a:ahLst/>
                <a:cxnLst>
                  <a:cxn ang="0">
                    <a:pos x="csX0" y="csY0"/>
                  </a:cxn>
                  <a:cxn ang="0">
                    <a:pos x="csX1" y="csY1"/>
                  </a:cxn>
                  <a:cxn ang="0">
                    <a:pos x="csX2" y="csY2"/>
                  </a:cxn>
                  <a:cxn ang="0">
                    <a:pos x="csX3" y="csY3"/>
                  </a:cxn>
                  <a:cxn ang="0">
                    <a:pos x="csX4" y="csY4"/>
                  </a:cxn>
                </a:cxnLst>
                <a:rect l="l" t="t" r="r" b="b"/>
                <a:pathLst>
                  <a:path w="166334" h="41990">
                    <a:moveTo>
                      <a:pt x="35194" y="31637"/>
                    </a:moveTo>
                    <a:cubicBezTo>
                      <a:pt x="51961" y="29978"/>
                      <a:pt x="68889" y="34293"/>
                      <a:pt x="85822" y="29314"/>
                    </a:cubicBezTo>
                    <a:cubicBezTo>
                      <a:pt x="139274" y="13216"/>
                      <a:pt x="114540" y="-28938"/>
                      <a:pt x="166334" y="31637"/>
                    </a:cubicBezTo>
                    <a:cubicBezTo>
                      <a:pt x="111221" y="41595"/>
                      <a:pt x="55945" y="42591"/>
                      <a:pt x="0" y="41761"/>
                    </a:cubicBezTo>
                    <a:cubicBezTo>
                      <a:pt x="7137" y="38276"/>
                      <a:pt x="28552" y="32301"/>
                      <a:pt x="35361" y="31637"/>
                    </a:cubicBezTo>
                    <a:close/>
                  </a:path>
                </a:pathLst>
              </a:custGeom>
              <a:solidFill>
                <a:srgbClr val="BCC7D1"/>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1263E010-013F-D994-E892-F1127F8FE8EC}"/>
                  </a:ext>
                </a:extLst>
              </p:cNvPr>
              <p:cNvSpPr/>
              <p:nvPr/>
            </p:nvSpPr>
            <p:spPr>
              <a:xfrm>
                <a:off x="-9991133" y="-9335145"/>
                <a:ext cx="70940" cy="134128"/>
              </a:xfrm>
              <a:custGeom>
                <a:avLst/>
                <a:gdLst>
                  <a:gd name="csX0" fmla="*/ 70551 w 70940"/>
                  <a:gd name="csY0" fmla="*/ 3186 h 134128"/>
                  <a:gd name="csX1" fmla="*/ 0 w 70940"/>
                  <a:gd name="csY1" fmla="*/ 134129 h 134128"/>
                  <a:gd name="csX2" fmla="*/ 70551 w 70940"/>
                  <a:gd name="csY2" fmla="*/ 3186 h 134128"/>
                </a:gdLst>
                <a:ahLst/>
                <a:cxnLst>
                  <a:cxn ang="0">
                    <a:pos x="csX0" y="csY0"/>
                  </a:cxn>
                  <a:cxn ang="0">
                    <a:pos x="csX1" y="csY1"/>
                  </a:cxn>
                  <a:cxn ang="0">
                    <a:pos x="csX2" y="csY2"/>
                  </a:cxn>
                </a:cxnLst>
                <a:rect l="l" t="t" r="r" b="b"/>
                <a:pathLst>
                  <a:path w="70940" h="134128">
                    <a:moveTo>
                      <a:pt x="70551" y="3186"/>
                    </a:moveTo>
                    <a:cubicBezTo>
                      <a:pt x="76030" y="8496"/>
                      <a:pt x="22246" y="130145"/>
                      <a:pt x="0" y="134129"/>
                    </a:cubicBezTo>
                    <a:cubicBezTo>
                      <a:pt x="17597" y="120852"/>
                      <a:pt x="43328" y="-23036"/>
                      <a:pt x="70551" y="3186"/>
                    </a:cubicBezTo>
                    <a:close/>
                  </a:path>
                </a:pathLst>
              </a:custGeom>
              <a:solidFill>
                <a:srgbClr val="BCC7D1"/>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BBA3CD34-9854-257B-9A3C-F6F04B684DF8}"/>
                  </a:ext>
                </a:extLst>
              </p:cNvPr>
              <p:cNvSpPr/>
              <p:nvPr/>
            </p:nvSpPr>
            <p:spPr>
              <a:xfrm>
                <a:off x="-10409457" y="-8973513"/>
                <a:ext cx="40599" cy="120184"/>
              </a:xfrm>
              <a:custGeom>
                <a:avLst/>
                <a:gdLst>
                  <a:gd name="csX0" fmla="*/ 40337 w 40599"/>
                  <a:gd name="csY0" fmla="*/ 4344 h 120184"/>
                  <a:gd name="csX1" fmla="*/ 0 w 40599"/>
                  <a:gd name="csY1" fmla="*/ 120184 h 120184"/>
                  <a:gd name="csX2" fmla="*/ 40337 w 40599"/>
                  <a:gd name="csY2" fmla="*/ 4344 h 120184"/>
                </a:gdLst>
                <a:ahLst/>
                <a:cxnLst>
                  <a:cxn ang="0">
                    <a:pos x="csX0" y="csY0"/>
                  </a:cxn>
                  <a:cxn ang="0">
                    <a:pos x="csX1" y="csY1"/>
                  </a:cxn>
                  <a:cxn ang="0">
                    <a:pos x="csX2" y="csY2"/>
                  </a:cxn>
                </a:cxnLst>
                <a:rect l="l" t="t" r="r" b="b"/>
                <a:pathLst>
                  <a:path w="40599" h="120184">
                    <a:moveTo>
                      <a:pt x="40337" y="4344"/>
                    </a:moveTo>
                    <a:cubicBezTo>
                      <a:pt x="43661" y="9654"/>
                      <a:pt x="14610" y="117031"/>
                      <a:pt x="0" y="120184"/>
                    </a:cubicBezTo>
                    <a:cubicBezTo>
                      <a:pt x="1662" y="112550"/>
                      <a:pt x="21913" y="-26027"/>
                      <a:pt x="40337" y="4344"/>
                    </a:cubicBezTo>
                    <a:close/>
                  </a:path>
                </a:pathLst>
              </a:custGeom>
              <a:solidFill>
                <a:srgbClr val="BCC7D1"/>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EC6B1146-2D93-CFDA-9BC3-C06BF5F32291}"/>
                  </a:ext>
                </a:extLst>
              </p:cNvPr>
              <p:cNvSpPr/>
              <p:nvPr/>
            </p:nvSpPr>
            <p:spPr>
              <a:xfrm>
                <a:off x="-9843492" y="-9403744"/>
                <a:ext cx="114476" cy="56681"/>
              </a:xfrm>
              <a:custGeom>
                <a:avLst/>
                <a:gdLst>
                  <a:gd name="csX0" fmla="*/ 109329 w 114476"/>
                  <a:gd name="csY0" fmla="*/ 1251 h 56681"/>
                  <a:gd name="csX1" fmla="*/ 99372 w 114476"/>
                  <a:gd name="csY1" fmla="*/ 6230 h 56681"/>
                  <a:gd name="csX2" fmla="*/ 114476 w 114476"/>
                  <a:gd name="csY2" fmla="*/ 6230 h 56681"/>
                  <a:gd name="csX3" fmla="*/ 934 w 114476"/>
                  <a:gd name="csY3" fmla="*/ 56682 h 56681"/>
                  <a:gd name="csX4" fmla="*/ 109329 w 114476"/>
                  <a:gd name="csY4" fmla="*/ 1251 h 56681"/>
                </a:gdLst>
                <a:ahLst/>
                <a:cxnLst>
                  <a:cxn ang="0">
                    <a:pos x="csX0" y="csY0"/>
                  </a:cxn>
                  <a:cxn ang="0">
                    <a:pos x="csX1" y="csY1"/>
                  </a:cxn>
                  <a:cxn ang="0">
                    <a:pos x="csX2" y="csY2"/>
                  </a:cxn>
                  <a:cxn ang="0">
                    <a:pos x="csX3" y="csY3"/>
                  </a:cxn>
                  <a:cxn ang="0">
                    <a:pos x="csX4" y="csY4"/>
                  </a:cxn>
                </a:cxnLst>
                <a:rect l="l" t="t" r="r" b="b"/>
                <a:pathLst>
                  <a:path w="114476" h="56681">
                    <a:moveTo>
                      <a:pt x="109329" y="1251"/>
                    </a:moveTo>
                    <a:lnTo>
                      <a:pt x="99372" y="6230"/>
                    </a:lnTo>
                    <a:lnTo>
                      <a:pt x="114476" y="6230"/>
                    </a:lnTo>
                    <a:cubicBezTo>
                      <a:pt x="114476" y="6230"/>
                      <a:pt x="934" y="56682"/>
                      <a:pt x="934" y="56682"/>
                    </a:cubicBezTo>
                    <a:cubicBezTo>
                      <a:pt x="-11022" y="41911"/>
                      <a:pt x="95554" y="-8541"/>
                      <a:pt x="109329" y="1251"/>
                    </a:cubicBezTo>
                    <a:close/>
                  </a:path>
                </a:pathLst>
              </a:custGeom>
              <a:solidFill>
                <a:srgbClr val="BCC7D1"/>
              </a:solidFill>
              <a:ln w="16598" cap="flat">
                <a:noFill/>
                <a:prstDash val="solid"/>
                <a:miter/>
              </a:ln>
            </p:spPr>
            <p:txBody>
              <a:bodyPr/>
              <a:lstStyle/>
              <a:p>
                <a:endParaRPr lang="fr-FR"/>
              </a:p>
            </p:txBody>
          </p:sp>
          <p:sp>
            <p:nvSpPr>
              <p:cNvPr id="44" name="Forme libre 43">
                <a:extLst>
                  <a:ext uri="{FF2B5EF4-FFF2-40B4-BE49-F238E27FC236}">
                    <a16:creationId xmlns:a16="http://schemas.microsoft.com/office/drawing/2014/main" id="{9D30BA00-B758-B042-4AD4-CC0EC833A50A}"/>
                  </a:ext>
                </a:extLst>
              </p:cNvPr>
              <p:cNvSpPr/>
              <p:nvPr/>
            </p:nvSpPr>
            <p:spPr>
              <a:xfrm>
                <a:off x="-10485155" y="-8548518"/>
                <a:ext cx="19400" cy="78060"/>
              </a:xfrm>
              <a:custGeom>
                <a:avLst/>
                <a:gdLst>
                  <a:gd name="csX0" fmla="*/ 0 w 19400"/>
                  <a:gd name="csY0" fmla="*/ 5038 h 78060"/>
                  <a:gd name="csX1" fmla="*/ 0 w 19400"/>
                  <a:gd name="csY1" fmla="*/ 78061 h 78060"/>
                  <a:gd name="csX2" fmla="*/ 0 w 19400"/>
                  <a:gd name="csY2" fmla="*/ 5038 h 78060"/>
                </a:gdLst>
                <a:ahLst/>
                <a:cxnLst>
                  <a:cxn ang="0">
                    <a:pos x="csX0" y="csY0"/>
                  </a:cxn>
                  <a:cxn ang="0">
                    <a:pos x="csX1" y="csY1"/>
                  </a:cxn>
                  <a:cxn ang="0">
                    <a:pos x="csX2" y="csY2"/>
                  </a:cxn>
                </a:cxnLst>
                <a:rect l="l" t="t" r="r" b="b"/>
                <a:pathLst>
                  <a:path w="19400" h="78060">
                    <a:moveTo>
                      <a:pt x="0" y="5038"/>
                    </a:moveTo>
                    <a:cubicBezTo>
                      <a:pt x="34696" y="-23176"/>
                      <a:pt x="15275" y="76235"/>
                      <a:pt x="0" y="78061"/>
                    </a:cubicBezTo>
                    <a:lnTo>
                      <a:pt x="0" y="5038"/>
                    </a:lnTo>
                    <a:close/>
                  </a:path>
                </a:pathLst>
              </a:custGeom>
              <a:solidFill>
                <a:srgbClr val="BCC7D1"/>
              </a:solidFill>
              <a:ln w="16598" cap="flat">
                <a:noFill/>
                <a:prstDash val="solid"/>
                <a:miter/>
              </a:ln>
            </p:spPr>
            <p:txBody>
              <a:bodyPr/>
              <a:lstStyle/>
              <a:p>
                <a:endParaRPr lang="fr-FR"/>
              </a:p>
            </p:txBody>
          </p:sp>
          <p:sp>
            <p:nvSpPr>
              <p:cNvPr id="45" name="Forme libre 44">
                <a:extLst>
                  <a:ext uri="{FF2B5EF4-FFF2-40B4-BE49-F238E27FC236}">
                    <a16:creationId xmlns:a16="http://schemas.microsoft.com/office/drawing/2014/main" id="{0F731BE0-66FA-57FB-79FD-F7F8B5D4D9AF}"/>
                  </a:ext>
                </a:extLst>
              </p:cNvPr>
              <p:cNvSpPr/>
              <p:nvPr/>
            </p:nvSpPr>
            <p:spPr>
              <a:xfrm>
                <a:off x="-10112145" y="-9085010"/>
                <a:ext cx="80674" cy="40570"/>
              </a:xfrm>
              <a:custGeom>
                <a:avLst/>
                <a:gdLst>
                  <a:gd name="csX0" fmla="*/ 80675 w 80674"/>
                  <a:gd name="csY0" fmla="*/ 0 h 40570"/>
                  <a:gd name="csX1" fmla="*/ 0 w 80674"/>
                  <a:gd name="csY1" fmla="*/ 40162 h 40570"/>
                  <a:gd name="csX2" fmla="*/ 80675 w 80674"/>
                  <a:gd name="csY2" fmla="*/ 0 h 40570"/>
                </a:gdLst>
                <a:ahLst/>
                <a:cxnLst>
                  <a:cxn ang="0">
                    <a:pos x="csX0" y="csY0"/>
                  </a:cxn>
                  <a:cxn ang="0">
                    <a:pos x="csX1" y="csY1"/>
                  </a:cxn>
                  <a:cxn ang="0">
                    <a:pos x="csX2" y="csY2"/>
                  </a:cxn>
                </a:cxnLst>
                <a:rect l="l" t="t" r="r" b="b"/>
                <a:pathLst>
                  <a:path w="80674" h="40570">
                    <a:moveTo>
                      <a:pt x="80675" y="0"/>
                    </a:moveTo>
                    <a:cubicBezTo>
                      <a:pt x="63410" y="26222"/>
                      <a:pt x="31206" y="43482"/>
                      <a:pt x="0" y="40162"/>
                    </a:cubicBezTo>
                    <a:lnTo>
                      <a:pt x="80675" y="0"/>
                    </a:lnTo>
                    <a:close/>
                  </a:path>
                </a:pathLst>
              </a:custGeom>
              <a:solidFill>
                <a:srgbClr val="BCC7D1"/>
              </a:solidFill>
              <a:ln w="16598" cap="flat">
                <a:noFill/>
                <a:prstDash val="solid"/>
                <a:miter/>
              </a:ln>
            </p:spPr>
            <p:txBody>
              <a:bodyPr/>
              <a:lstStyle/>
              <a:p>
                <a:endParaRPr lang="fr-FR"/>
              </a:p>
            </p:txBody>
          </p:sp>
          <p:sp>
            <p:nvSpPr>
              <p:cNvPr id="46" name="Forme libre 45">
                <a:extLst>
                  <a:ext uri="{FF2B5EF4-FFF2-40B4-BE49-F238E27FC236}">
                    <a16:creationId xmlns:a16="http://schemas.microsoft.com/office/drawing/2014/main" id="{53F8DD62-0BFD-62FB-BBCA-CB144A703F45}"/>
                  </a:ext>
                </a:extLst>
              </p:cNvPr>
              <p:cNvSpPr/>
              <p:nvPr/>
            </p:nvSpPr>
            <p:spPr>
              <a:xfrm>
                <a:off x="-10486312" y="-8843205"/>
                <a:ext cx="13966" cy="90780"/>
              </a:xfrm>
              <a:custGeom>
                <a:avLst/>
                <a:gdLst>
                  <a:gd name="csX0" fmla="*/ 11284 w 13966"/>
                  <a:gd name="csY0" fmla="*/ 0 h 90780"/>
                  <a:gd name="csX1" fmla="*/ 3649 w 13966"/>
                  <a:gd name="csY1" fmla="*/ 90781 h 90780"/>
                  <a:gd name="csX2" fmla="*/ 6137 w 13966"/>
                  <a:gd name="csY2" fmla="*/ 0 h 90780"/>
                  <a:gd name="csX3" fmla="*/ 11118 w 13966"/>
                  <a:gd name="csY3" fmla="*/ 0 h 90780"/>
                </a:gdLst>
                <a:ahLst/>
                <a:cxnLst>
                  <a:cxn ang="0">
                    <a:pos x="csX0" y="csY0"/>
                  </a:cxn>
                  <a:cxn ang="0">
                    <a:pos x="csX1" y="csY1"/>
                  </a:cxn>
                  <a:cxn ang="0">
                    <a:pos x="csX2" y="csY2"/>
                  </a:cxn>
                  <a:cxn ang="0">
                    <a:pos x="csX3" y="csY3"/>
                  </a:cxn>
                </a:cxnLst>
                <a:rect l="l" t="t" r="r" b="b"/>
                <a:pathLst>
                  <a:path w="13966" h="90780">
                    <a:moveTo>
                      <a:pt x="11284" y="0"/>
                    </a:moveTo>
                    <a:cubicBezTo>
                      <a:pt x="8131" y="20081"/>
                      <a:pt x="23402" y="64725"/>
                      <a:pt x="3649" y="90781"/>
                    </a:cubicBezTo>
                    <a:cubicBezTo>
                      <a:pt x="-4984" y="60576"/>
                      <a:pt x="4147" y="29541"/>
                      <a:pt x="6137" y="0"/>
                    </a:cubicBezTo>
                    <a:lnTo>
                      <a:pt x="11118" y="0"/>
                    </a:lnTo>
                    <a:close/>
                  </a:path>
                </a:pathLst>
              </a:custGeom>
              <a:solidFill>
                <a:srgbClr val="BCC7D1"/>
              </a:solidFill>
              <a:ln w="16598" cap="flat">
                <a:noFill/>
                <a:prstDash val="solid"/>
                <a:miter/>
              </a:ln>
            </p:spPr>
            <p:txBody>
              <a:bodyPr/>
              <a:lstStyle/>
              <a:p>
                <a:endParaRPr lang="fr-FR"/>
              </a:p>
            </p:txBody>
          </p:sp>
          <p:sp>
            <p:nvSpPr>
              <p:cNvPr id="47" name="Forme libre 46">
                <a:extLst>
                  <a:ext uri="{FF2B5EF4-FFF2-40B4-BE49-F238E27FC236}">
                    <a16:creationId xmlns:a16="http://schemas.microsoft.com/office/drawing/2014/main" id="{35197CD3-48F7-CD34-9D7D-45B23E5FBFB6}"/>
                  </a:ext>
                </a:extLst>
              </p:cNvPr>
              <p:cNvSpPr/>
              <p:nvPr/>
            </p:nvSpPr>
            <p:spPr>
              <a:xfrm>
                <a:off x="-9376261" y="-8964025"/>
                <a:ext cx="13946" cy="60243"/>
              </a:xfrm>
              <a:custGeom>
                <a:avLst/>
                <a:gdLst>
                  <a:gd name="csX0" fmla="*/ 0 w 13946"/>
                  <a:gd name="csY0" fmla="*/ 60244 h 60243"/>
                  <a:gd name="csX1" fmla="*/ 7635 w 13946"/>
                  <a:gd name="csY1" fmla="*/ 0 h 60243"/>
                  <a:gd name="csX2" fmla="*/ 0 w 13946"/>
                  <a:gd name="csY2" fmla="*/ 60244 h 60243"/>
                </a:gdLst>
                <a:ahLst/>
                <a:cxnLst>
                  <a:cxn ang="0">
                    <a:pos x="csX0" y="csY0"/>
                  </a:cxn>
                  <a:cxn ang="0">
                    <a:pos x="csX1" y="csY1"/>
                  </a:cxn>
                  <a:cxn ang="0">
                    <a:pos x="csX2" y="csY2"/>
                  </a:cxn>
                </a:cxnLst>
                <a:rect l="l" t="t" r="r" b="b"/>
                <a:pathLst>
                  <a:path w="13946" h="60243">
                    <a:moveTo>
                      <a:pt x="0" y="60244"/>
                    </a:moveTo>
                    <a:lnTo>
                      <a:pt x="7635" y="0"/>
                    </a:lnTo>
                    <a:cubicBezTo>
                      <a:pt x="25233" y="15600"/>
                      <a:pt x="498" y="41822"/>
                      <a:pt x="0" y="60244"/>
                    </a:cubicBezTo>
                    <a:close/>
                  </a:path>
                </a:pathLst>
              </a:custGeom>
              <a:solidFill>
                <a:srgbClr val="BCC7D1"/>
              </a:solidFill>
              <a:ln w="16598" cap="flat">
                <a:noFill/>
                <a:prstDash val="solid"/>
                <a:miter/>
              </a:ln>
            </p:spPr>
            <p:txBody>
              <a:bodyPr/>
              <a:lstStyle/>
              <a:p>
                <a:endParaRPr lang="fr-FR"/>
              </a:p>
            </p:txBody>
          </p:sp>
          <p:sp>
            <p:nvSpPr>
              <p:cNvPr id="48" name="Forme libre 47">
                <a:extLst>
                  <a:ext uri="{FF2B5EF4-FFF2-40B4-BE49-F238E27FC236}">
                    <a16:creationId xmlns:a16="http://schemas.microsoft.com/office/drawing/2014/main" id="{AE4F736A-9015-F4A9-9546-913FB4A30575}"/>
                  </a:ext>
                </a:extLst>
              </p:cNvPr>
              <p:cNvSpPr/>
              <p:nvPr/>
            </p:nvSpPr>
            <p:spPr>
              <a:xfrm>
                <a:off x="-9713906" y="-9402493"/>
                <a:ext cx="95783" cy="5483"/>
              </a:xfrm>
              <a:custGeom>
                <a:avLst/>
                <a:gdLst>
                  <a:gd name="csX0" fmla="*/ 95783 w 95783"/>
                  <a:gd name="csY0" fmla="*/ 4979 h 5483"/>
                  <a:gd name="csX1" fmla="*/ 0 w 95783"/>
                  <a:gd name="csY1" fmla="*/ 0 h 5483"/>
                  <a:gd name="csX2" fmla="*/ 95783 w 95783"/>
                  <a:gd name="csY2" fmla="*/ 4979 h 5483"/>
                </a:gdLst>
                <a:ahLst/>
                <a:cxnLst>
                  <a:cxn ang="0">
                    <a:pos x="csX0" y="csY0"/>
                  </a:cxn>
                  <a:cxn ang="0">
                    <a:pos x="csX1" y="csY1"/>
                  </a:cxn>
                  <a:cxn ang="0">
                    <a:pos x="csX2" y="csY2"/>
                  </a:cxn>
                </a:cxnLst>
                <a:rect l="l" t="t" r="r" b="b"/>
                <a:pathLst>
                  <a:path w="95783" h="5483">
                    <a:moveTo>
                      <a:pt x="95783" y="4979"/>
                    </a:moveTo>
                    <a:cubicBezTo>
                      <a:pt x="63742" y="1991"/>
                      <a:pt x="31871" y="10621"/>
                      <a:pt x="0" y="0"/>
                    </a:cubicBezTo>
                    <a:lnTo>
                      <a:pt x="95783" y="4979"/>
                    </a:lnTo>
                    <a:close/>
                  </a:path>
                </a:pathLst>
              </a:custGeom>
              <a:solidFill>
                <a:srgbClr val="BCC7D1"/>
              </a:solidFill>
              <a:ln w="16598" cap="flat">
                <a:noFill/>
                <a:prstDash val="solid"/>
                <a:miter/>
              </a:ln>
            </p:spPr>
            <p:txBody>
              <a:bodyPr/>
              <a:lstStyle/>
              <a:p>
                <a:endParaRPr lang="fr-FR"/>
              </a:p>
            </p:txBody>
          </p:sp>
          <p:sp>
            <p:nvSpPr>
              <p:cNvPr id="49" name="Forme libre 48">
                <a:extLst>
                  <a:ext uri="{FF2B5EF4-FFF2-40B4-BE49-F238E27FC236}">
                    <a16:creationId xmlns:a16="http://schemas.microsoft.com/office/drawing/2014/main" id="{B516975E-CD45-D441-7FAB-F774B2DF7D9E}"/>
                  </a:ext>
                </a:extLst>
              </p:cNvPr>
              <p:cNvSpPr/>
              <p:nvPr/>
            </p:nvSpPr>
            <p:spPr>
              <a:xfrm>
                <a:off x="-10525326" y="-8646708"/>
                <a:ext cx="10393" cy="55431"/>
              </a:xfrm>
              <a:custGeom>
                <a:avLst/>
                <a:gdLst>
                  <a:gd name="csX0" fmla="*/ 4981 w 10393"/>
                  <a:gd name="csY0" fmla="*/ 55431 h 55431"/>
                  <a:gd name="csX1" fmla="*/ 0 w 10393"/>
                  <a:gd name="csY1" fmla="*/ 0 h 55431"/>
                  <a:gd name="csX2" fmla="*/ 4981 w 10393"/>
                  <a:gd name="csY2" fmla="*/ 55431 h 55431"/>
                </a:gdLst>
                <a:ahLst/>
                <a:cxnLst>
                  <a:cxn ang="0">
                    <a:pos x="csX0" y="csY0"/>
                  </a:cxn>
                  <a:cxn ang="0">
                    <a:pos x="csX1" y="csY1"/>
                  </a:cxn>
                  <a:cxn ang="0">
                    <a:pos x="csX2" y="csY2"/>
                  </a:cxn>
                </a:cxnLst>
                <a:rect l="l" t="t" r="r" b="b"/>
                <a:pathLst>
                  <a:path w="10393" h="55431">
                    <a:moveTo>
                      <a:pt x="4981" y="55431"/>
                    </a:moveTo>
                    <a:lnTo>
                      <a:pt x="0" y="0"/>
                    </a:lnTo>
                    <a:cubicBezTo>
                      <a:pt x="20750" y="11119"/>
                      <a:pt x="3818" y="37839"/>
                      <a:pt x="4981" y="55431"/>
                    </a:cubicBezTo>
                    <a:close/>
                  </a:path>
                </a:pathLst>
              </a:custGeom>
              <a:solidFill>
                <a:srgbClr val="BCC7D1"/>
              </a:solidFill>
              <a:ln w="16598" cap="flat">
                <a:noFill/>
                <a:prstDash val="solid"/>
                <a:miter/>
              </a:ln>
            </p:spPr>
            <p:txBody>
              <a:bodyPr/>
              <a:lstStyle/>
              <a:p>
                <a:endParaRPr lang="fr-FR"/>
              </a:p>
            </p:txBody>
          </p:sp>
          <p:sp>
            <p:nvSpPr>
              <p:cNvPr id="50" name="Forme libre 49">
                <a:extLst>
                  <a:ext uri="{FF2B5EF4-FFF2-40B4-BE49-F238E27FC236}">
                    <a16:creationId xmlns:a16="http://schemas.microsoft.com/office/drawing/2014/main" id="{DB1ED3A7-26C3-9CEF-0764-E47D32B16E36}"/>
                  </a:ext>
                </a:extLst>
              </p:cNvPr>
              <p:cNvSpPr/>
              <p:nvPr/>
            </p:nvSpPr>
            <p:spPr>
              <a:xfrm>
                <a:off x="-9648336" y="-9418772"/>
                <a:ext cx="60422" cy="7215"/>
              </a:xfrm>
              <a:custGeom>
                <a:avLst/>
                <a:gdLst>
                  <a:gd name="csX0" fmla="*/ 60423 w 60422"/>
                  <a:gd name="csY0" fmla="*/ 6155 h 7215"/>
                  <a:gd name="csX1" fmla="*/ 0 w 60422"/>
                  <a:gd name="csY1" fmla="*/ 1176 h 7215"/>
                  <a:gd name="csX2" fmla="*/ 60423 w 60422"/>
                  <a:gd name="csY2" fmla="*/ 6155 h 7215"/>
                </a:gdLst>
                <a:ahLst/>
                <a:cxnLst>
                  <a:cxn ang="0">
                    <a:pos x="csX0" y="csY0"/>
                  </a:cxn>
                  <a:cxn ang="0">
                    <a:pos x="csX1" y="csY1"/>
                  </a:cxn>
                  <a:cxn ang="0">
                    <a:pos x="csX2" y="csY2"/>
                  </a:cxn>
                </a:cxnLst>
                <a:rect l="l" t="t" r="r" b="b"/>
                <a:pathLst>
                  <a:path w="60422" h="7215">
                    <a:moveTo>
                      <a:pt x="60423" y="6155"/>
                    </a:moveTo>
                    <a:cubicBezTo>
                      <a:pt x="41501" y="6155"/>
                      <a:pt x="16600" y="10636"/>
                      <a:pt x="0" y="1176"/>
                    </a:cubicBezTo>
                    <a:cubicBezTo>
                      <a:pt x="17925" y="180"/>
                      <a:pt x="44654" y="-2475"/>
                      <a:pt x="60423" y="6155"/>
                    </a:cubicBezTo>
                    <a:close/>
                  </a:path>
                </a:pathLst>
              </a:custGeom>
              <a:solidFill>
                <a:srgbClr val="BCC7D1"/>
              </a:solidFill>
              <a:ln w="16598" cap="flat">
                <a:noFill/>
                <a:prstDash val="solid"/>
                <a:miter/>
              </a:ln>
            </p:spPr>
            <p:txBody>
              <a:bodyPr/>
              <a:lstStyle/>
              <a:p>
                <a:endParaRPr lang="fr-FR"/>
              </a:p>
            </p:txBody>
          </p:sp>
          <p:sp>
            <p:nvSpPr>
              <p:cNvPr id="51" name="Forme libre 50">
                <a:extLst>
                  <a:ext uri="{FF2B5EF4-FFF2-40B4-BE49-F238E27FC236}">
                    <a16:creationId xmlns:a16="http://schemas.microsoft.com/office/drawing/2014/main" id="{5DC803DF-3A91-8145-B8EE-A9715128D82C}"/>
                  </a:ext>
                </a:extLst>
              </p:cNvPr>
              <p:cNvSpPr/>
              <p:nvPr/>
            </p:nvSpPr>
            <p:spPr>
              <a:xfrm>
                <a:off x="-10228018" y="-8999375"/>
                <a:ext cx="45322" cy="4978"/>
              </a:xfrm>
              <a:custGeom>
                <a:avLst/>
                <a:gdLst>
                  <a:gd name="csX0" fmla="*/ 45322 w 45322"/>
                  <a:gd name="csY0" fmla="*/ 4979 h 4978"/>
                  <a:gd name="csX1" fmla="*/ 0 w 45322"/>
                  <a:gd name="csY1" fmla="*/ 0 h 4978"/>
                  <a:gd name="csX2" fmla="*/ 45322 w 45322"/>
                  <a:gd name="csY2" fmla="*/ 4979 h 4978"/>
                </a:gdLst>
                <a:ahLst/>
                <a:cxnLst>
                  <a:cxn ang="0">
                    <a:pos x="csX0" y="csY0"/>
                  </a:cxn>
                  <a:cxn ang="0">
                    <a:pos x="csX1" y="csY1"/>
                  </a:cxn>
                  <a:cxn ang="0">
                    <a:pos x="csX2" y="csY2"/>
                  </a:cxn>
                </a:cxnLst>
                <a:rect l="l" t="t" r="r" b="b"/>
                <a:pathLst>
                  <a:path w="45322" h="4978">
                    <a:moveTo>
                      <a:pt x="45322" y="4979"/>
                    </a:moveTo>
                    <a:cubicBezTo>
                      <a:pt x="26396" y="3983"/>
                      <a:pt x="19425" y="4315"/>
                      <a:pt x="0" y="0"/>
                    </a:cubicBezTo>
                    <a:lnTo>
                      <a:pt x="45322" y="4979"/>
                    </a:lnTo>
                    <a:close/>
                  </a:path>
                </a:pathLst>
              </a:custGeom>
              <a:solidFill>
                <a:srgbClr val="BCC7D1"/>
              </a:solidFill>
              <a:ln w="16598" cap="flat">
                <a:noFill/>
                <a:prstDash val="solid"/>
                <a:miter/>
              </a:ln>
            </p:spPr>
            <p:txBody>
              <a:bodyPr/>
              <a:lstStyle/>
              <a:p>
                <a:endParaRPr lang="fr-FR"/>
              </a:p>
            </p:txBody>
          </p:sp>
          <p:sp>
            <p:nvSpPr>
              <p:cNvPr id="52" name="Forme libre 51">
                <a:extLst>
                  <a:ext uri="{FF2B5EF4-FFF2-40B4-BE49-F238E27FC236}">
                    <a16:creationId xmlns:a16="http://schemas.microsoft.com/office/drawing/2014/main" id="{285C7324-26DD-3519-3186-F40C0DFC0BF7}"/>
                  </a:ext>
                </a:extLst>
              </p:cNvPr>
              <p:cNvSpPr/>
              <p:nvPr/>
            </p:nvSpPr>
            <p:spPr>
              <a:xfrm>
                <a:off x="-9577952" y="-9413441"/>
                <a:ext cx="35356" cy="6549"/>
              </a:xfrm>
              <a:custGeom>
                <a:avLst/>
                <a:gdLst>
                  <a:gd name="csX0" fmla="*/ 35356 w 35356"/>
                  <a:gd name="csY0" fmla="*/ 5803 h 6549"/>
                  <a:gd name="csX1" fmla="*/ 0 w 35356"/>
                  <a:gd name="csY1" fmla="*/ 824 h 6549"/>
                  <a:gd name="csX2" fmla="*/ 35356 w 35356"/>
                  <a:gd name="csY2" fmla="*/ 5803 h 6549"/>
                </a:gdLst>
                <a:ahLst/>
                <a:cxnLst>
                  <a:cxn ang="0">
                    <a:pos x="csX0" y="csY0"/>
                  </a:cxn>
                  <a:cxn ang="0">
                    <a:pos x="csX1" y="csY1"/>
                  </a:cxn>
                  <a:cxn ang="0">
                    <a:pos x="csX2" y="csY2"/>
                  </a:cxn>
                </a:cxnLst>
                <a:rect l="l" t="t" r="r" b="b"/>
                <a:pathLst>
                  <a:path w="35356" h="6549">
                    <a:moveTo>
                      <a:pt x="35356" y="5803"/>
                    </a:moveTo>
                    <a:cubicBezTo>
                      <a:pt x="24402" y="5139"/>
                      <a:pt x="8300" y="10118"/>
                      <a:pt x="0" y="824"/>
                    </a:cubicBezTo>
                    <a:cubicBezTo>
                      <a:pt x="10955" y="824"/>
                      <a:pt x="27223" y="-2993"/>
                      <a:pt x="35356" y="5803"/>
                    </a:cubicBezTo>
                    <a:close/>
                  </a:path>
                </a:pathLst>
              </a:custGeom>
              <a:solidFill>
                <a:srgbClr val="BCC7D1"/>
              </a:solidFill>
              <a:ln w="16598" cap="flat">
                <a:noFill/>
                <a:prstDash val="solid"/>
                <a:miter/>
              </a:ln>
            </p:spPr>
            <p:txBody>
              <a:bodyPr/>
              <a:lstStyle/>
              <a:p>
                <a:endParaRPr lang="fr-FR"/>
              </a:p>
            </p:txBody>
          </p:sp>
          <p:sp>
            <p:nvSpPr>
              <p:cNvPr id="53" name="Forme libre 52">
                <a:extLst>
                  <a:ext uri="{FF2B5EF4-FFF2-40B4-BE49-F238E27FC236}">
                    <a16:creationId xmlns:a16="http://schemas.microsoft.com/office/drawing/2014/main" id="{BD58312A-BFEB-4AC4-6D4A-238E921B04B9}"/>
                  </a:ext>
                </a:extLst>
              </p:cNvPr>
              <p:cNvSpPr/>
              <p:nvPr/>
            </p:nvSpPr>
            <p:spPr>
              <a:xfrm>
                <a:off x="-9722079" y="-9413260"/>
                <a:ext cx="28258" cy="5622"/>
              </a:xfrm>
              <a:custGeom>
                <a:avLst/>
                <a:gdLst>
                  <a:gd name="csX0" fmla="*/ 28258 w 28258"/>
                  <a:gd name="csY0" fmla="*/ 643 h 5622"/>
                  <a:gd name="csX1" fmla="*/ 3025 w 28258"/>
                  <a:gd name="csY1" fmla="*/ 5622 h 5622"/>
                  <a:gd name="csX2" fmla="*/ 28258 w 28258"/>
                  <a:gd name="csY2" fmla="*/ 643 h 5622"/>
                </a:gdLst>
                <a:ahLst/>
                <a:cxnLst>
                  <a:cxn ang="0">
                    <a:pos x="csX0" y="csY0"/>
                  </a:cxn>
                  <a:cxn ang="0">
                    <a:pos x="csX1" y="csY1"/>
                  </a:cxn>
                  <a:cxn ang="0">
                    <a:pos x="csX2" y="csY2"/>
                  </a:cxn>
                </a:cxnLst>
                <a:rect l="l" t="t" r="r" b="b"/>
                <a:pathLst>
                  <a:path w="28258" h="5622">
                    <a:moveTo>
                      <a:pt x="28258" y="643"/>
                    </a:moveTo>
                    <a:lnTo>
                      <a:pt x="3025" y="5622"/>
                    </a:lnTo>
                    <a:cubicBezTo>
                      <a:pt x="-10754" y="-2842"/>
                      <a:pt x="26929" y="809"/>
                      <a:pt x="28258" y="643"/>
                    </a:cubicBezTo>
                    <a:close/>
                  </a:path>
                </a:pathLst>
              </a:custGeom>
              <a:solidFill>
                <a:srgbClr val="BCC7D1"/>
              </a:solidFill>
              <a:ln w="16598" cap="flat">
                <a:noFill/>
                <a:prstDash val="solid"/>
                <a:miter/>
              </a:ln>
            </p:spPr>
            <p:txBody>
              <a:bodyPr/>
              <a:lstStyle/>
              <a:p>
                <a:endParaRPr lang="fr-FR"/>
              </a:p>
            </p:txBody>
          </p:sp>
          <p:sp>
            <p:nvSpPr>
              <p:cNvPr id="54" name="Forme libre 53">
                <a:extLst>
                  <a:ext uri="{FF2B5EF4-FFF2-40B4-BE49-F238E27FC236}">
                    <a16:creationId xmlns:a16="http://schemas.microsoft.com/office/drawing/2014/main" id="{E3B8B9FF-AEEA-2EB8-3E65-4F58EFB20707}"/>
                  </a:ext>
                </a:extLst>
              </p:cNvPr>
              <p:cNvSpPr/>
              <p:nvPr/>
            </p:nvSpPr>
            <p:spPr>
              <a:xfrm>
                <a:off x="-9688840" y="-9417596"/>
                <a:ext cx="25228" cy="4978"/>
              </a:xfrm>
              <a:custGeom>
                <a:avLst/>
                <a:gdLst>
                  <a:gd name="csX0" fmla="*/ 25229 w 25228"/>
                  <a:gd name="csY0" fmla="*/ 0 h 4978"/>
                  <a:gd name="csX1" fmla="*/ 0 w 25228"/>
                  <a:gd name="csY1" fmla="*/ 4979 h 4978"/>
                  <a:gd name="csX2" fmla="*/ 25229 w 25228"/>
                  <a:gd name="csY2" fmla="*/ 0 h 4978"/>
                </a:gdLst>
                <a:ahLst/>
                <a:cxnLst>
                  <a:cxn ang="0">
                    <a:pos x="csX0" y="csY0"/>
                  </a:cxn>
                  <a:cxn ang="0">
                    <a:pos x="csX1" y="csY1"/>
                  </a:cxn>
                  <a:cxn ang="0">
                    <a:pos x="csX2" y="csY2"/>
                  </a:cxn>
                </a:cxnLst>
                <a:rect l="l" t="t" r="r" b="b"/>
                <a:pathLst>
                  <a:path w="25228" h="4978">
                    <a:moveTo>
                      <a:pt x="25229" y="0"/>
                    </a:moveTo>
                    <a:cubicBezTo>
                      <a:pt x="22574" y="0"/>
                      <a:pt x="8134" y="3983"/>
                      <a:pt x="0" y="4979"/>
                    </a:cubicBezTo>
                    <a:lnTo>
                      <a:pt x="25229" y="0"/>
                    </a:lnTo>
                    <a:close/>
                  </a:path>
                </a:pathLst>
              </a:custGeom>
              <a:solidFill>
                <a:srgbClr val="BCC7D1"/>
              </a:solidFill>
              <a:ln w="16598" cap="flat">
                <a:noFill/>
                <a:prstDash val="solid"/>
                <a:miter/>
              </a:ln>
            </p:spPr>
            <p:txBody>
              <a:bodyPr/>
              <a:lstStyle/>
              <a:p>
                <a:endParaRPr lang="fr-FR"/>
              </a:p>
            </p:txBody>
          </p:sp>
          <p:sp>
            <p:nvSpPr>
              <p:cNvPr id="55" name="Forme libre 54">
                <a:extLst>
                  <a:ext uri="{FF2B5EF4-FFF2-40B4-BE49-F238E27FC236}">
                    <a16:creationId xmlns:a16="http://schemas.microsoft.com/office/drawing/2014/main" id="{4B718B4E-9BD6-9C01-DA7C-1FB58514B243}"/>
                  </a:ext>
                </a:extLst>
              </p:cNvPr>
              <p:cNvSpPr/>
              <p:nvPr/>
            </p:nvSpPr>
            <p:spPr>
              <a:xfrm>
                <a:off x="-9598037" y="-9397348"/>
                <a:ext cx="15104" cy="4978"/>
              </a:xfrm>
              <a:custGeom>
                <a:avLst/>
                <a:gdLst>
                  <a:gd name="csX0" fmla="*/ 15105 w 15104"/>
                  <a:gd name="csY0" fmla="*/ 4979 h 4978"/>
                  <a:gd name="csX1" fmla="*/ 0 w 15104"/>
                  <a:gd name="csY1" fmla="*/ 0 h 4978"/>
                  <a:gd name="csX2" fmla="*/ 15105 w 15104"/>
                  <a:gd name="csY2" fmla="*/ 4979 h 4978"/>
                </a:gdLst>
                <a:ahLst/>
                <a:cxnLst>
                  <a:cxn ang="0">
                    <a:pos x="csX0" y="csY0"/>
                  </a:cxn>
                  <a:cxn ang="0">
                    <a:pos x="csX1" y="csY1"/>
                  </a:cxn>
                  <a:cxn ang="0">
                    <a:pos x="csX2" y="csY2"/>
                  </a:cxn>
                </a:cxnLst>
                <a:rect l="l" t="t" r="r" b="b"/>
                <a:pathLst>
                  <a:path w="15104" h="4978">
                    <a:moveTo>
                      <a:pt x="15105" y="4979"/>
                    </a:moveTo>
                    <a:cubicBezTo>
                      <a:pt x="6306" y="3817"/>
                      <a:pt x="827" y="0"/>
                      <a:pt x="0" y="0"/>
                    </a:cubicBezTo>
                    <a:lnTo>
                      <a:pt x="15105" y="4979"/>
                    </a:lnTo>
                    <a:close/>
                  </a:path>
                </a:pathLst>
              </a:custGeom>
              <a:solidFill>
                <a:srgbClr val="BCC7D1"/>
              </a:solidFill>
              <a:ln w="16598" cap="flat">
                <a:noFill/>
                <a:prstDash val="solid"/>
                <a:miter/>
              </a:ln>
            </p:spPr>
            <p:txBody>
              <a:bodyPr/>
              <a:lstStyle/>
              <a:p>
                <a:endParaRPr lang="fr-FR"/>
              </a:p>
            </p:txBody>
          </p:sp>
          <p:sp>
            <p:nvSpPr>
              <p:cNvPr id="56" name="Forme libre 55">
                <a:extLst>
                  <a:ext uri="{FF2B5EF4-FFF2-40B4-BE49-F238E27FC236}">
                    <a16:creationId xmlns:a16="http://schemas.microsoft.com/office/drawing/2014/main" id="{FCDB3BE3-05E7-1E47-8014-434FC16856CB}"/>
                  </a:ext>
                </a:extLst>
              </p:cNvPr>
              <p:cNvSpPr/>
              <p:nvPr/>
            </p:nvSpPr>
            <p:spPr>
              <a:xfrm>
                <a:off x="-9507235" y="-9402493"/>
                <a:ext cx="15104" cy="4978"/>
              </a:xfrm>
              <a:custGeom>
                <a:avLst/>
                <a:gdLst>
                  <a:gd name="csX0" fmla="*/ 15105 w 15104"/>
                  <a:gd name="csY0" fmla="*/ 4979 h 4978"/>
                  <a:gd name="csX1" fmla="*/ 0 w 15104"/>
                  <a:gd name="csY1" fmla="*/ 0 h 4978"/>
                  <a:gd name="csX2" fmla="*/ 15105 w 15104"/>
                  <a:gd name="csY2" fmla="*/ 4979 h 4978"/>
                </a:gdLst>
                <a:ahLst/>
                <a:cxnLst>
                  <a:cxn ang="0">
                    <a:pos x="csX0" y="csY0"/>
                  </a:cxn>
                  <a:cxn ang="0">
                    <a:pos x="csX1" y="csY1"/>
                  </a:cxn>
                  <a:cxn ang="0">
                    <a:pos x="csX2" y="csY2"/>
                  </a:cxn>
                </a:cxnLst>
                <a:rect l="l" t="t" r="r" b="b"/>
                <a:pathLst>
                  <a:path w="15104" h="4978">
                    <a:moveTo>
                      <a:pt x="15105" y="4979"/>
                    </a:moveTo>
                    <a:lnTo>
                      <a:pt x="0" y="0"/>
                    </a:lnTo>
                    <a:cubicBezTo>
                      <a:pt x="8300" y="1659"/>
                      <a:pt x="11952" y="4149"/>
                      <a:pt x="15105" y="4979"/>
                    </a:cubicBezTo>
                    <a:close/>
                  </a:path>
                </a:pathLst>
              </a:custGeom>
              <a:solidFill>
                <a:srgbClr val="BCC7D1"/>
              </a:solidFill>
              <a:ln w="16598" cap="flat">
                <a:noFill/>
                <a:prstDash val="solid"/>
                <a:miter/>
              </a:ln>
            </p:spPr>
            <p:txBody>
              <a:bodyPr/>
              <a:lstStyle/>
              <a:p>
                <a:endParaRPr lang="fr-FR"/>
              </a:p>
            </p:txBody>
          </p:sp>
          <p:sp>
            <p:nvSpPr>
              <p:cNvPr id="57" name="Forme libre 56">
                <a:extLst>
                  <a:ext uri="{FF2B5EF4-FFF2-40B4-BE49-F238E27FC236}">
                    <a16:creationId xmlns:a16="http://schemas.microsoft.com/office/drawing/2014/main" id="{91F4F1BF-9D26-A585-89C7-5BBB4CBA037E}"/>
                  </a:ext>
                </a:extLst>
              </p:cNvPr>
              <p:cNvSpPr/>
              <p:nvPr/>
            </p:nvSpPr>
            <p:spPr>
              <a:xfrm>
                <a:off x="-9532467" y="-9407472"/>
                <a:ext cx="15104" cy="4978"/>
              </a:xfrm>
              <a:custGeom>
                <a:avLst/>
                <a:gdLst>
                  <a:gd name="csX0" fmla="*/ 15105 w 15104"/>
                  <a:gd name="csY0" fmla="*/ 4979 h 4978"/>
                  <a:gd name="csX1" fmla="*/ 0 w 15104"/>
                  <a:gd name="csY1" fmla="*/ 0 h 4978"/>
                  <a:gd name="csX2" fmla="*/ 15105 w 15104"/>
                  <a:gd name="csY2" fmla="*/ 4979 h 4978"/>
                </a:gdLst>
                <a:ahLst/>
                <a:cxnLst>
                  <a:cxn ang="0">
                    <a:pos x="csX0" y="csY0"/>
                  </a:cxn>
                  <a:cxn ang="0">
                    <a:pos x="csX1" y="csY1"/>
                  </a:cxn>
                  <a:cxn ang="0">
                    <a:pos x="csX2" y="csY2"/>
                  </a:cxn>
                </a:cxnLst>
                <a:rect l="l" t="t" r="r" b="b"/>
                <a:pathLst>
                  <a:path w="15104" h="4978">
                    <a:moveTo>
                      <a:pt x="15105" y="4979"/>
                    </a:moveTo>
                    <a:lnTo>
                      <a:pt x="0" y="0"/>
                    </a:lnTo>
                    <a:cubicBezTo>
                      <a:pt x="9629" y="830"/>
                      <a:pt x="14274" y="4979"/>
                      <a:pt x="15105" y="4979"/>
                    </a:cubicBezTo>
                    <a:close/>
                  </a:path>
                </a:pathLst>
              </a:custGeom>
              <a:solidFill>
                <a:srgbClr val="BCC7D1"/>
              </a:solidFill>
              <a:ln w="16598" cap="flat">
                <a:noFill/>
                <a:prstDash val="solid"/>
                <a:miter/>
              </a:ln>
            </p:spPr>
            <p:txBody>
              <a:bodyPr/>
              <a:lstStyle/>
              <a:p>
                <a:endParaRPr lang="fr-FR"/>
              </a:p>
            </p:txBody>
          </p:sp>
          <p:sp>
            <p:nvSpPr>
              <p:cNvPr id="58" name="Forme libre 57">
                <a:extLst>
                  <a:ext uri="{FF2B5EF4-FFF2-40B4-BE49-F238E27FC236}">
                    <a16:creationId xmlns:a16="http://schemas.microsoft.com/office/drawing/2014/main" id="{77939572-192A-7DB6-7359-75FEBBD40705}"/>
                  </a:ext>
                </a:extLst>
              </p:cNvPr>
              <p:cNvSpPr/>
              <p:nvPr/>
            </p:nvSpPr>
            <p:spPr>
              <a:xfrm>
                <a:off x="-9492296" y="-9377267"/>
                <a:ext cx="10127" cy="4978"/>
              </a:xfrm>
              <a:custGeom>
                <a:avLst/>
                <a:gdLst>
                  <a:gd name="csX0" fmla="*/ 10128 w 10127"/>
                  <a:gd name="csY0" fmla="*/ 4979 h 4978"/>
                  <a:gd name="csX1" fmla="*/ 0 w 10127"/>
                  <a:gd name="csY1" fmla="*/ 0 h 4978"/>
                  <a:gd name="csX2" fmla="*/ 10128 w 10127"/>
                  <a:gd name="csY2" fmla="*/ 4979 h 4978"/>
                </a:gdLst>
                <a:ahLst/>
                <a:cxnLst>
                  <a:cxn ang="0">
                    <a:pos x="csX0" y="csY0"/>
                  </a:cxn>
                  <a:cxn ang="0">
                    <a:pos x="csX1" y="csY1"/>
                  </a:cxn>
                  <a:cxn ang="0">
                    <a:pos x="csX2" y="csY2"/>
                  </a:cxn>
                </a:cxnLst>
                <a:rect l="l" t="t" r="r" b="b"/>
                <a:pathLst>
                  <a:path w="10127" h="4978">
                    <a:moveTo>
                      <a:pt x="10128" y="4979"/>
                    </a:moveTo>
                    <a:cubicBezTo>
                      <a:pt x="8466" y="3983"/>
                      <a:pt x="1662" y="664"/>
                      <a:pt x="0" y="0"/>
                    </a:cubicBezTo>
                    <a:lnTo>
                      <a:pt x="10128" y="4979"/>
                    </a:lnTo>
                    <a:close/>
                  </a:path>
                </a:pathLst>
              </a:custGeom>
              <a:solidFill>
                <a:srgbClr val="BCC7D1"/>
              </a:solidFill>
              <a:ln w="16598" cap="flat">
                <a:noFill/>
                <a:prstDash val="solid"/>
                <a:miter/>
              </a:ln>
            </p:spPr>
            <p:txBody>
              <a:bodyPr/>
              <a:lstStyle/>
              <a:p>
                <a:endParaRPr lang="fr-FR"/>
              </a:p>
            </p:txBody>
          </p:sp>
          <p:sp>
            <p:nvSpPr>
              <p:cNvPr id="59" name="Forme libre 58">
                <a:extLst>
                  <a:ext uri="{FF2B5EF4-FFF2-40B4-BE49-F238E27FC236}">
                    <a16:creationId xmlns:a16="http://schemas.microsoft.com/office/drawing/2014/main" id="{95A0754D-371A-D012-36AB-7C469DDCE671}"/>
                  </a:ext>
                </a:extLst>
              </p:cNvPr>
              <p:cNvSpPr/>
              <p:nvPr/>
            </p:nvSpPr>
            <p:spPr>
              <a:xfrm>
                <a:off x="-9517363" y="-9382246"/>
                <a:ext cx="10127" cy="4978"/>
              </a:xfrm>
              <a:custGeom>
                <a:avLst/>
                <a:gdLst>
                  <a:gd name="csX0" fmla="*/ 10128 w 10127"/>
                  <a:gd name="csY0" fmla="*/ 4979 h 4978"/>
                  <a:gd name="csX1" fmla="*/ 0 w 10127"/>
                  <a:gd name="csY1" fmla="*/ 0 h 4978"/>
                  <a:gd name="csX2" fmla="*/ 10128 w 10127"/>
                  <a:gd name="csY2" fmla="*/ 4979 h 4978"/>
                </a:gdLst>
                <a:ahLst/>
                <a:cxnLst>
                  <a:cxn ang="0">
                    <a:pos x="csX0" y="csY0"/>
                  </a:cxn>
                  <a:cxn ang="0">
                    <a:pos x="csX1" y="csY1"/>
                  </a:cxn>
                  <a:cxn ang="0">
                    <a:pos x="csX2" y="csY2"/>
                  </a:cxn>
                </a:cxnLst>
                <a:rect l="l" t="t" r="r" b="b"/>
                <a:pathLst>
                  <a:path w="10127" h="4978">
                    <a:moveTo>
                      <a:pt x="10128" y="4979"/>
                    </a:moveTo>
                    <a:cubicBezTo>
                      <a:pt x="4981" y="3153"/>
                      <a:pt x="665" y="166"/>
                      <a:pt x="0" y="0"/>
                    </a:cubicBezTo>
                    <a:lnTo>
                      <a:pt x="10128" y="4979"/>
                    </a:lnTo>
                    <a:close/>
                  </a:path>
                </a:pathLst>
              </a:custGeom>
              <a:solidFill>
                <a:srgbClr val="BCC7D1"/>
              </a:solidFill>
              <a:ln w="16598" cap="flat">
                <a:noFill/>
                <a:prstDash val="solid"/>
                <a:miter/>
              </a:ln>
            </p:spPr>
            <p:txBody>
              <a:bodyPr/>
              <a:lstStyle/>
              <a:p>
                <a:endParaRPr lang="fr-FR"/>
              </a:p>
            </p:txBody>
          </p:sp>
          <p:sp>
            <p:nvSpPr>
              <p:cNvPr id="60" name="Forme libre 59">
                <a:extLst>
                  <a:ext uri="{FF2B5EF4-FFF2-40B4-BE49-F238E27FC236}">
                    <a16:creationId xmlns:a16="http://schemas.microsoft.com/office/drawing/2014/main" id="{01F0EDF9-4837-5883-9CF0-8541C92AF24D}"/>
                  </a:ext>
                </a:extLst>
              </p:cNvPr>
              <p:cNvSpPr/>
              <p:nvPr/>
            </p:nvSpPr>
            <p:spPr>
              <a:xfrm>
                <a:off x="-9537614" y="-9387391"/>
                <a:ext cx="10127" cy="4978"/>
              </a:xfrm>
              <a:custGeom>
                <a:avLst/>
                <a:gdLst>
                  <a:gd name="csX0" fmla="*/ 10128 w 10127"/>
                  <a:gd name="csY0" fmla="*/ 4979 h 4978"/>
                  <a:gd name="csX1" fmla="*/ 0 w 10127"/>
                  <a:gd name="csY1" fmla="*/ 0 h 4978"/>
                  <a:gd name="csX2" fmla="*/ 10128 w 10127"/>
                  <a:gd name="csY2" fmla="*/ 4979 h 4978"/>
                </a:gdLst>
                <a:ahLst/>
                <a:cxnLst>
                  <a:cxn ang="0">
                    <a:pos x="csX0" y="csY0"/>
                  </a:cxn>
                  <a:cxn ang="0">
                    <a:pos x="csX1" y="csY1"/>
                  </a:cxn>
                  <a:cxn ang="0">
                    <a:pos x="csX2" y="csY2"/>
                  </a:cxn>
                </a:cxnLst>
                <a:rect l="l" t="t" r="r" b="b"/>
                <a:pathLst>
                  <a:path w="10127" h="4978">
                    <a:moveTo>
                      <a:pt x="10128" y="4979"/>
                    </a:moveTo>
                    <a:cubicBezTo>
                      <a:pt x="3652" y="3319"/>
                      <a:pt x="665" y="0"/>
                      <a:pt x="0" y="0"/>
                    </a:cubicBezTo>
                    <a:lnTo>
                      <a:pt x="10128" y="4979"/>
                    </a:lnTo>
                    <a:close/>
                  </a:path>
                </a:pathLst>
              </a:custGeom>
              <a:solidFill>
                <a:srgbClr val="BCC7D1"/>
              </a:solidFill>
              <a:ln w="16598" cap="flat">
                <a:noFill/>
                <a:prstDash val="solid"/>
                <a:miter/>
              </a:ln>
            </p:spPr>
            <p:txBody>
              <a:bodyPr/>
              <a:lstStyle/>
              <a:p>
                <a:endParaRPr lang="fr-FR"/>
              </a:p>
            </p:txBody>
          </p:sp>
          <p:sp>
            <p:nvSpPr>
              <p:cNvPr id="61" name="Forme libre 60">
                <a:extLst>
                  <a:ext uri="{FF2B5EF4-FFF2-40B4-BE49-F238E27FC236}">
                    <a16:creationId xmlns:a16="http://schemas.microsoft.com/office/drawing/2014/main" id="{78607071-E698-75AE-35C8-C09EB18C8B3B}"/>
                  </a:ext>
                </a:extLst>
              </p:cNvPr>
              <p:cNvSpPr/>
              <p:nvPr/>
            </p:nvSpPr>
            <p:spPr>
              <a:xfrm>
                <a:off x="-9562847" y="-9392369"/>
                <a:ext cx="10127" cy="4978"/>
              </a:xfrm>
              <a:custGeom>
                <a:avLst/>
                <a:gdLst>
                  <a:gd name="csX0" fmla="*/ 10128 w 10127"/>
                  <a:gd name="csY0" fmla="*/ 4979 h 4978"/>
                  <a:gd name="csX1" fmla="*/ 0 w 10127"/>
                  <a:gd name="csY1" fmla="*/ 0 h 4978"/>
                  <a:gd name="csX2" fmla="*/ 10128 w 10127"/>
                  <a:gd name="csY2" fmla="*/ 4979 h 4978"/>
                </a:gdLst>
                <a:ahLst/>
                <a:cxnLst>
                  <a:cxn ang="0">
                    <a:pos x="csX0" y="csY0"/>
                  </a:cxn>
                  <a:cxn ang="0">
                    <a:pos x="csX1" y="csY1"/>
                  </a:cxn>
                  <a:cxn ang="0">
                    <a:pos x="csX2" y="csY2"/>
                  </a:cxn>
                </a:cxnLst>
                <a:rect l="l" t="t" r="r" b="b"/>
                <a:pathLst>
                  <a:path w="10127" h="4978">
                    <a:moveTo>
                      <a:pt x="10128" y="4979"/>
                    </a:moveTo>
                    <a:cubicBezTo>
                      <a:pt x="2492" y="3651"/>
                      <a:pt x="665" y="0"/>
                      <a:pt x="0" y="0"/>
                    </a:cubicBezTo>
                    <a:lnTo>
                      <a:pt x="10128" y="4979"/>
                    </a:lnTo>
                    <a:close/>
                  </a:path>
                </a:pathLst>
              </a:custGeom>
              <a:solidFill>
                <a:srgbClr val="BCC7D1"/>
              </a:solidFill>
              <a:ln w="16598" cap="flat">
                <a:noFill/>
                <a:prstDash val="solid"/>
                <a:miter/>
              </a:ln>
            </p:spPr>
            <p:txBody>
              <a:bodyPr/>
              <a:lstStyle/>
              <a:p>
                <a:endParaRPr lang="fr-FR"/>
              </a:p>
            </p:txBody>
          </p:sp>
          <p:sp>
            <p:nvSpPr>
              <p:cNvPr id="62" name="Forme libre 61">
                <a:extLst>
                  <a:ext uri="{FF2B5EF4-FFF2-40B4-BE49-F238E27FC236}">
                    <a16:creationId xmlns:a16="http://schemas.microsoft.com/office/drawing/2014/main" id="{1667D887-12F0-9CB4-8808-CB93E26364C3}"/>
                  </a:ext>
                </a:extLst>
              </p:cNvPr>
              <p:cNvSpPr/>
              <p:nvPr/>
            </p:nvSpPr>
            <p:spPr>
              <a:xfrm>
                <a:off x="-9487149" y="-9397348"/>
                <a:ext cx="10127" cy="4978"/>
              </a:xfrm>
              <a:custGeom>
                <a:avLst/>
                <a:gdLst>
                  <a:gd name="csX0" fmla="*/ 10128 w 10127"/>
                  <a:gd name="csY0" fmla="*/ 4979 h 4978"/>
                  <a:gd name="csX1" fmla="*/ 0 w 10127"/>
                  <a:gd name="csY1" fmla="*/ 0 h 4978"/>
                  <a:gd name="csX2" fmla="*/ 10128 w 10127"/>
                  <a:gd name="csY2" fmla="*/ 4979 h 4978"/>
                </a:gdLst>
                <a:ahLst/>
                <a:cxnLst>
                  <a:cxn ang="0">
                    <a:pos x="csX0" y="csY0"/>
                  </a:cxn>
                  <a:cxn ang="0">
                    <a:pos x="csX1" y="csY1"/>
                  </a:cxn>
                  <a:cxn ang="0">
                    <a:pos x="csX2" y="csY2"/>
                  </a:cxn>
                </a:cxnLst>
                <a:rect l="l" t="t" r="r" b="b"/>
                <a:pathLst>
                  <a:path w="10127" h="4978">
                    <a:moveTo>
                      <a:pt x="10128" y="4979"/>
                    </a:moveTo>
                    <a:lnTo>
                      <a:pt x="0" y="0"/>
                    </a:lnTo>
                    <a:cubicBezTo>
                      <a:pt x="6140" y="1660"/>
                      <a:pt x="9131" y="4647"/>
                      <a:pt x="10128" y="4979"/>
                    </a:cubicBezTo>
                    <a:close/>
                  </a:path>
                </a:pathLst>
              </a:custGeom>
              <a:solidFill>
                <a:srgbClr val="BCC7D1"/>
              </a:solidFill>
              <a:ln w="16598" cap="flat">
                <a:noFill/>
                <a:prstDash val="solid"/>
                <a:miter/>
              </a:ln>
            </p:spPr>
            <p:txBody>
              <a:bodyPr/>
              <a:lstStyle/>
              <a:p>
                <a:endParaRPr lang="fr-FR"/>
              </a:p>
            </p:txBody>
          </p:sp>
          <p:sp>
            <p:nvSpPr>
              <p:cNvPr id="63" name="Forme libre 62">
                <a:extLst>
                  <a:ext uri="{FF2B5EF4-FFF2-40B4-BE49-F238E27FC236}">
                    <a16:creationId xmlns:a16="http://schemas.microsoft.com/office/drawing/2014/main" id="{3425A352-EDD9-2607-8076-7AA30FE3E147}"/>
                  </a:ext>
                </a:extLst>
              </p:cNvPr>
              <p:cNvSpPr/>
              <p:nvPr/>
            </p:nvSpPr>
            <p:spPr>
              <a:xfrm>
                <a:off x="-10530473" y="-8127583"/>
                <a:ext cx="4980" cy="4978"/>
              </a:xfrm>
              <a:custGeom>
                <a:avLst/>
                <a:gdLst>
                  <a:gd name="csX0" fmla="*/ 0 w 4980"/>
                  <a:gd name="csY0" fmla="*/ 4979 h 4978"/>
                  <a:gd name="csX1" fmla="*/ 4981 w 4980"/>
                  <a:gd name="csY1" fmla="*/ 0 h 4978"/>
                  <a:gd name="csX2" fmla="*/ 0 w 4980"/>
                  <a:gd name="csY2" fmla="*/ 4979 h 4978"/>
                </a:gdLst>
                <a:ahLst/>
                <a:cxnLst>
                  <a:cxn ang="0">
                    <a:pos x="csX0" y="csY0"/>
                  </a:cxn>
                  <a:cxn ang="0">
                    <a:pos x="csX1" y="csY1"/>
                  </a:cxn>
                  <a:cxn ang="0">
                    <a:pos x="csX2" y="csY2"/>
                  </a:cxn>
                </a:cxnLst>
                <a:rect l="l" t="t" r="r" b="b"/>
                <a:pathLst>
                  <a:path w="4980" h="4978">
                    <a:moveTo>
                      <a:pt x="0" y="4979"/>
                    </a:moveTo>
                    <a:lnTo>
                      <a:pt x="4981" y="0"/>
                    </a:lnTo>
                    <a:cubicBezTo>
                      <a:pt x="4981" y="2987"/>
                      <a:pt x="166" y="4647"/>
                      <a:pt x="0" y="4979"/>
                    </a:cubicBezTo>
                    <a:close/>
                  </a:path>
                </a:pathLst>
              </a:custGeom>
              <a:solidFill>
                <a:srgbClr val="BCC7D1"/>
              </a:solidFill>
              <a:ln w="16598" cap="flat">
                <a:noFill/>
                <a:prstDash val="solid"/>
                <a:miter/>
              </a:ln>
            </p:spPr>
            <p:txBody>
              <a:bodyPr/>
              <a:lstStyle/>
              <a:p>
                <a:endParaRPr lang="fr-FR"/>
              </a:p>
            </p:txBody>
          </p:sp>
          <p:sp>
            <p:nvSpPr>
              <p:cNvPr id="64" name="Forme libre 63">
                <a:extLst>
                  <a:ext uri="{FF2B5EF4-FFF2-40B4-BE49-F238E27FC236}">
                    <a16:creationId xmlns:a16="http://schemas.microsoft.com/office/drawing/2014/main" id="{A1006E2E-ACE5-E167-3382-393BD0C2E73E}"/>
                  </a:ext>
                </a:extLst>
              </p:cNvPr>
              <p:cNvSpPr/>
              <p:nvPr/>
            </p:nvSpPr>
            <p:spPr>
              <a:xfrm>
                <a:off x="-9456770" y="-9387391"/>
                <a:ext cx="4976" cy="4978"/>
              </a:xfrm>
              <a:custGeom>
                <a:avLst/>
                <a:gdLst>
                  <a:gd name="csX0" fmla="*/ 4977 w 4976"/>
                  <a:gd name="csY0" fmla="*/ 4979 h 4978"/>
                  <a:gd name="csX1" fmla="*/ 0 w 4976"/>
                  <a:gd name="csY1" fmla="*/ 0 h 4978"/>
                  <a:gd name="csX2" fmla="*/ 4977 w 4976"/>
                  <a:gd name="csY2" fmla="*/ 4979 h 4978"/>
                </a:gdLst>
                <a:ahLst/>
                <a:cxnLst>
                  <a:cxn ang="0">
                    <a:pos x="csX0" y="csY0"/>
                  </a:cxn>
                  <a:cxn ang="0">
                    <a:pos x="csX1" y="csY1"/>
                  </a:cxn>
                  <a:cxn ang="0">
                    <a:pos x="csX2" y="csY2"/>
                  </a:cxn>
                </a:cxnLst>
                <a:rect l="l" t="t" r="r" b="b"/>
                <a:pathLst>
                  <a:path w="4976" h="4978">
                    <a:moveTo>
                      <a:pt x="4977" y="4979"/>
                    </a:moveTo>
                    <a:lnTo>
                      <a:pt x="0" y="0"/>
                    </a:lnTo>
                    <a:cubicBezTo>
                      <a:pt x="1990" y="830"/>
                      <a:pt x="3485" y="4315"/>
                      <a:pt x="4977" y="4979"/>
                    </a:cubicBezTo>
                    <a:close/>
                  </a:path>
                </a:pathLst>
              </a:custGeom>
              <a:solidFill>
                <a:srgbClr val="BCC7D1"/>
              </a:solidFill>
              <a:ln w="16598" cap="flat">
                <a:noFill/>
                <a:prstDash val="solid"/>
                <a:miter/>
              </a:ln>
            </p:spPr>
            <p:txBody>
              <a:bodyPr/>
              <a:lstStyle/>
              <a:p>
                <a:endParaRPr lang="fr-FR"/>
              </a:p>
            </p:txBody>
          </p:sp>
          <p:sp>
            <p:nvSpPr>
              <p:cNvPr id="65" name="Forme libre 64">
                <a:extLst>
                  <a:ext uri="{FF2B5EF4-FFF2-40B4-BE49-F238E27FC236}">
                    <a16:creationId xmlns:a16="http://schemas.microsoft.com/office/drawing/2014/main" id="{C4F55318-8149-15FA-104A-BF4312AF65FD}"/>
                  </a:ext>
                </a:extLst>
              </p:cNvPr>
              <p:cNvSpPr/>
              <p:nvPr/>
            </p:nvSpPr>
            <p:spPr>
              <a:xfrm>
                <a:off x="-10163286" y="-7904846"/>
                <a:ext cx="366378" cy="121266"/>
              </a:xfrm>
              <a:custGeom>
                <a:avLst/>
                <a:gdLst>
                  <a:gd name="csX0" fmla="*/ 145928 w 366378"/>
                  <a:gd name="csY0" fmla="*/ 480 h 121266"/>
                  <a:gd name="csX1" fmla="*/ 366379 w 366378"/>
                  <a:gd name="csY1" fmla="*/ 114661 h 121266"/>
                  <a:gd name="csX2" fmla="*/ 239551 w 366378"/>
                  <a:gd name="csY2" fmla="*/ 65039 h 121266"/>
                  <a:gd name="csX3" fmla="*/ 114883 w 366378"/>
                  <a:gd name="csY3" fmla="*/ 54916 h 121266"/>
                  <a:gd name="csX4" fmla="*/ 5819 w 366378"/>
                  <a:gd name="csY4" fmla="*/ 81967 h 121266"/>
                  <a:gd name="csX5" fmla="*/ 145928 w 366378"/>
                  <a:gd name="csY5" fmla="*/ 314 h 121266"/>
                </a:gdLst>
                <a:ahLst/>
                <a:cxnLst>
                  <a:cxn ang="0">
                    <a:pos x="csX0" y="csY0"/>
                  </a:cxn>
                  <a:cxn ang="0">
                    <a:pos x="csX1" y="csY1"/>
                  </a:cxn>
                  <a:cxn ang="0">
                    <a:pos x="csX2" y="csY2"/>
                  </a:cxn>
                  <a:cxn ang="0">
                    <a:pos x="csX3" y="csY3"/>
                  </a:cxn>
                  <a:cxn ang="0">
                    <a:pos x="csX4" y="csY4"/>
                  </a:cxn>
                  <a:cxn ang="0">
                    <a:pos x="csX5" y="csY5"/>
                  </a:cxn>
                </a:cxnLst>
                <a:rect l="l" t="t" r="r" b="b"/>
                <a:pathLst>
                  <a:path w="366378" h="121266">
                    <a:moveTo>
                      <a:pt x="145928" y="480"/>
                    </a:moveTo>
                    <a:cubicBezTo>
                      <a:pt x="218801" y="-4333"/>
                      <a:pt x="358245" y="26536"/>
                      <a:pt x="366379" y="114661"/>
                    </a:cubicBezTo>
                    <a:cubicBezTo>
                      <a:pt x="352600" y="142709"/>
                      <a:pt x="264784" y="72839"/>
                      <a:pt x="239551" y="65039"/>
                    </a:cubicBezTo>
                    <a:cubicBezTo>
                      <a:pt x="199878" y="52758"/>
                      <a:pt x="156550" y="50269"/>
                      <a:pt x="114883" y="54916"/>
                    </a:cubicBezTo>
                    <a:cubicBezTo>
                      <a:pt x="73217" y="59562"/>
                      <a:pt x="43336" y="84457"/>
                      <a:pt x="5819" y="81967"/>
                    </a:cubicBezTo>
                    <a:cubicBezTo>
                      <a:pt x="-30202" y="27532"/>
                      <a:pt x="111398" y="2638"/>
                      <a:pt x="145928" y="314"/>
                    </a:cubicBezTo>
                    <a:close/>
                  </a:path>
                </a:pathLst>
              </a:custGeom>
              <a:solidFill>
                <a:srgbClr val="1D1D1E"/>
              </a:solidFill>
              <a:ln w="16598" cap="flat">
                <a:noFill/>
                <a:prstDash val="solid"/>
                <a:miter/>
              </a:ln>
            </p:spPr>
            <p:txBody>
              <a:bodyPr/>
              <a:lstStyle/>
              <a:p>
                <a:endParaRPr lang="fr-FR"/>
              </a:p>
            </p:txBody>
          </p:sp>
          <p:sp>
            <p:nvSpPr>
              <p:cNvPr id="66" name="Forme libre 65">
                <a:extLst>
                  <a:ext uri="{FF2B5EF4-FFF2-40B4-BE49-F238E27FC236}">
                    <a16:creationId xmlns:a16="http://schemas.microsoft.com/office/drawing/2014/main" id="{DC1BF45A-9E66-50E3-3C68-C84D3E1543B6}"/>
                  </a:ext>
                </a:extLst>
              </p:cNvPr>
              <p:cNvSpPr/>
              <p:nvPr/>
            </p:nvSpPr>
            <p:spPr>
              <a:xfrm>
                <a:off x="-9957097" y="-8465802"/>
                <a:ext cx="148928" cy="269643"/>
              </a:xfrm>
              <a:custGeom>
                <a:avLst/>
                <a:gdLst>
                  <a:gd name="csX0" fmla="*/ 102088 w 148928"/>
                  <a:gd name="csY0" fmla="*/ 217234 h 269643"/>
                  <a:gd name="csX1" fmla="*/ 102088 w 148928"/>
                  <a:gd name="csY1" fmla="*/ 8123 h 269643"/>
                  <a:gd name="csX2" fmla="*/ 128979 w 148928"/>
                  <a:gd name="csY2" fmla="*/ 1319 h 269643"/>
                  <a:gd name="csX3" fmla="*/ 141096 w 148928"/>
                  <a:gd name="csY3" fmla="*/ 243622 h 269643"/>
                  <a:gd name="csX4" fmla="*/ 102255 w 148928"/>
                  <a:gd name="csY4" fmla="*/ 217234 h 269643"/>
                </a:gdLst>
                <a:ahLst/>
                <a:cxnLst>
                  <a:cxn ang="0">
                    <a:pos x="csX0" y="csY0"/>
                  </a:cxn>
                  <a:cxn ang="0">
                    <a:pos x="csX1" y="csY1"/>
                  </a:cxn>
                  <a:cxn ang="0">
                    <a:pos x="csX2" y="csY2"/>
                  </a:cxn>
                  <a:cxn ang="0">
                    <a:pos x="csX3" y="csY3"/>
                  </a:cxn>
                  <a:cxn ang="0">
                    <a:pos x="csX4" y="csY4"/>
                  </a:cxn>
                </a:cxnLst>
                <a:rect l="l" t="t" r="r" b="b"/>
                <a:pathLst>
                  <a:path w="148928" h="269643">
                    <a:moveTo>
                      <a:pt x="102088" y="217234"/>
                    </a:moveTo>
                    <a:lnTo>
                      <a:pt x="102088" y="8123"/>
                    </a:lnTo>
                    <a:cubicBezTo>
                      <a:pt x="102088" y="1651"/>
                      <a:pt x="122174" y="-2166"/>
                      <a:pt x="128979" y="1319"/>
                    </a:cubicBezTo>
                    <a:cubicBezTo>
                      <a:pt x="152550" y="10447"/>
                      <a:pt x="153380" y="215906"/>
                      <a:pt x="141096" y="243622"/>
                    </a:cubicBezTo>
                    <a:cubicBezTo>
                      <a:pt x="103746" y="327432"/>
                      <a:pt x="-131644" y="178565"/>
                      <a:pt x="102255" y="217234"/>
                    </a:cubicBezTo>
                    <a:close/>
                  </a:path>
                </a:pathLst>
              </a:custGeom>
              <a:solidFill>
                <a:srgbClr val="1D1D1E"/>
              </a:solidFill>
              <a:ln w="16598" cap="flat">
                <a:noFill/>
                <a:prstDash val="solid"/>
                <a:miter/>
              </a:ln>
            </p:spPr>
            <p:txBody>
              <a:bodyPr/>
              <a:lstStyle/>
              <a:p>
                <a:endParaRPr lang="fr-FR"/>
              </a:p>
            </p:txBody>
          </p:sp>
          <p:sp>
            <p:nvSpPr>
              <p:cNvPr id="67" name="Forme libre 66">
                <a:extLst>
                  <a:ext uri="{FF2B5EF4-FFF2-40B4-BE49-F238E27FC236}">
                    <a16:creationId xmlns:a16="http://schemas.microsoft.com/office/drawing/2014/main" id="{BC64C3BF-BE27-C8CE-E492-986815486B48}"/>
                  </a:ext>
                </a:extLst>
              </p:cNvPr>
              <p:cNvSpPr/>
              <p:nvPr/>
            </p:nvSpPr>
            <p:spPr>
              <a:xfrm>
                <a:off x="-10198906" y="-8913067"/>
                <a:ext cx="217484" cy="116836"/>
              </a:xfrm>
              <a:custGeom>
                <a:avLst/>
                <a:gdLst>
                  <a:gd name="csX0" fmla="*/ 156315 w 217484"/>
                  <a:gd name="csY0" fmla="*/ 821 h 116836"/>
                  <a:gd name="csX1" fmla="*/ 217070 w 217484"/>
                  <a:gd name="csY1" fmla="*/ 23226 h 116836"/>
                  <a:gd name="csX2" fmla="*/ 122117 w 217484"/>
                  <a:gd name="csY2" fmla="*/ 67538 h 116836"/>
                  <a:gd name="csX3" fmla="*/ 3594 w 217484"/>
                  <a:gd name="csY3" fmla="*/ 110356 h 116836"/>
                  <a:gd name="csX4" fmla="*/ 156148 w 217484"/>
                  <a:gd name="csY4" fmla="*/ 988 h 116836"/>
                </a:gdLst>
                <a:ahLst/>
                <a:cxnLst>
                  <a:cxn ang="0">
                    <a:pos x="csX0" y="csY0"/>
                  </a:cxn>
                  <a:cxn ang="0">
                    <a:pos x="csX1" y="csY1"/>
                  </a:cxn>
                  <a:cxn ang="0">
                    <a:pos x="csX2" y="csY2"/>
                  </a:cxn>
                  <a:cxn ang="0">
                    <a:pos x="csX3" y="csY3"/>
                  </a:cxn>
                  <a:cxn ang="0">
                    <a:pos x="csX4" y="csY4"/>
                  </a:cxn>
                </a:cxnLst>
                <a:rect l="l" t="t" r="r" b="b"/>
                <a:pathLst>
                  <a:path w="217484" h="116836">
                    <a:moveTo>
                      <a:pt x="156315" y="821"/>
                    </a:moveTo>
                    <a:cubicBezTo>
                      <a:pt x="175569" y="-506"/>
                      <a:pt x="211923" y="-3493"/>
                      <a:pt x="217070" y="23226"/>
                    </a:cubicBezTo>
                    <a:cubicBezTo>
                      <a:pt x="223712" y="57248"/>
                      <a:pt x="148679" y="56418"/>
                      <a:pt x="122117" y="67538"/>
                    </a:cubicBezTo>
                    <a:cubicBezTo>
                      <a:pt x="99872" y="76831"/>
                      <a:pt x="17868" y="136245"/>
                      <a:pt x="3594" y="110356"/>
                    </a:cubicBezTo>
                    <a:cubicBezTo>
                      <a:pt x="-24298" y="59572"/>
                      <a:pt x="118133" y="3643"/>
                      <a:pt x="156148" y="988"/>
                    </a:cubicBezTo>
                    <a:close/>
                  </a:path>
                </a:pathLst>
              </a:custGeom>
              <a:solidFill>
                <a:srgbClr val="1D1D1E"/>
              </a:solidFill>
              <a:ln w="16598" cap="flat">
                <a:noFill/>
                <a:prstDash val="solid"/>
                <a:miter/>
              </a:ln>
            </p:spPr>
            <p:txBody>
              <a:bodyPr/>
              <a:lstStyle/>
              <a:p>
                <a:endParaRPr lang="fr-FR"/>
              </a:p>
            </p:txBody>
          </p:sp>
          <p:sp>
            <p:nvSpPr>
              <p:cNvPr id="68" name="Forme libre 67">
                <a:extLst>
                  <a:ext uri="{FF2B5EF4-FFF2-40B4-BE49-F238E27FC236}">
                    <a16:creationId xmlns:a16="http://schemas.microsoft.com/office/drawing/2014/main" id="{35D53FE5-8DB6-1D7C-6F2C-9CD4894E6762}"/>
                  </a:ext>
                </a:extLst>
              </p:cNvPr>
              <p:cNvSpPr/>
              <p:nvPr/>
            </p:nvSpPr>
            <p:spPr>
              <a:xfrm>
                <a:off x="-9678825" y="-8834176"/>
                <a:ext cx="140490" cy="149466"/>
              </a:xfrm>
              <a:custGeom>
                <a:avLst/>
                <a:gdLst>
                  <a:gd name="csX0" fmla="*/ 58709 w 140490"/>
                  <a:gd name="csY0" fmla="*/ 73453 h 149466"/>
                  <a:gd name="csX1" fmla="*/ 7080 w 140490"/>
                  <a:gd name="csY1" fmla="*/ 5575 h 149466"/>
                  <a:gd name="csX2" fmla="*/ 130921 w 140490"/>
                  <a:gd name="csY2" fmla="*/ 144484 h 149466"/>
                  <a:gd name="csX3" fmla="*/ 58709 w 140490"/>
                  <a:gd name="csY3" fmla="*/ 73453 h 149466"/>
                </a:gdLst>
                <a:ahLst/>
                <a:cxnLst>
                  <a:cxn ang="0">
                    <a:pos x="csX0" y="csY0"/>
                  </a:cxn>
                  <a:cxn ang="0">
                    <a:pos x="csX1" y="csY1"/>
                  </a:cxn>
                  <a:cxn ang="0">
                    <a:pos x="csX2" y="csY2"/>
                  </a:cxn>
                  <a:cxn ang="0">
                    <a:pos x="csX3" y="csY3"/>
                  </a:cxn>
                </a:cxnLst>
                <a:rect l="l" t="t" r="r" b="b"/>
                <a:pathLst>
                  <a:path w="140490" h="149466">
                    <a:moveTo>
                      <a:pt x="58709" y="73453"/>
                    </a:moveTo>
                    <a:cubicBezTo>
                      <a:pt x="36297" y="48891"/>
                      <a:pt x="-19644" y="38601"/>
                      <a:pt x="7080" y="5575"/>
                    </a:cubicBezTo>
                    <a:cubicBezTo>
                      <a:pt x="64853" y="-28447"/>
                      <a:pt x="173248" y="102662"/>
                      <a:pt x="130921" y="144484"/>
                    </a:cubicBezTo>
                    <a:cubicBezTo>
                      <a:pt x="105356" y="169710"/>
                      <a:pt x="75475" y="91874"/>
                      <a:pt x="58709" y="73453"/>
                    </a:cubicBezTo>
                    <a:close/>
                  </a:path>
                </a:pathLst>
              </a:custGeom>
              <a:solidFill>
                <a:srgbClr val="1D1D1E"/>
              </a:solidFill>
              <a:ln w="16598" cap="flat">
                <a:noFill/>
                <a:prstDash val="solid"/>
                <a:miter/>
              </a:ln>
            </p:spPr>
            <p:txBody>
              <a:bodyPr/>
              <a:lstStyle/>
              <a:p>
                <a:endParaRPr lang="fr-FR"/>
              </a:p>
            </p:txBody>
          </p:sp>
          <p:sp>
            <p:nvSpPr>
              <p:cNvPr id="69" name="Forme libre 68">
                <a:extLst>
                  <a:ext uri="{FF2B5EF4-FFF2-40B4-BE49-F238E27FC236}">
                    <a16:creationId xmlns:a16="http://schemas.microsoft.com/office/drawing/2014/main" id="{A3E3CD19-C777-B005-385A-5411A222523B}"/>
                  </a:ext>
                </a:extLst>
              </p:cNvPr>
              <p:cNvSpPr/>
              <p:nvPr/>
            </p:nvSpPr>
            <p:spPr>
              <a:xfrm>
                <a:off x="-9735570" y="-8611087"/>
                <a:ext cx="77825" cy="128091"/>
              </a:xfrm>
              <a:custGeom>
                <a:avLst/>
                <a:gdLst>
                  <a:gd name="csX0" fmla="*/ 55524 w 77825"/>
                  <a:gd name="csY0" fmla="*/ 114076 h 128091"/>
                  <a:gd name="csX1" fmla="*/ 40420 w 77825"/>
                  <a:gd name="csY1" fmla="*/ 558 h 128091"/>
                  <a:gd name="csX2" fmla="*/ 55524 w 77825"/>
                  <a:gd name="csY2" fmla="*/ 114076 h 128091"/>
                </a:gdLst>
                <a:ahLst/>
                <a:cxnLst>
                  <a:cxn ang="0">
                    <a:pos x="csX0" y="csY0"/>
                  </a:cxn>
                  <a:cxn ang="0">
                    <a:pos x="csX1" y="csY1"/>
                  </a:cxn>
                  <a:cxn ang="0">
                    <a:pos x="csX2" y="csY2"/>
                  </a:cxn>
                </a:cxnLst>
                <a:rect l="l" t="t" r="r" b="b"/>
                <a:pathLst>
                  <a:path w="77825" h="128091">
                    <a:moveTo>
                      <a:pt x="55524" y="114076"/>
                    </a:moveTo>
                    <a:cubicBezTo>
                      <a:pt x="-10212" y="176643"/>
                      <a:pt x="-20502" y="10018"/>
                      <a:pt x="40420" y="558"/>
                    </a:cubicBezTo>
                    <a:cubicBezTo>
                      <a:pt x="98022" y="-8404"/>
                      <a:pt x="77438" y="93165"/>
                      <a:pt x="55524" y="114076"/>
                    </a:cubicBezTo>
                    <a:close/>
                  </a:path>
                </a:pathLst>
              </a:custGeom>
              <a:solidFill>
                <a:srgbClr val="1D1D1E"/>
              </a:solidFill>
              <a:ln w="16598" cap="flat">
                <a:noFill/>
                <a:prstDash val="solid"/>
                <a:miter/>
              </a:ln>
            </p:spPr>
            <p:txBody>
              <a:bodyPr/>
              <a:lstStyle/>
              <a:p>
                <a:endParaRPr lang="fr-FR"/>
              </a:p>
            </p:txBody>
          </p:sp>
          <p:sp>
            <p:nvSpPr>
              <p:cNvPr id="70" name="Forme libre 69">
                <a:extLst>
                  <a:ext uri="{FF2B5EF4-FFF2-40B4-BE49-F238E27FC236}">
                    <a16:creationId xmlns:a16="http://schemas.microsoft.com/office/drawing/2014/main" id="{4B37E138-273C-D332-406A-B90961F9F0CF}"/>
                  </a:ext>
                </a:extLst>
              </p:cNvPr>
              <p:cNvSpPr/>
              <p:nvPr/>
            </p:nvSpPr>
            <p:spPr>
              <a:xfrm>
                <a:off x="-10183292" y="-8650360"/>
                <a:ext cx="75825" cy="129992"/>
              </a:xfrm>
              <a:custGeom>
                <a:avLst/>
                <a:gdLst>
                  <a:gd name="csX0" fmla="*/ 44419 w 75825"/>
                  <a:gd name="csY0" fmla="*/ 1 h 129992"/>
                  <a:gd name="csX1" fmla="*/ 28816 w 75825"/>
                  <a:gd name="csY1" fmla="*/ 129949 h 129992"/>
                  <a:gd name="csX2" fmla="*/ 44419 w 75825"/>
                  <a:gd name="csY2" fmla="*/ 1 h 129992"/>
                </a:gdLst>
                <a:ahLst/>
                <a:cxnLst>
                  <a:cxn ang="0">
                    <a:pos x="csX0" y="csY0"/>
                  </a:cxn>
                  <a:cxn ang="0">
                    <a:pos x="csX1" y="csY1"/>
                  </a:cxn>
                  <a:cxn ang="0">
                    <a:pos x="csX2" y="csY2"/>
                  </a:cxn>
                </a:cxnLst>
                <a:rect l="l" t="t" r="r" b="b"/>
                <a:pathLst>
                  <a:path w="75825" h="129992">
                    <a:moveTo>
                      <a:pt x="44419" y="1"/>
                    </a:moveTo>
                    <a:cubicBezTo>
                      <a:pt x="105008" y="-496"/>
                      <a:pt x="65668" y="132770"/>
                      <a:pt x="28816" y="129949"/>
                    </a:cubicBezTo>
                    <a:cubicBezTo>
                      <a:pt x="-21151" y="115842"/>
                      <a:pt x="264" y="333"/>
                      <a:pt x="44419" y="1"/>
                    </a:cubicBezTo>
                    <a:close/>
                  </a:path>
                </a:pathLst>
              </a:custGeom>
              <a:solidFill>
                <a:srgbClr val="1D1D1E"/>
              </a:solidFill>
              <a:ln w="16598" cap="flat">
                <a:noFill/>
                <a:prstDash val="solid"/>
                <a:miter/>
              </a:ln>
            </p:spPr>
            <p:txBody>
              <a:bodyPr/>
              <a:lstStyle/>
              <a:p>
                <a:endParaRPr lang="fr-FR"/>
              </a:p>
            </p:txBody>
          </p:sp>
          <p:sp>
            <p:nvSpPr>
              <p:cNvPr id="71" name="Forme libre 70">
                <a:extLst>
                  <a:ext uri="{FF2B5EF4-FFF2-40B4-BE49-F238E27FC236}">
                    <a16:creationId xmlns:a16="http://schemas.microsoft.com/office/drawing/2014/main" id="{1C0F5E8D-EA09-60F3-F2D2-6A3DEB211980}"/>
                  </a:ext>
                </a:extLst>
              </p:cNvPr>
              <p:cNvSpPr/>
              <p:nvPr/>
            </p:nvSpPr>
            <p:spPr>
              <a:xfrm>
                <a:off x="-9283022" y="-8544454"/>
                <a:ext cx="92426" cy="136249"/>
              </a:xfrm>
              <a:custGeom>
                <a:avLst/>
                <a:gdLst>
                  <a:gd name="csX0" fmla="*/ 88204 w 92426"/>
                  <a:gd name="csY0" fmla="*/ 134572 h 136249"/>
                  <a:gd name="csX1" fmla="*/ 42055 w 92426"/>
                  <a:gd name="csY1" fmla="*/ 72503 h 136249"/>
                  <a:gd name="csX2" fmla="*/ 7691 w 92426"/>
                  <a:gd name="csY2" fmla="*/ 808 h 136249"/>
                  <a:gd name="csX3" fmla="*/ 88204 w 92426"/>
                  <a:gd name="csY3" fmla="*/ 134572 h 136249"/>
                </a:gdLst>
                <a:ahLst/>
                <a:cxnLst>
                  <a:cxn ang="0">
                    <a:pos x="csX0" y="csY0"/>
                  </a:cxn>
                  <a:cxn ang="0">
                    <a:pos x="csX1" y="csY1"/>
                  </a:cxn>
                  <a:cxn ang="0">
                    <a:pos x="csX2" y="csY2"/>
                  </a:cxn>
                  <a:cxn ang="0">
                    <a:pos x="csX3" y="csY3"/>
                  </a:cxn>
                </a:cxnLst>
                <a:rect l="l" t="t" r="r" b="b"/>
                <a:pathLst>
                  <a:path w="92426" h="136249">
                    <a:moveTo>
                      <a:pt x="88204" y="134572"/>
                    </a:moveTo>
                    <a:cubicBezTo>
                      <a:pt x="68447" y="147185"/>
                      <a:pt x="50687" y="84950"/>
                      <a:pt x="42055" y="72503"/>
                    </a:cubicBezTo>
                    <a:cubicBezTo>
                      <a:pt x="29106" y="53749"/>
                      <a:pt x="-18372" y="20723"/>
                      <a:pt x="7691" y="808"/>
                    </a:cubicBezTo>
                    <a:cubicBezTo>
                      <a:pt x="35745" y="-11473"/>
                      <a:pt x="110944" y="120134"/>
                      <a:pt x="88204" y="134572"/>
                    </a:cubicBezTo>
                    <a:close/>
                  </a:path>
                </a:pathLst>
              </a:custGeom>
              <a:solidFill>
                <a:srgbClr val="1D1D1E"/>
              </a:solidFill>
              <a:ln w="16598" cap="flat">
                <a:noFill/>
                <a:prstDash val="solid"/>
                <a:miter/>
              </a:ln>
            </p:spPr>
            <p:txBody>
              <a:bodyPr/>
              <a:lstStyle/>
              <a:p>
                <a:endParaRPr lang="fr-FR"/>
              </a:p>
            </p:txBody>
          </p:sp>
          <p:sp>
            <p:nvSpPr>
              <p:cNvPr id="72" name="Forme libre 71">
                <a:extLst>
                  <a:ext uri="{FF2B5EF4-FFF2-40B4-BE49-F238E27FC236}">
                    <a16:creationId xmlns:a16="http://schemas.microsoft.com/office/drawing/2014/main" id="{2EEF9477-94D8-3A17-6819-F09EFD09AF58}"/>
                  </a:ext>
                </a:extLst>
              </p:cNvPr>
              <p:cNvSpPr/>
              <p:nvPr/>
            </p:nvSpPr>
            <p:spPr>
              <a:xfrm>
                <a:off x="-9184596" y="-8328930"/>
                <a:ext cx="59614" cy="125503"/>
              </a:xfrm>
              <a:custGeom>
                <a:avLst/>
                <a:gdLst>
                  <a:gd name="csX0" fmla="*/ 8535 w 59614"/>
                  <a:gd name="csY0" fmla="*/ 203 h 125503"/>
                  <a:gd name="csX1" fmla="*/ 47713 w 59614"/>
                  <a:gd name="csY1" fmla="*/ 125504 h 125503"/>
                  <a:gd name="csX2" fmla="*/ 8535 w 59614"/>
                  <a:gd name="csY2" fmla="*/ 203 h 125503"/>
                </a:gdLst>
                <a:ahLst/>
                <a:cxnLst>
                  <a:cxn ang="0">
                    <a:pos x="csX0" y="csY0"/>
                  </a:cxn>
                  <a:cxn ang="0">
                    <a:pos x="csX1" y="csY1"/>
                  </a:cxn>
                  <a:cxn ang="0">
                    <a:pos x="csX2" y="csY2"/>
                  </a:cxn>
                </a:cxnLst>
                <a:rect l="l" t="t" r="r" b="b"/>
                <a:pathLst>
                  <a:path w="59614" h="125503">
                    <a:moveTo>
                      <a:pt x="8535" y="203"/>
                    </a:moveTo>
                    <a:cubicBezTo>
                      <a:pt x="36588" y="-5439"/>
                      <a:pt x="81079" y="108078"/>
                      <a:pt x="47713" y="125504"/>
                    </a:cubicBezTo>
                    <a:cubicBezTo>
                      <a:pt x="39907" y="105091"/>
                      <a:pt x="-22344" y="6344"/>
                      <a:pt x="8535" y="203"/>
                    </a:cubicBezTo>
                    <a:close/>
                  </a:path>
                </a:pathLst>
              </a:custGeom>
              <a:solidFill>
                <a:srgbClr val="1D1D1E"/>
              </a:solidFill>
              <a:ln w="16598" cap="flat">
                <a:noFill/>
                <a:prstDash val="solid"/>
                <a:miter/>
              </a:ln>
            </p:spPr>
            <p:txBody>
              <a:bodyPr/>
              <a:lstStyle/>
              <a:p>
                <a:endParaRPr lang="fr-FR"/>
              </a:p>
            </p:txBody>
          </p:sp>
          <p:sp>
            <p:nvSpPr>
              <p:cNvPr id="73" name="Forme libre 72">
                <a:extLst>
                  <a:ext uri="{FF2B5EF4-FFF2-40B4-BE49-F238E27FC236}">
                    <a16:creationId xmlns:a16="http://schemas.microsoft.com/office/drawing/2014/main" id="{0D00CD59-C428-1BFA-1943-20236972447E}"/>
                  </a:ext>
                </a:extLst>
              </p:cNvPr>
              <p:cNvSpPr/>
              <p:nvPr/>
            </p:nvSpPr>
            <p:spPr>
              <a:xfrm>
                <a:off x="-9086434" y="-8110202"/>
                <a:ext cx="53288" cy="68419"/>
              </a:xfrm>
              <a:custGeom>
                <a:avLst/>
                <a:gdLst>
                  <a:gd name="csX0" fmla="*/ 2504 w 53288"/>
                  <a:gd name="csY0" fmla="*/ 2701 h 68419"/>
                  <a:gd name="csX1" fmla="*/ 45168 w 53288"/>
                  <a:gd name="csY1" fmla="*/ 68089 h 68419"/>
                  <a:gd name="csX2" fmla="*/ 2504 w 53288"/>
                  <a:gd name="csY2" fmla="*/ 2701 h 68419"/>
                </a:gdLst>
                <a:ahLst/>
                <a:cxnLst>
                  <a:cxn ang="0">
                    <a:pos x="csX0" y="csY0"/>
                  </a:cxn>
                  <a:cxn ang="0">
                    <a:pos x="csX1" y="csY1"/>
                  </a:cxn>
                  <a:cxn ang="0">
                    <a:pos x="csX2" y="csY2"/>
                  </a:cxn>
                </a:cxnLst>
                <a:rect l="l" t="t" r="r" b="b"/>
                <a:pathLst>
                  <a:path w="53288" h="68419">
                    <a:moveTo>
                      <a:pt x="2504" y="2701"/>
                    </a:moveTo>
                    <a:cubicBezTo>
                      <a:pt x="18440" y="-14725"/>
                      <a:pt x="73886" y="57468"/>
                      <a:pt x="45168" y="68089"/>
                    </a:cubicBezTo>
                    <a:cubicBezTo>
                      <a:pt x="31388" y="73234"/>
                      <a:pt x="-10611" y="16808"/>
                      <a:pt x="2504" y="2701"/>
                    </a:cubicBezTo>
                    <a:close/>
                  </a:path>
                </a:pathLst>
              </a:custGeom>
              <a:solidFill>
                <a:srgbClr val="1D1D1E"/>
              </a:solidFill>
              <a:ln w="16598" cap="flat">
                <a:noFill/>
                <a:prstDash val="solid"/>
                <a:miter/>
              </a:ln>
            </p:spPr>
            <p:txBody>
              <a:bodyPr/>
              <a:lstStyle/>
              <a:p>
                <a:endParaRPr lang="fr-FR"/>
              </a:p>
            </p:txBody>
          </p:sp>
          <p:sp>
            <p:nvSpPr>
              <p:cNvPr id="74" name="Forme libre 73">
                <a:extLst>
                  <a:ext uri="{FF2B5EF4-FFF2-40B4-BE49-F238E27FC236}">
                    <a16:creationId xmlns:a16="http://schemas.microsoft.com/office/drawing/2014/main" id="{C0D96BB0-5EA3-DA54-A4D8-C0CF4742EEB1}"/>
                  </a:ext>
                </a:extLst>
              </p:cNvPr>
              <p:cNvSpPr/>
              <p:nvPr/>
            </p:nvSpPr>
            <p:spPr>
              <a:xfrm>
                <a:off x="-10645484" y="-8367281"/>
                <a:ext cx="98993" cy="145473"/>
              </a:xfrm>
              <a:custGeom>
                <a:avLst/>
                <a:gdLst>
                  <a:gd name="csX0" fmla="*/ 29355 w 98993"/>
                  <a:gd name="csY0" fmla="*/ 118713 h 145473"/>
                  <a:gd name="csX1" fmla="*/ 24374 w 98993"/>
                  <a:gd name="csY1" fmla="*/ 63283 h 145473"/>
                  <a:gd name="csX2" fmla="*/ 10761 w 98993"/>
                  <a:gd name="csY2" fmla="*/ 1379 h 145473"/>
                  <a:gd name="csX3" fmla="*/ 72019 w 98993"/>
                  <a:gd name="csY3" fmla="*/ 143939 h 145473"/>
                  <a:gd name="csX4" fmla="*/ 29521 w 98993"/>
                  <a:gd name="csY4" fmla="*/ 118879 h 145473"/>
                </a:gdLst>
                <a:ahLst/>
                <a:cxnLst>
                  <a:cxn ang="0">
                    <a:pos x="csX0" y="csY0"/>
                  </a:cxn>
                  <a:cxn ang="0">
                    <a:pos x="csX1" y="csY1"/>
                  </a:cxn>
                  <a:cxn ang="0">
                    <a:pos x="csX2" y="csY2"/>
                  </a:cxn>
                  <a:cxn ang="0">
                    <a:pos x="csX3" y="csY3"/>
                  </a:cxn>
                  <a:cxn ang="0">
                    <a:pos x="csX4" y="csY4"/>
                  </a:cxn>
                </a:cxnLst>
                <a:rect l="l" t="t" r="r" b="b"/>
                <a:pathLst>
                  <a:path w="98993" h="145473">
                    <a:moveTo>
                      <a:pt x="29355" y="118713"/>
                    </a:moveTo>
                    <a:cubicBezTo>
                      <a:pt x="57907" y="86683"/>
                      <a:pt x="36492" y="88343"/>
                      <a:pt x="24374" y="63283"/>
                    </a:cubicBezTo>
                    <a:cubicBezTo>
                      <a:pt x="15077" y="44031"/>
                      <a:pt x="-16295" y="15154"/>
                      <a:pt x="10761" y="1379"/>
                    </a:cubicBezTo>
                    <a:cubicBezTo>
                      <a:pt x="43467" y="-15549"/>
                      <a:pt x="147713" y="128671"/>
                      <a:pt x="72019" y="143939"/>
                    </a:cubicBezTo>
                    <a:cubicBezTo>
                      <a:pt x="36991" y="150910"/>
                      <a:pt x="41639" y="132654"/>
                      <a:pt x="29521" y="118879"/>
                    </a:cubicBezTo>
                    <a:close/>
                  </a:path>
                </a:pathLst>
              </a:custGeom>
              <a:solidFill>
                <a:srgbClr val="1D1D1E"/>
              </a:solidFill>
              <a:ln w="16598" cap="flat">
                <a:noFill/>
                <a:prstDash val="solid"/>
                <a:miter/>
              </a:ln>
            </p:spPr>
            <p:txBody>
              <a:bodyPr/>
              <a:lstStyle/>
              <a:p>
                <a:endParaRPr lang="fr-FR"/>
              </a:p>
            </p:txBody>
          </p:sp>
          <p:sp>
            <p:nvSpPr>
              <p:cNvPr id="75" name="Forme libre 74">
                <a:extLst>
                  <a:ext uri="{FF2B5EF4-FFF2-40B4-BE49-F238E27FC236}">
                    <a16:creationId xmlns:a16="http://schemas.microsoft.com/office/drawing/2014/main" id="{04614BC3-C490-BDDB-1DA3-A0ED4A8C9047}"/>
                  </a:ext>
                </a:extLst>
              </p:cNvPr>
              <p:cNvSpPr/>
              <p:nvPr/>
            </p:nvSpPr>
            <p:spPr>
              <a:xfrm>
                <a:off x="-10637046" y="-8303999"/>
                <a:ext cx="35208" cy="55430"/>
              </a:xfrm>
              <a:custGeom>
                <a:avLst/>
                <a:gdLst>
                  <a:gd name="csX0" fmla="*/ 15936 w 35208"/>
                  <a:gd name="csY0" fmla="*/ 0 h 55430"/>
                  <a:gd name="csX1" fmla="*/ 20917 w 35208"/>
                  <a:gd name="csY1" fmla="*/ 55431 h 55430"/>
                  <a:gd name="csX2" fmla="*/ 15936 w 35208"/>
                  <a:gd name="csY2" fmla="*/ 0 h 55430"/>
                </a:gdLst>
                <a:ahLst/>
                <a:cxnLst>
                  <a:cxn ang="0">
                    <a:pos x="csX0" y="csY0"/>
                  </a:cxn>
                  <a:cxn ang="0">
                    <a:pos x="csX1" y="csY1"/>
                  </a:cxn>
                  <a:cxn ang="0">
                    <a:pos x="csX2" y="csY2"/>
                  </a:cxn>
                </a:cxnLst>
                <a:rect l="l" t="t" r="r" b="b"/>
                <a:pathLst>
                  <a:path w="35208" h="55430">
                    <a:moveTo>
                      <a:pt x="15936" y="0"/>
                    </a:moveTo>
                    <a:cubicBezTo>
                      <a:pt x="28220" y="25060"/>
                      <a:pt x="49635" y="23400"/>
                      <a:pt x="20917" y="55431"/>
                    </a:cubicBezTo>
                    <a:cubicBezTo>
                      <a:pt x="5148" y="37507"/>
                      <a:pt x="-14439" y="18588"/>
                      <a:pt x="15936" y="0"/>
                    </a:cubicBezTo>
                    <a:close/>
                  </a:path>
                </a:pathLst>
              </a:custGeom>
              <a:solidFill>
                <a:srgbClr val="BCC7D1"/>
              </a:solidFill>
              <a:ln w="16598" cap="flat">
                <a:noFill/>
                <a:prstDash val="solid"/>
                <a:miter/>
              </a:ln>
            </p:spPr>
            <p:txBody>
              <a:bodyPr/>
              <a:lstStyle/>
              <a:p>
                <a:endParaRPr lang="fr-FR"/>
              </a:p>
            </p:txBody>
          </p:sp>
        </p:grpSp>
      </p:grpSp>
      <p:grpSp>
        <p:nvGrpSpPr>
          <p:cNvPr id="76" name="Group 2">
            <a:extLst>
              <a:ext uri="{FF2B5EF4-FFF2-40B4-BE49-F238E27FC236}">
                <a16:creationId xmlns:a16="http://schemas.microsoft.com/office/drawing/2014/main" id="{4D4FEB2A-3C5D-DA96-8737-FA3A225F7834}"/>
              </a:ext>
            </a:extLst>
          </p:cNvPr>
          <p:cNvGrpSpPr/>
          <p:nvPr/>
        </p:nvGrpSpPr>
        <p:grpSpPr>
          <a:xfrm>
            <a:off x="5687336" y="1815599"/>
            <a:ext cx="4651197" cy="3044479"/>
            <a:chOff x="332936" y="2504656"/>
            <a:chExt cx="2926080" cy="3044479"/>
          </a:xfrm>
        </p:grpSpPr>
        <p:sp>
          <p:nvSpPr>
            <p:cNvPr id="77" name="TextBox 3">
              <a:extLst>
                <a:ext uri="{FF2B5EF4-FFF2-40B4-BE49-F238E27FC236}">
                  <a16:creationId xmlns:a16="http://schemas.microsoft.com/office/drawing/2014/main" id="{9CDE5547-30A3-028A-1005-E1305B60963A}"/>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1"/>
                  </a:solidFill>
                </a:rPr>
                <a:t>Lorem Ipsum</a:t>
              </a:r>
            </a:p>
          </p:txBody>
        </p:sp>
        <p:sp>
          <p:nvSpPr>
            <p:cNvPr id="78" name="TextBox 4">
              <a:extLst>
                <a:ext uri="{FF2B5EF4-FFF2-40B4-BE49-F238E27FC236}">
                  <a16:creationId xmlns:a16="http://schemas.microsoft.com/office/drawing/2014/main" id="{03F1C845-2658-C1BD-2B7D-DD4C6E8D40FF}"/>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80" name="Title 79">
            <a:extLst>
              <a:ext uri="{FF2B5EF4-FFF2-40B4-BE49-F238E27FC236}">
                <a16:creationId xmlns:a16="http://schemas.microsoft.com/office/drawing/2014/main" id="{F2E6504C-A62C-0F1C-1C06-44B2CF1D90B3}"/>
              </a:ext>
            </a:extLst>
          </p:cNvPr>
          <p:cNvSpPr>
            <a:spLocks noGrp="1"/>
          </p:cNvSpPr>
          <p:nvPr>
            <p:ph type="title"/>
          </p:nvPr>
        </p:nvSpPr>
        <p:spPr/>
        <p:txBody>
          <a:bodyPr>
            <a:noAutofit/>
          </a:bodyPr>
          <a:lstStyle/>
          <a:p>
            <a:r>
              <a:rPr lang="en-US" dirty="0"/>
              <a:t>Confused Businessman Doodle Sticker – Slide Template</a:t>
            </a:r>
          </a:p>
        </p:txBody>
      </p:sp>
    </p:spTree>
    <p:extLst>
      <p:ext uri="{BB962C8B-B14F-4D97-AF65-F5344CB8AC3E}">
        <p14:creationId xmlns:p14="http://schemas.microsoft.com/office/powerpoint/2010/main" val="26085249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7AAAA-C536-8E2A-9B0A-F1A3624560C8}"/>
            </a:ext>
          </a:extLst>
        </p:cNvPr>
        <p:cNvGrpSpPr/>
        <p:nvPr/>
      </p:nvGrpSpPr>
      <p:grpSpPr>
        <a:xfrm>
          <a:off x="0" y="0"/>
          <a:ext cx="0" cy="0"/>
          <a:chOff x="0" y="0"/>
          <a:chExt cx="0" cy="0"/>
        </a:xfrm>
      </p:grpSpPr>
      <p:grpSp>
        <p:nvGrpSpPr>
          <p:cNvPr id="3" name="Graphique 4">
            <a:extLst>
              <a:ext uri="{FF2B5EF4-FFF2-40B4-BE49-F238E27FC236}">
                <a16:creationId xmlns:a16="http://schemas.microsoft.com/office/drawing/2014/main" id="{3E19A800-6EA2-7D13-0759-76524F7EFC92}"/>
              </a:ext>
            </a:extLst>
          </p:cNvPr>
          <p:cNvGrpSpPr/>
          <p:nvPr/>
        </p:nvGrpSpPr>
        <p:grpSpPr>
          <a:xfrm>
            <a:off x="1018787" y="1250585"/>
            <a:ext cx="3533137" cy="4756771"/>
            <a:chOff x="-11699365" y="-9970914"/>
            <a:chExt cx="3533137" cy="4756771"/>
          </a:xfrm>
        </p:grpSpPr>
        <p:sp>
          <p:nvSpPr>
            <p:cNvPr id="4" name="Forme libre 3">
              <a:extLst>
                <a:ext uri="{FF2B5EF4-FFF2-40B4-BE49-F238E27FC236}">
                  <a16:creationId xmlns:a16="http://schemas.microsoft.com/office/drawing/2014/main" id="{15438523-74AC-E2C6-490C-9F529D1F4593}"/>
                </a:ext>
              </a:extLst>
            </p:cNvPr>
            <p:cNvSpPr/>
            <p:nvPr/>
          </p:nvSpPr>
          <p:spPr>
            <a:xfrm>
              <a:off x="-11699365" y="-9970914"/>
              <a:ext cx="3533137" cy="4756771"/>
            </a:xfrm>
            <a:custGeom>
              <a:avLst/>
              <a:gdLst>
                <a:gd name="csX0" fmla="*/ 120757 w 3533137"/>
                <a:gd name="csY0" fmla="*/ 4415225 h 4756771"/>
                <a:gd name="csX1" fmla="*/ 138188 w 3533137"/>
                <a:gd name="csY1" fmla="*/ 4524261 h 4756771"/>
                <a:gd name="csX2" fmla="*/ 211061 w 3533137"/>
                <a:gd name="csY2" fmla="*/ 4620850 h 4756771"/>
                <a:gd name="csX3" fmla="*/ 306013 w 3533137"/>
                <a:gd name="csY3" fmla="*/ 4649562 h 4756771"/>
                <a:gd name="csX4" fmla="*/ 444627 w 3533137"/>
                <a:gd name="csY4" fmla="*/ 4724576 h 4756771"/>
                <a:gd name="csX5" fmla="*/ 483967 w 3533137"/>
                <a:gd name="csY5" fmla="*/ 4725904 h 4756771"/>
                <a:gd name="csX6" fmla="*/ 564646 w 3533137"/>
                <a:gd name="csY6" fmla="*/ 4745487 h 4756771"/>
                <a:gd name="csX7" fmla="*/ 714878 w 3533137"/>
                <a:gd name="csY7" fmla="*/ 4690554 h 4756771"/>
                <a:gd name="csX8" fmla="*/ 807505 w 3533137"/>
                <a:gd name="csY8" fmla="*/ 4669975 h 4756771"/>
                <a:gd name="csX9" fmla="*/ 823112 w 3533137"/>
                <a:gd name="csY9" fmla="*/ 4678107 h 4756771"/>
                <a:gd name="csX10" fmla="*/ 859798 w 3533137"/>
                <a:gd name="csY10" fmla="*/ 4689890 h 4756771"/>
                <a:gd name="csX11" fmla="*/ 980149 w 3533137"/>
                <a:gd name="csY11" fmla="*/ 4714452 h 4756771"/>
                <a:gd name="csX12" fmla="*/ 1049537 w 3533137"/>
                <a:gd name="csY12" fmla="*/ 4694205 h 4756771"/>
                <a:gd name="csX13" fmla="*/ 1092035 w 3533137"/>
                <a:gd name="csY13" fmla="*/ 4700346 h 4756771"/>
                <a:gd name="csX14" fmla="*/ 1093858 w 3533137"/>
                <a:gd name="csY14" fmla="*/ 4700346 h 4756771"/>
                <a:gd name="csX15" fmla="*/ 1224670 w 3533137"/>
                <a:gd name="csY15" fmla="*/ 4756772 h 4756771"/>
                <a:gd name="csX16" fmla="*/ 1233469 w 3533137"/>
                <a:gd name="csY16" fmla="*/ 4756772 h 4756771"/>
                <a:gd name="csX17" fmla="*/ 1373075 w 3533137"/>
                <a:gd name="csY17" fmla="*/ 4688894 h 4756771"/>
                <a:gd name="csX18" fmla="*/ 1481973 w 3533137"/>
                <a:gd name="csY18" fmla="*/ 4580854 h 4756771"/>
                <a:gd name="csX19" fmla="*/ 1484628 w 3533137"/>
                <a:gd name="csY19" fmla="*/ 4581352 h 4756771"/>
                <a:gd name="csX20" fmla="*/ 1625729 w 3533137"/>
                <a:gd name="csY20" fmla="*/ 4670639 h 4756771"/>
                <a:gd name="csX21" fmla="*/ 1697277 w 3533137"/>
                <a:gd name="csY21" fmla="*/ 4663171 h 4756771"/>
                <a:gd name="csX22" fmla="*/ 1724172 w 3533137"/>
                <a:gd name="csY22" fmla="*/ 4668315 h 4756771"/>
                <a:gd name="csX23" fmla="*/ 1760193 w 3533137"/>
                <a:gd name="csY23" fmla="*/ 4668979 h 4756771"/>
                <a:gd name="csX24" fmla="*/ 1798540 w 3533137"/>
                <a:gd name="csY24" fmla="*/ 4677111 h 4756771"/>
                <a:gd name="csX25" fmla="*/ 1818958 w 3533137"/>
                <a:gd name="csY25" fmla="*/ 4678273 h 4756771"/>
                <a:gd name="csX26" fmla="*/ 1943293 w 3533137"/>
                <a:gd name="csY26" fmla="*/ 4630808 h 4756771"/>
                <a:gd name="csX27" fmla="*/ 2045549 w 3533137"/>
                <a:gd name="csY27" fmla="*/ 4703333 h 4756771"/>
                <a:gd name="csX28" fmla="*/ 2128052 w 3533137"/>
                <a:gd name="csY28" fmla="*/ 4704661 h 4756771"/>
                <a:gd name="csX29" fmla="*/ 2134694 w 3533137"/>
                <a:gd name="csY29" fmla="*/ 4705159 h 4756771"/>
                <a:gd name="csX30" fmla="*/ 2249566 w 3533137"/>
                <a:gd name="csY30" fmla="*/ 4694205 h 4756771"/>
                <a:gd name="csX31" fmla="*/ 2271646 w 3533137"/>
                <a:gd name="csY31" fmla="*/ 4685243 h 4756771"/>
                <a:gd name="csX32" fmla="*/ 2342529 w 3533137"/>
                <a:gd name="csY32" fmla="*/ 4694703 h 4756771"/>
                <a:gd name="csX33" fmla="*/ 2435986 w 3533137"/>
                <a:gd name="csY33" fmla="*/ 4662838 h 4756771"/>
                <a:gd name="csX34" fmla="*/ 2477819 w 3533137"/>
                <a:gd name="csY34" fmla="*/ 4682588 h 4756771"/>
                <a:gd name="csX35" fmla="*/ 2528617 w 3533137"/>
                <a:gd name="csY35" fmla="*/ 4690222 h 4756771"/>
                <a:gd name="csX36" fmla="*/ 2614272 w 3533137"/>
                <a:gd name="csY36" fmla="*/ 4667817 h 4756771"/>
                <a:gd name="csX37" fmla="*/ 2705241 w 3533137"/>
                <a:gd name="csY37" fmla="*/ 4546832 h 4756771"/>
                <a:gd name="csX38" fmla="*/ 2720512 w 3533137"/>
                <a:gd name="csY38" fmla="*/ 4369918 h 4756771"/>
                <a:gd name="csX39" fmla="*/ 2726490 w 3533137"/>
                <a:gd name="csY39" fmla="*/ 4263371 h 4756771"/>
                <a:gd name="csX40" fmla="*/ 2696276 w 3533137"/>
                <a:gd name="csY40" fmla="*/ 4125125 h 4756771"/>
                <a:gd name="csX41" fmla="*/ 2673536 w 3533137"/>
                <a:gd name="csY41" fmla="*/ 4101227 h 4756771"/>
                <a:gd name="csX42" fmla="*/ 2715037 w 3533137"/>
                <a:gd name="csY42" fmla="*/ 3586417 h 4756771"/>
                <a:gd name="csX43" fmla="*/ 2727155 w 3533137"/>
                <a:gd name="csY43" fmla="*/ 3397056 h 4756771"/>
                <a:gd name="csX44" fmla="*/ 2750227 w 3533137"/>
                <a:gd name="csY44" fmla="*/ 3381289 h 4756771"/>
                <a:gd name="csX45" fmla="*/ 2839040 w 3533137"/>
                <a:gd name="csY45" fmla="*/ 3405188 h 4756771"/>
                <a:gd name="csX46" fmla="*/ 2871243 w 3533137"/>
                <a:gd name="csY46" fmla="*/ 3402367 h 4756771"/>
                <a:gd name="csX47" fmla="*/ 3068456 w 3533137"/>
                <a:gd name="csY47" fmla="*/ 3235742 h 4756771"/>
                <a:gd name="csX48" fmla="*/ 3110455 w 3533137"/>
                <a:gd name="csY48" fmla="*/ 3202550 h 4756771"/>
                <a:gd name="csX49" fmla="*/ 3113109 w 3533137"/>
                <a:gd name="csY49" fmla="*/ 3199728 h 4756771"/>
                <a:gd name="csX50" fmla="*/ 3226490 w 3533137"/>
                <a:gd name="csY50" fmla="*/ 2944813 h 4756771"/>
                <a:gd name="csX51" fmla="*/ 3201918 w 3533137"/>
                <a:gd name="csY51" fmla="*/ 2884071 h 4756771"/>
                <a:gd name="csX52" fmla="*/ 3204410 w 3533137"/>
                <a:gd name="csY52" fmla="*/ 2880918 h 4756771"/>
                <a:gd name="csX53" fmla="*/ 3341362 w 3533137"/>
                <a:gd name="csY53" fmla="*/ 2808559 h 4756771"/>
                <a:gd name="csX54" fmla="*/ 3409420 w 3533137"/>
                <a:gd name="csY54" fmla="*/ 2678280 h 4756771"/>
                <a:gd name="csX55" fmla="*/ 3526951 w 3533137"/>
                <a:gd name="csY55" fmla="*/ 2414734 h 4756771"/>
                <a:gd name="csX56" fmla="*/ 3510517 w 3533137"/>
                <a:gd name="csY56" fmla="*/ 2304038 h 4756771"/>
                <a:gd name="csX57" fmla="*/ 3395146 w 3533137"/>
                <a:gd name="csY57" fmla="*/ 1702430 h 4756771"/>
                <a:gd name="csX58" fmla="*/ 3374064 w 3533137"/>
                <a:gd name="csY58" fmla="*/ 1658949 h 4756771"/>
                <a:gd name="csX59" fmla="*/ 3161414 w 3533137"/>
                <a:gd name="csY59" fmla="*/ 1263962 h 4756771"/>
                <a:gd name="csX60" fmla="*/ 3036082 w 3533137"/>
                <a:gd name="csY60" fmla="*/ 1052860 h 4756771"/>
                <a:gd name="csX61" fmla="*/ 3047373 w 3533137"/>
                <a:gd name="csY61" fmla="*/ 1053192 h 4756771"/>
                <a:gd name="csX62" fmla="*/ 3212046 w 3533137"/>
                <a:gd name="csY62" fmla="*/ 1011204 h 4756771"/>
                <a:gd name="csX63" fmla="*/ 3314135 w 3533137"/>
                <a:gd name="csY63" fmla="*/ 845243 h 4756771"/>
                <a:gd name="csX64" fmla="*/ 3293219 w 3533137"/>
                <a:gd name="csY64" fmla="*/ 734049 h 4756771"/>
                <a:gd name="csX65" fmla="*/ 3296875 w 3533137"/>
                <a:gd name="csY65" fmla="*/ 540871 h 4756771"/>
                <a:gd name="csX66" fmla="*/ 3185156 w 3533137"/>
                <a:gd name="csY66" fmla="*/ 401464 h 4756771"/>
                <a:gd name="csX67" fmla="*/ 3166063 w 3533137"/>
                <a:gd name="csY67" fmla="*/ 362629 h 4756771"/>
                <a:gd name="csX68" fmla="*/ 2956072 w 3533137"/>
                <a:gd name="csY68" fmla="*/ 227703 h 4756771"/>
                <a:gd name="csX69" fmla="*/ 2622905 w 3533137"/>
                <a:gd name="csY69" fmla="*/ 2494 h 4756771"/>
                <a:gd name="csX70" fmla="*/ 2414405 w 3533137"/>
                <a:gd name="csY70" fmla="*/ 141237 h 4756771"/>
                <a:gd name="csX71" fmla="*/ 2350663 w 3533137"/>
                <a:gd name="csY71" fmla="*/ 167459 h 4756771"/>
                <a:gd name="csX72" fmla="*/ 2263844 w 3533137"/>
                <a:gd name="csY72" fmla="*/ 372421 h 4756771"/>
                <a:gd name="csX73" fmla="*/ 1887016 w 3533137"/>
                <a:gd name="csY73" fmla="*/ 365616 h 4756771"/>
                <a:gd name="csX74" fmla="*/ 1870749 w 3533137"/>
                <a:gd name="csY74" fmla="*/ 371093 h 4756771"/>
                <a:gd name="csX75" fmla="*/ 1816964 w 3533137"/>
                <a:gd name="csY75" fmla="*/ 352008 h 4756771"/>
                <a:gd name="csX76" fmla="*/ 1791731 w 3533137"/>
                <a:gd name="csY76" fmla="*/ 337735 h 4756771"/>
                <a:gd name="csX77" fmla="*/ 1583730 w 3533137"/>
                <a:gd name="csY77" fmla="*/ 363293 h 4756771"/>
                <a:gd name="csX78" fmla="*/ 1528455 w 3533137"/>
                <a:gd name="csY78" fmla="*/ 488427 h 4756771"/>
                <a:gd name="csX79" fmla="*/ 1248740 w 3533137"/>
                <a:gd name="csY79" fmla="*/ 558961 h 4756771"/>
                <a:gd name="csX80" fmla="*/ 1161090 w 3533137"/>
                <a:gd name="csY80" fmla="*/ 678950 h 4756771"/>
                <a:gd name="csX81" fmla="*/ 1141004 w 3533137"/>
                <a:gd name="csY81" fmla="*/ 728407 h 4756771"/>
                <a:gd name="csX82" fmla="*/ 1064314 w 3533137"/>
                <a:gd name="csY82" fmla="*/ 782676 h 4756771"/>
                <a:gd name="csX83" fmla="*/ 972846 w 3533137"/>
                <a:gd name="csY83" fmla="*/ 1041243 h 4756771"/>
                <a:gd name="csX84" fmla="*/ 959565 w 3533137"/>
                <a:gd name="csY84" fmla="*/ 1085720 h 4756771"/>
                <a:gd name="csX85" fmla="*/ 961389 w 3533137"/>
                <a:gd name="csY85" fmla="*/ 1285869 h 4756771"/>
                <a:gd name="csX86" fmla="*/ 964214 w 3533137"/>
                <a:gd name="csY86" fmla="*/ 1353249 h 4756771"/>
                <a:gd name="csX87" fmla="*/ 912087 w 3533137"/>
                <a:gd name="csY87" fmla="*/ 1390092 h 4756771"/>
                <a:gd name="csX88" fmla="*/ 823112 w 3533137"/>
                <a:gd name="csY88" fmla="*/ 1867893 h 4756771"/>
                <a:gd name="csX89" fmla="*/ 910429 w 3533137"/>
                <a:gd name="csY89" fmla="*/ 1991866 h 4756771"/>
                <a:gd name="csX90" fmla="*/ 910097 w 3533137"/>
                <a:gd name="csY90" fmla="*/ 1995019 h 4756771"/>
                <a:gd name="csX91" fmla="*/ 930847 w 3533137"/>
                <a:gd name="csY91" fmla="*/ 2118660 h 4756771"/>
                <a:gd name="csX92" fmla="*/ 928853 w 3533137"/>
                <a:gd name="csY92" fmla="*/ 2199981 h 4756771"/>
                <a:gd name="csX93" fmla="*/ 1007870 w 3533137"/>
                <a:gd name="csY93" fmla="*/ 2333745 h 4756771"/>
                <a:gd name="csX94" fmla="*/ 1063981 w 3533137"/>
                <a:gd name="csY94" fmla="*/ 2479293 h 4756771"/>
                <a:gd name="csX95" fmla="*/ 1135857 w 3533137"/>
                <a:gd name="csY95" fmla="*/ 2636292 h 4756771"/>
                <a:gd name="csX96" fmla="*/ 1112453 w 3533137"/>
                <a:gd name="csY96" fmla="*/ 2657700 h 4756771"/>
                <a:gd name="csX97" fmla="*/ 1015838 w 3533137"/>
                <a:gd name="csY97" fmla="*/ 2740349 h 4756771"/>
                <a:gd name="csX98" fmla="*/ 923378 w 3533137"/>
                <a:gd name="csY98" fmla="*/ 2806733 h 4756771"/>
                <a:gd name="csX99" fmla="*/ 408273 w 3533137"/>
                <a:gd name="csY99" fmla="*/ 3267606 h 4756771"/>
                <a:gd name="csX100" fmla="*/ 353326 w 3533137"/>
                <a:gd name="csY100" fmla="*/ 3251674 h 4756771"/>
                <a:gd name="csX101" fmla="*/ 188321 w 3533137"/>
                <a:gd name="csY101" fmla="*/ 3319718 h 4756771"/>
                <a:gd name="csX102" fmla="*/ 125571 w 3533137"/>
                <a:gd name="csY102" fmla="*/ 3564344 h 4756771"/>
                <a:gd name="csX103" fmla="*/ 95856 w 3533137"/>
                <a:gd name="csY103" fmla="*/ 3638695 h 4756771"/>
                <a:gd name="csX104" fmla="*/ 22319 w 3533137"/>
                <a:gd name="csY104" fmla="*/ 3724330 h 4756771"/>
                <a:gd name="csX105" fmla="*/ 60001 w 3533137"/>
                <a:gd name="csY105" fmla="*/ 3952194 h 4756771"/>
                <a:gd name="csX106" fmla="*/ 63321 w 3533137"/>
                <a:gd name="csY106" fmla="*/ 3986050 h 4756771"/>
                <a:gd name="csX107" fmla="*/ 2727 w 3533137"/>
                <a:gd name="csY107" fmla="*/ 4169935 h 4756771"/>
                <a:gd name="csX108" fmla="*/ 120757 w 3533137"/>
                <a:gd name="csY108" fmla="*/ 4415557 h 47567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Lst>
              <a:rect l="l" t="t" r="r" b="b"/>
              <a:pathLst>
                <a:path w="3533137" h="4756771">
                  <a:moveTo>
                    <a:pt x="120757" y="4415225"/>
                  </a:moveTo>
                  <a:cubicBezTo>
                    <a:pt x="122746" y="4459371"/>
                    <a:pt x="128060" y="4497375"/>
                    <a:pt x="138188" y="4524261"/>
                  </a:cubicBezTo>
                  <a:cubicBezTo>
                    <a:pt x="143829" y="4539696"/>
                    <a:pt x="160928" y="4586662"/>
                    <a:pt x="211061" y="4620850"/>
                  </a:cubicBezTo>
                  <a:cubicBezTo>
                    <a:pt x="239945" y="4640434"/>
                    <a:pt x="272647" y="4650391"/>
                    <a:pt x="306013" y="4649562"/>
                  </a:cubicBezTo>
                  <a:cubicBezTo>
                    <a:pt x="354983" y="4702337"/>
                    <a:pt x="407442" y="4719763"/>
                    <a:pt x="444627" y="4724576"/>
                  </a:cubicBezTo>
                  <a:cubicBezTo>
                    <a:pt x="458406" y="4726402"/>
                    <a:pt x="471517" y="4726733"/>
                    <a:pt x="483967" y="4725904"/>
                  </a:cubicBezTo>
                  <a:cubicBezTo>
                    <a:pt x="510529" y="4738185"/>
                    <a:pt x="538416" y="4744325"/>
                    <a:pt x="564646" y="4745487"/>
                  </a:cubicBezTo>
                  <a:cubicBezTo>
                    <a:pt x="590709" y="4746483"/>
                    <a:pt x="658269" y="4743496"/>
                    <a:pt x="714878" y="4690554"/>
                  </a:cubicBezTo>
                  <a:cubicBezTo>
                    <a:pt x="747580" y="4690056"/>
                    <a:pt x="779119" y="4683086"/>
                    <a:pt x="807505" y="4669975"/>
                  </a:cubicBezTo>
                  <a:cubicBezTo>
                    <a:pt x="812486" y="4672962"/>
                    <a:pt x="817799" y="4675618"/>
                    <a:pt x="823112" y="4678107"/>
                  </a:cubicBezTo>
                  <a:cubicBezTo>
                    <a:pt x="835064" y="4683418"/>
                    <a:pt x="847348" y="4687401"/>
                    <a:pt x="859798" y="4689890"/>
                  </a:cubicBezTo>
                  <a:cubicBezTo>
                    <a:pt x="896151" y="4710469"/>
                    <a:pt x="936489" y="4718601"/>
                    <a:pt x="980149" y="4714452"/>
                  </a:cubicBezTo>
                  <a:cubicBezTo>
                    <a:pt x="1004551" y="4712129"/>
                    <a:pt x="1027956" y="4704993"/>
                    <a:pt x="1049537" y="4694205"/>
                  </a:cubicBezTo>
                  <a:cubicBezTo>
                    <a:pt x="1063150" y="4697524"/>
                    <a:pt x="1077424" y="4699682"/>
                    <a:pt x="1092035" y="4700346"/>
                  </a:cubicBezTo>
                  <a:cubicBezTo>
                    <a:pt x="1092699" y="4700346"/>
                    <a:pt x="1093198" y="4700346"/>
                    <a:pt x="1093858" y="4700346"/>
                  </a:cubicBezTo>
                  <a:cubicBezTo>
                    <a:pt x="1125567" y="4731712"/>
                    <a:pt x="1168065" y="4755445"/>
                    <a:pt x="1224670" y="4756772"/>
                  </a:cubicBezTo>
                  <a:cubicBezTo>
                    <a:pt x="1227158" y="4756772"/>
                    <a:pt x="1230149" y="4756772"/>
                    <a:pt x="1233469" y="4756772"/>
                  </a:cubicBezTo>
                  <a:cubicBezTo>
                    <a:pt x="1262685" y="4756772"/>
                    <a:pt x="1319457" y="4751627"/>
                    <a:pt x="1373075" y="4688894"/>
                  </a:cubicBezTo>
                  <a:cubicBezTo>
                    <a:pt x="1401128" y="4679932"/>
                    <a:pt x="1451261" y="4657030"/>
                    <a:pt x="1481973" y="4580854"/>
                  </a:cubicBezTo>
                  <a:cubicBezTo>
                    <a:pt x="1482970" y="4581020"/>
                    <a:pt x="1483635" y="4581186"/>
                    <a:pt x="1484628" y="4581352"/>
                  </a:cubicBezTo>
                  <a:cubicBezTo>
                    <a:pt x="1511356" y="4623174"/>
                    <a:pt x="1554680" y="4664332"/>
                    <a:pt x="1625729" y="4670639"/>
                  </a:cubicBezTo>
                  <a:cubicBezTo>
                    <a:pt x="1652125" y="4672962"/>
                    <a:pt x="1675862" y="4669975"/>
                    <a:pt x="1697277" y="4663171"/>
                  </a:cubicBezTo>
                  <a:cubicBezTo>
                    <a:pt x="1707073" y="4665826"/>
                    <a:pt x="1716038" y="4667320"/>
                    <a:pt x="1724172" y="4668315"/>
                  </a:cubicBezTo>
                  <a:cubicBezTo>
                    <a:pt x="1733465" y="4669477"/>
                    <a:pt x="1745749" y="4670141"/>
                    <a:pt x="1760193" y="4668979"/>
                  </a:cubicBezTo>
                  <a:cubicBezTo>
                    <a:pt x="1772144" y="4672796"/>
                    <a:pt x="1784927" y="4675618"/>
                    <a:pt x="1798540" y="4677111"/>
                  </a:cubicBezTo>
                  <a:cubicBezTo>
                    <a:pt x="1805345" y="4677775"/>
                    <a:pt x="1812149" y="4678273"/>
                    <a:pt x="1818958" y="4678273"/>
                  </a:cubicBezTo>
                  <a:cubicBezTo>
                    <a:pt x="1865273" y="4678273"/>
                    <a:pt x="1908431" y="4660847"/>
                    <a:pt x="1943293" y="4630808"/>
                  </a:cubicBezTo>
                  <a:cubicBezTo>
                    <a:pt x="1965041" y="4661843"/>
                    <a:pt x="1997078" y="4689890"/>
                    <a:pt x="2045549" y="4703333"/>
                  </a:cubicBezTo>
                  <a:cubicBezTo>
                    <a:pt x="2072610" y="4710801"/>
                    <a:pt x="2100995" y="4711133"/>
                    <a:pt x="2128052" y="4704661"/>
                  </a:cubicBezTo>
                  <a:cubicBezTo>
                    <a:pt x="2130212" y="4704661"/>
                    <a:pt x="2132534" y="4704993"/>
                    <a:pt x="2134694" y="4705159"/>
                  </a:cubicBezTo>
                  <a:cubicBezTo>
                    <a:pt x="2161917" y="4706984"/>
                    <a:pt x="2203251" y="4709639"/>
                    <a:pt x="2249566" y="4694205"/>
                  </a:cubicBezTo>
                  <a:cubicBezTo>
                    <a:pt x="2257534" y="4691550"/>
                    <a:pt x="2264837" y="4688563"/>
                    <a:pt x="2271646" y="4685243"/>
                  </a:cubicBezTo>
                  <a:cubicBezTo>
                    <a:pt x="2294054" y="4692877"/>
                    <a:pt x="2317629" y="4696030"/>
                    <a:pt x="2342529" y="4694703"/>
                  </a:cubicBezTo>
                  <a:cubicBezTo>
                    <a:pt x="2362116" y="4693541"/>
                    <a:pt x="2398802" y="4687567"/>
                    <a:pt x="2435986" y="4662838"/>
                  </a:cubicBezTo>
                  <a:cubicBezTo>
                    <a:pt x="2448935" y="4671136"/>
                    <a:pt x="2462881" y="4677941"/>
                    <a:pt x="2477819" y="4682588"/>
                  </a:cubicBezTo>
                  <a:cubicBezTo>
                    <a:pt x="2494419" y="4687732"/>
                    <a:pt x="2511518" y="4690222"/>
                    <a:pt x="2528617" y="4690222"/>
                  </a:cubicBezTo>
                  <a:cubicBezTo>
                    <a:pt x="2558332" y="4690222"/>
                    <a:pt x="2587877" y="4682588"/>
                    <a:pt x="2614272" y="4667817"/>
                  </a:cubicBezTo>
                  <a:cubicBezTo>
                    <a:pt x="2658261" y="4643089"/>
                    <a:pt x="2692292" y="4597948"/>
                    <a:pt x="2705241" y="4546832"/>
                  </a:cubicBezTo>
                  <a:cubicBezTo>
                    <a:pt x="2719353" y="4491069"/>
                    <a:pt x="2719851" y="4429498"/>
                    <a:pt x="2720512" y="4369918"/>
                  </a:cubicBezTo>
                  <a:cubicBezTo>
                    <a:pt x="2720844" y="4330419"/>
                    <a:pt x="2721343" y="4285775"/>
                    <a:pt x="2726490" y="4263371"/>
                  </a:cubicBezTo>
                  <a:cubicBezTo>
                    <a:pt x="2737445" y="4215077"/>
                    <a:pt x="2726490" y="4164292"/>
                    <a:pt x="2696276" y="4125125"/>
                  </a:cubicBezTo>
                  <a:cubicBezTo>
                    <a:pt x="2689472" y="4116330"/>
                    <a:pt x="2681836" y="4108363"/>
                    <a:pt x="2673536" y="4101227"/>
                  </a:cubicBezTo>
                  <a:cubicBezTo>
                    <a:pt x="2693954" y="3928462"/>
                    <a:pt x="2704576" y="3755033"/>
                    <a:pt x="2715037" y="3586417"/>
                  </a:cubicBezTo>
                  <a:cubicBezTo>
                    <a:pt x="2718854" y="3524182"/>
                    <a:pt x="2722838" y="3460287"/>
                    <a:pt x="2727155" y="3397056"/>
                  </a:cubicBezTo>
                  <a:cubicBezTo>
                    <a:pt x="2734790" y="3392907"/>
                    <a:pt x="2742093" y="3387762"/>
                    <a:pt x="2750227" y="3381289"/>
                  </a:cubicBezTo>
                  <a:cubicBezTo>
                    <a:pt x="2777287" y="3396890"/>
                    <a:pt x="2807663" y="3405188"/>
                    <a:pt x="2839040" y="3405188"/>
                  </a:cubicBezTo>
                  <a:cubicBezTo>
                    <a:pt x="2849662" y="3405188"/>
                    <a:pt x="2860455" y="3404192"/>
                    <a:pt x="2871243" y="3402367"/>
                  </a:cubicBezTo>
                  <a:cubicBezTo>
                    <a:pt x="2954909" y="3387430"/>
                    <a:pt x="3007696" y="3324531"/>
                    <a:pt x="3068456" y="3235742"/>
                  </a:cubicBezTo>
                  <a:cubicBezTo>
                    <a:pt x="3088375" y="3224457"/>
                    <a:pt x="3102317" y="3211346"/>
                    <a:pt x="3110455" y="3202550"/>
                  </a:cubicBezTo>
                  <a:lnTo>
                    <a:pt x="3113109" y="3199728"/>
                  </a:lnTo>
                  <a:cubicBezTo>
                    <a:pt x="3178513" y="3129859"/>
                    <a:pt x="3246742" y="3046712"/>
                    <a:pt x="3226490" y="2944813"/>
                  </a:cubicBezTo>
                  <a:cubicBezTo>
                    <a:pt x="3222174" y="2922906"/>
                    <a:pt x="3213707" y="2902492"/>
                    <a:pt x="3201918" y="2884071"/>
                  </a:cubicBezTo>
                  <a:cubicBezTo>
                    <a:pt x="3202749" y="2883075"/>
                    <a:pt x="3203580" y="2881913"/>
                    <a:pt x="3204410" y="2880918"/>
                  </a:cubicBezTo>
                  <a:cubicBezTo>
                    <a:pt x="3257364" y="2875939"/>
                    <a:pt x="3306832" y="2846896"/>
                    <a:pt x="3341362" y="2808559"/>
                  </a:cubicBezTo>
                  <a:cubicBezTo>
                    <a:pt x="3378214" y="2767732"/>
                    <a:pt x="3400792" y="2722591"/>
                    <a:pt x="3409420" y="2678280"/>
                  </a:cubicBezTo>
                  <a:cubicBezTo>
                    <a:pt x="3453081" y="2638947"/>
                    <a:pt x="3497070" y="2563767"/>
                    <a:pt x="3526951" y="2414734"/>
                  </a:cubicBezTo>
                  <a:cubicBezTo>
                    <a:pt x="3534753" y="2375567"/>
                    <a:pt x="3528114" y="2336732"/>
                    <a:pt x="3510517" y="2304038"/>
                  </a:cubicBezTo>
                  <a:cubicBezTo>
                    <a:pt x="3568784" y="2079991"/>
                    <a:pt x="3508859" y="1937597"/>
                    <a:pt x="3395146" y="1702430"/>
                  </a:cubicBezTo>
                  <a:lnTo>
                    <a:pt x="3374064" y="1658949"/>
                  </a:lnTo>
                  <a:cubicBezTo>
                    <a:pt x="3351320" y="1611816"/>
                    <a:pt x="3258361" y="1434570"/>
                    <a:pt x="3161414" y="1263962"/>
                  </a:cubicBezTo>
                  <a:cubicBezTo>
                    <a:pt x="3110949" y="1175007"/>
                    <a:pt x="3070113" y="1106299"/>
                    <a:pt x="3036082" y="1052860"/>
                  </a:cubicBezTo>
                  <a:cubicBezTo>
                    <a:pt x="3039904" y="1052860"/>
                    <a:pt x="3043555" y="1053192"/>
                    <a:pt x="3047373" y="1053192"/>
                  </a:cubicBezTo>
                  <a:cubicBezTo>
                    <a:pt x="3103147" y="1053192"/>
                    <a:pt x="3162578" y="1042072"/>
                    <a:pt x="3212046" y="1011204"/>
                  </a:cubicBezTo>
                  <a:cubicBezTo>
                    <a:pt x="3271476" y="974195"/>
                    <a:pt x="3308660" y="913619"/>
                    <a:pt x="3314135" y="845243"/>
                  </a:cubicBezTo>
                  <a:cubicBezTo>
                    <a:pt x="3317957" y="798442"/>
                    <a:pt x="3307995" y="761765"/>
                    <a:pt x="3293219" y="734049"/>
                  </a:cubicBezTo>
                  <a:cubicBezTo>
                    <a:pt x="3316628" y="673805"/>
                    <a:pt x="3318285" y="607089"/>
                    <a:pt x="3296875" y="540871"/>
                  </a:cubicBezTo>
                  <a:cubicBezTo>
                    <a:pt x="3274297" y="471168"/>
                    <a:pt x="3225659" y="427852"/>
                    <a:pt x="3185156" y="401464"/>
                  </a:cubicBezTo>
                  <a:cubicBezTo>
                    <a:pt x="3180009" y="388187"/>
                    <a:pt x="3173698" y="375242"/>
                    <a:pt x="3166063" y="362629"/>
                  </a:cubicBezTo>
                  <a:cubicBezTo>
                    <a:pt x="3116761" y="282470"/>
                    <a:pt x="3041229" y="235005"/>
                    <a:pt x="2956072" y="227703"/>
                  </a:cubicBezTo>
                  <a:cubicBezTo>
                    <a:pt x="2922705" y="84147"/>
                    <a:pt x="2775958" y="-17421"/>
                    <a:pt x="2622905" y="2494"/>
                  </a:cubicBezTo>
                  <a:cubicBezTo>
                    <a:pt x="2538408" y="13448"/>
                    <a:pt x="2463209" y="64232"/>
                    <a:pt x="2414405" y="141237"/>
                  </a:cubicBezTo>
                  <a:cubicBezTo>
                    <a:pt x="2392496" y="146050"/>
                    <a:pt x="2370915" y="154680"/>
                    <a:pt x="2350663" y="167459"/>
                  </a:cubicBezTo>
                  <a:cubicBezTo>
                    <a:pt x="2275796" y="214924"/>
                    <a:pt x="2258199" y="296743"/>
                    <a:pt x="2263844" y="372421"/>
                  </a:cubicBezTo>
                  <a:cubicBezTo>
                    <a:pt x="2142330" y="333254"/>
                    <a:pt x="2012847" y="328939"/>
                    <a:pt x="1887016" y="365616"/>
                  </a:cubicBezTo>
                  <a:cubicBezTo>
                    <a:pt x="1881707" y="367110"/>
                    <a:pt x="1876228" y="368936"/>
                    <a:pt x="1870749" y="371093"/>
                  </a:cubicBezTo>
                  <a:cubicBezTo>
                    <a:pt x="1852158" y="361135"/>
                    <a:pt x="1833564" y="355327"/>
                    <a:pt x="1816964" y="352008"/>
                  </a:cubicBezTo>
                  <a:cubicBezTo>
                    <a:pt x="1809163" y="346697"/>
                    <a:pt x="1800696" y="342050"/>
                    <a:pt x="1791731" y="337735"/>
                  </a:cubicBezTo>
                  <a:cubicBezTo>
                    <a:pt x="1680677" y="285291"/>
                    <a:pt x="1604481" y="344042"/>
                    <a:pt x="1583730" y="363293"/>
                  </a:cubicBezTo>
                  <a:cubicBezTo>
                    <a:pt x="1567795" y="378064"/>
                    <a:pt x="1528455" y="414575"/>
                    <a:pt x="1528455" y="488427"/>
                  </a:cubicBezTo>
                  <a:cubicBezTo>
                    <a:pt x="1392496" y="430673"/>
                    <a:pt x="1254551" y="553650"/>
                    <a:pt x="1248740" y="558961"/>
                  </a:cubicBezTo>
                  <a:cubicBezTo>
                    <a:pt x="1216370" y="588170"/>
                    <a:pt x="1183668" y="633145"/>
                    <a:pt x="1161090" y="678950"/>
                  </a:cubicBezTo>
                  <a:cubicBezTo>
                    <a:pt x="1152624" y="696210"/>
                    <a:pt x="1145985" y="712640"/>
                    <a:pt x="1141004" y="728407"/>
                  </a:cubicBezTo>
                  <a:cubicBezTo>
                    <a:pt x="1114114" y="743011"/>
                    <a:pt x="1088051" y="760603"/>
                    <a:pt x="1064314" y="782676"/>
                  </a:cubicBezTo>
                  <a:cubicBezTo>
                    <a:pt x="991603" y="849890"/>
                    <a:pt x="959565" y="941002"/>
                    <a:pt x="972846" y="1041243"/>
                  </a:cubicBezTo>
                  <a:cubicBezTo>
                    <a:pt x="966370" y="1055349"/>
                    <a:pt x="961888" y="1070286"/>
                    <a:pt x="959565" y="1085720"/>
                  </a:cubicBezTo>
                  <a:cubicBezTo>
                    <a:pt x="954584" y="1118580"/>
                    <a:pt x="956080" y="1164054"/>
                    <a:pt x="961389" y="1285869"/>
                  </a:cubicBezTo>
                  <a:cubicBezTo>
                    <a:pt x="962220" y="1305286"/>
                    <a:pt x="963383" y="1329350"/>
                    <a:pt x="964214" y="1353249"/>
                  </a:cubicBezTo>
                  <a:cubicBezTo>
                    <a:pt x="946617" y="1362709"/>
                    <a:pt x="929019" y="1374824"/>
                    <a:pt x="912087" y="1390092"/>
                  </a:cubicBezTo>
                  <a:cubicBezTo>
                    <a:pt x="784931" y="1503941"/>
                    <a:pt x="748411" y="1700439"/>
                    <a:pt x="823112" y="1867893"/>
                  </a:cubicBezTo>
                  <a:cubicBezTo>
                    <a:pt x="845021" y="1916852"/>
                    <a:pt x="874736" y="1958342"/>
                    <a:pt x="910429" y="1991866"/>
                  </a:cubicBezTo>
                  <a:cubicBezTo>
                    <a:pt x="910429" y="1992862"/>
                    <a:pt x="910097" y="1994023"/>
                    <a:pt x="910097" y="1995019"/>
                  </a:cubicBezTo>
                  <a:cubicBezTo>
                    <a:pt x="907937" y="2025722"/>
                    <a:pt x="912253" y="2073353"/>
                    <a:pt x="930847" y="2118660"/>
                  </a:cubicBezTo>
                  <a:cubicBezTo>
                    <a:pt x="925866" y="2144052"/>
                    <a:pt x="925036" y="2171435"/>
                    <a:pt x="928853" y="2199981"/>
                  </a:cubicBezTo>
                  <a:cubicBezTo>
                    <a:pt x="938981" y="2272340"/>
                    <a:pt x="975667" y="2312170"/>
                    <a:pt x="1007870" y="2333745"/>
                  </a:cubicBezTo>
                  <a:cubicBezTo>
                    <a:pt x="1013350" y="2392495"/>
                    <a:pt x="1038915" y="2447926"/>
                    <a:pt x="1063981" y="2479293"/>
                  </a:cubicBezTo>
                  <a:cubicBezTo>
                    <a:pt x="1065140" y="2536715"/>
                    <a:pt x="1092865" y="2595797"/>
                    <a:pt x="1135857" y="2636292"/>
                  </a:cubicBezTo>
                  <a:cubicBezTo>
                    <a:pt x="1128388" y="2642764"/>
                    <a:pt x="1120586" y="2649900"/>
                    <a:pt x="1112453" y="2657700"/>
                  </a:cubicBezTo>
                  <a:cubicBezTo>
                    <a:pt x="1075434" y="2675956"/>
                    <a:pt x="1042234" y="2704170"/>
                    <a:pt x="1015838" y="2740349"/>
                  </a:cubicBezTo>
                  <a:cubicBezTo>
                    <a:pt x="983801" y="2763418"/>
                    <a:pt x="952757" y="2785656"/>
                    <a:pt x="923378" y="2806733"/>
                  </a:cubicBezTo>
                  <a:cubicBezTo>
                    <a:pt x="701099" y="2965724"/>
                    <a:pt x="534598" y="3085215"/>
                    <a:pt x="408273" y="3267606"/>
                  </a:cubicBezTo>
                  <a:cubicBezTo>
                    <a:pt x="391341" y="3259474"/>
                    <a:pt x="372913" y="3253998"/>
                    <a:pt x="353326" y="3251674"/>
                  </a:cubicBezTo>
                  <a:cubicBezTo>
                    <a:pt x="291075" y="3244372"/>
                    <a:pt x="230980" y="3269266"/>
                    <a:pt x="188321" y="3319718"/>
                  </a:cubicBezTo>
                  <a:cubicBezTo>
                    <a:pt x="141839" y="3374817"/>
                    <a:pt x="105980" y="3482194"/>
                    <a:pt x="125571" y="3564344"/>
                  </a:cubicBezTo>
                  <a:cubicBezTo>
                    <a:pt x="112290" y="3587744"/>
                    <a:pt x="102495" y="3613303"/>
                    <a:pt x="95856" y="3638695"/>
                  </a:cubicBezTo>
                  <a:cubicBezTo>
                    <a:pt x="64318" y="3658112"/>
                    <a:pt x="38254" y="3687321"/>
                    <a:pt x="22319" y="3724330"/>
                  </a:cubicBezTo>
                  <a:cubicBezTo>
                    <a:pt x="-7396" y="3793702"/>
                    <a:pt x="-2249" y="3891785"/>
                    <a:pt x="60001" y="3952194"/>
                  </a:cubicBezTo>
                  <a:cubicBezTo>
                    <a:pt x="60330" y="3963645"/>
                    <a:pt x="61327" y="3974931"/>
                    <a:pt x="63321" y="3986050"/>
                  </a:cubicBezTo>
                  <a:cubicBezTo>
                    <a:pt x="31778" y="4028536"/>
                    <a:pt x="11526" y="4089776"/>
                    <a:pt x="2727" y="4169935"/>
                  </a:cubicBezTo>
                  <a:cubicBezTo>
                    <a:pt x="-7230" y="4261379"/>
                    <a:pt x="5386" y="4377718"/>
                    <a:pt x="120757" y="4415557"/>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A41CBBD3-5932-E577-4ED8-C26D6C4B0C22}"/>
                </a:ext>
              </a:extLst>
            </p:cNvPr>
            <p:cNvGrpSpPr/>
            <p:nvPr/>
          </p:nvGrpSpPr>
          <p:grpSpPr>
            <a:xfrm>
              <a:off x="-11533753" y="-9805363"/>
              <a:ext cx="3201444" cy="4426031"/>
              <a:chOff x="-11533753" y="-9805363"/>
              <a:chExt cx="3201444" cy="4426031"/>
            </a:xfrm>
          </p:grpSpPr>
          <p:sp>
            <p:nvSpPr>
              <p:cNvPr id="6" name="Forme libre 5">
                <a:extLst>
                  <a:ext uri="{FF2B5EF4-FFF2-40B4-BE49-F238E27FC236}">
                    <a16:creationId xmlns:a16="http://schemas.microsoft.com/office/drawing/2014/main" id="{06832770-E60C-5CC9-BD9F-E59322F10874}"/>
                  </a:ext>
                </a:extLst>
              </p:cNvPr>
              <p:cNvSpPr/>
              <p:nvPr/>
            </p:nvSpPr>
            <p:spPr>
              <a:xfrm>
                <a:off x="-11415097" y="-9488394"/>
                <a:ext cx="3082788" cy="4109062"/>
              </a:xfrm>
              <a:custGeom>
                <a:avLst/>
                <a:gdLst>
                  <a:gd name="csX0" fmla="*/ 1015767 w 3082788"/>
                  <a:gd name="csY0" fmla="*/ 347953 h 4109062"/>
                  <a:gd name="csX1" fmla="*/ 1076190 w 3082788"/>
                  <a:gd name="csY1" fmla="*/ 199252 h 4109062"/>
                  <a:gd name="csX2" fmla="*/ 1193721 w 3082788"/>
                  <a:gd name="csY2" fmla="*/ 185311 h 4109062"/>
                  <a:gd name="csX3" fmla="*/ 1068721 w 3082788"/>
                  <a:gd name="csY3" fmla="*/ 292522 h 4109062"/>
                  <a:gd name="csX4" fmla="*/ 1136950 w 3082788"/>
                  <a:gd name="csY4" fmla="*/ 244891 h 4109062"/>
                  <a:gd name="csX5" fmla="*/ 1378812 w 3082788"/>
                  <a:gd name="csY5" fmla="*/ 164068 h 4109062"/>
                  <a:gd name="csX6" fmla="*/ 1403213 w 3082788"/>
                  <a:gd name="csY6" fmla="*/ 193277 h 4109062"/>
                  <a:gd name="csX7" fmla="*/ 1096608 w 3082788"/>
                  <a:gd name="csY7" fmla="*/ 337995 h 4109062"/>
                  <a:gd name="csX8" fmla="*/ 1428778 w 3082788"/>
                  <a:gd name="csY8" fmla="*/ 73952 h 4109062"/>
                  <a:gd name="csX9" fmla="*/ 1437079 w 3082788"/>
                  <a:gd name="csY9" fmla="*/ 5244 h 4109062"/>
                  <a:gd name="csX10" fmla="*/ 1474595 w 3082788"/>
                  <a:gd name="csY10" fmla="*/ 141498 h 4109062"/>
                  <a:gd name="csX11" fmla="*/ 1493189 w 3082788"/>
                  <a:gd name="csY11" fmla="*/ 31632 h 4109062"/>
                  <a:gd name="csX12" fmla="*/ 1547306 w 3082788"/>
                  <a:gd name="csY12" fmla="*/ 91211 h 4109062"/>
                  <a:gd name="csX13" fmla="*/ 1649894 w 3082788"/>
                  <a:gd name="csY13" fmla="*/ 42253 h 4109062"/>
                  <a:gd name="csX14" fmla="*/ 2290331 w 3082788"/>
                  <a:gd name="csY14" fmla="*/ 371519 h 4109062"/>
                  <a:gd name="csX15" fmla="*/ 2336975 w 3082788"/>
                  <a:gd name="csY15" fmla="*/ 493500 h 4109062"/>
                  <a:gd name="csX16" fmla="*/ 2441889 w 3082788"/>
                  <a:gd name="csY16" fmla="*/ 507109 h 4109062"/>
                  <a:gd name="csX17" fmla="*/ 2467288 w 3082788"/>
                  <a:gd name="csY17" fmla="*/ 549761 h 4109062"/>
                  <a:gd name="csX18" fmla="*/ 2513936 w 3082788"/>
                  <a:gd name="csY18" fmla="*/ 535820 h 4109062"/>
                  <a:gd name="csX19" fmla="*/ 2940228 w 3082788"/>
                  <a:gd name="csY19" fmla="*/ 1248290 h 4109062"/>
                  <a:gd name="csX20" fmla="*/ 2995674 w 3082788"/>
                  <a:gd name="csY20" fmla="*/ 1967398 h 4109062"/>
                  <a:gd name="csX21" fmla="*/ 2499824 w 3082788"/>
                  <a:gd name="csY21" fmla="*/ 2620620 h 4109062"/>
                  <a:gd name="csX22" fmla="*/ 2361215 w 3082788"/>
                  <a:gd name="csY22" fmla="*/ 2769818 h 4109062"/>
                  <a:gd name="csX23" fmla="*/ 2339301 w 3082788"/>
                  <a:gd name="csY23" fmla="*/ 2762350 h 4109062"/>
                  <a:gd name="csX24" fmla="*/ 2283024 w 3082788"/>
                  <a:gd name="csY24" fmla="*/ 2827241 h 4109062"/>
                  <a:gd name="csX25" fmla="*/ 2214301 w 3082788"/>
                  <a:gd name="csY25" fmla="*/ 3680777 h 4109062"/>
                  <a:gd name="csX26" fmla="*/ 2159686 w 3082788"/>
                  <a:gd name="csY26" fmla="*/ 3910798 h 4109062"/>
                  <a:gd name="csX27" fmla="*/ 2154373 w 3082788"/>
                  <a:gd name="csY27" fmla="*/ 3822507 h 4109062"/>
                  <a:gd name="csX28" fmla="*/ 2240531 w 3082788"/>
                  <a:gd name="csY28" fmla="*/ 2844832 h 4109062"/>
                  <a:gd name="csX29" fmla="*/ 2214966 w 3082788"/>
                  <a:gd name="csY29" fmla="*/ 2827407 h 4109062"/>
                  <a:gd name="csX30" fmla="*/ 2078346 w 3082788"/>
                  <a:gd name="csY30" fmla="*/ 4018507 h 4109062"/>
                  <a:gd name="csX31" fmla="*/ 1995844 w 3082788"/>
                  <a:gd name="csY31" fmla="*/ 3996434 h 4109062"/>
                  <a:gd name="csX32" fmla="*/ 1940730 w 3082788"/>
                  <a:gd name="csY32" fmla="*/ 4027469 h 4109062"/>
                  <a:gd name="csX33" fmla="*/ 1912843 w 3082788"/>
                  <a:gd name="csY33" fmla="*/ 4054521 h 4109062"/>
                  <a:gd name="csX34" fmla="*/ 1805436 w 3082788"/>
                  <a:gd name="csY34" fmla="*/ 4060993 h 4109062"/>
                  <a:gd name="csX35" fmla="*/ 1766262 w 3082788"/>
                  <a:gd name="csY35" fmla="*/ 3966229 h 4109062"/>
                  <a:gd name="csX36" fmla="*/ 1720944 w 3082788"/>
                  <a:gd name="csY36" fmla="*/ 3925901 h 4109062"/>
                  <a:gd name="csX37" fmla="*/ 1746342 w 3082788"/>
                  <a:gd name="csY37" fmla="*/ 3036351 h 4109062"/>
                  <a:gd name="csX38" fmla="*/ 1730901 w 3082788"/>
                  <a:gd name="csY38" fmla="*/ 2663769 h 4109062"/>
                  <a:gd name="csX39" fmla="*/ 1705835 w 3082788"/>
                  <a:gd name="csY39" fmla="*/ 2459638 h 4109062"/>
                  <a:gd name="csX40" fmla="*/ 1700858 w 3082788"/>
                  <a:gd name="csY40" fmla="*/ 2439556 h 4109062"/>
                  <a:gd name="csX41" fmla="*/ 1599927 w 3082788"/>
                  <a:gd name="csY41" fmla="*/ 2525192 h 4109062"/>
                  <a:gd name="csX42" fmla="*/ 1588640 w 3082788"/>
                  <a:gd name="csY42" fmla="*/ 2617134 h 4109062"/>
                  <a:gd name="csX43" fmla="*/ 1519415 w 3082788"/>
                  <a:gd name="csY43" fmla="*/ 2817449 h 4109062"/>
                  <a:gd name="csX44" fmla="*/ 1499495 w 3082788"/>
                  <a:gd name="csY44" fmla="*/ 2795542 h 4109062"/>
                  <a:gd name="csX45" fmla="*/ 1544481 w 3082788"/>
                  <a:gd name="csY45" fmla="*/ 2600870 h 4109062"/>
                  <a:gd name="csX46" fmla="*/ 1332829 w 3082788"/>
                  <a:gd name="csY46" fmla="*/ 2600870 h 4109062"/>
                  <a:gd name="csX47" fmla="*/ 1373336 w 3082788"/>
                  <a:gd name="csY47" fmla="*/ 2827241 h 4109062"/>
                  <a:gd name="csX48" fmla="*/ 1463973 w 3082788"/>
                  <a:gd name="csY48" fmla="*/ 2849977 h 4109062"/>
                  <a:gd name="csX49" fmla="*/ 1423631 w 3082788"/>
                  <a:gd name="csY49" fmla="*/ 2998844 h 4109062"/>
                  <a:gd name="csX50" fmla="*/ 1398237 w 3082788"/>
                  <a:gd name="csY50" fmla="*/ 2867901 h 4109062"/>
                  <a:gd name="csX51" fmla="*/ 1357068 w 3082788"/>
                  <a:gd name="csY51" fmla="*/ 3408933 h 4109062"/>
                  <a:gd name="csX52" fmla="*/ 1317890 w 3082788"/>
                  <a:gd name="csY52" fmla="*/ 3657708 h 4109062"/>
                  <a:gd name="csX53" fmla="*/ 1272240 w 3082788"/>
                  <a:gd name="csY53" fmla="*/ 3890883 h 4109062"/>
                  <a:gd name="csX54" fmla="*/ 1229410 w 3082788"/>
                  <a:gd name="csY54" fmla="*/ 3936190 h 4109062"/>
                  <a:gd name="csX55" fmla="*/ 1226921 w 3082788"/>
                  <a:gd name="csY55" fmla="*/ 3901007 h 4109062"/>
                  <a:gd name="csX56" fmla="*/ 1353081 w 3082788"/>
                  <a:gd name="csY56" fmla="*/ 2895949 h 4109062"/>
                  <a:gd name="csX57" fmla="*/ 1331171 w 3082788"/>
                  <a:gd name="csY57" fmla="*/ 2836867 h 4109062"/>
                  <a:gd name="csX58" fmla="*/ 1282368 w 3082788"/>
                  <a:gd name="csY58" fmla="*/ 2610994 h 4109062"/>
                  <a:gd name="csX59" fmla="*/ 1269751 w 3082788"/>
                  <a:gd name="csY59" fmla="*/ 2580955 h 4109062"/>
                  <a:gd name="csX60" fmla="*/ 1206670 w 3082788"/>
                  <a:gd name="csY60" fmla="*/ 2590913 h 4109062"/>
                  <a:gd name="csX61" fmla="*/ 1068056 w 3082788"/>
                  <a:gd name="csY61" fmla="*/ 2369355 h 4109062"/>
                  <a:gd name="csX62" fmla="*/ 1050459 w 3082788"/>
                  <a:gd name="csY62" fmla="*/ 2389436 h 4109062"/>
                  <a:gd name="csX63" fmla="*/ 1012776 w 3082788"/>
                  <a:gd name="csY63" fmla="*/ 2424786 h 4109062"/>
                  <a:gd name="csX64" fmla="*/ 1045648 w 3082788"/>
                  <a:gd name="csY64" fmla="*/ 2764674 h 4109062"/>
                  <a:gd name="csX65" fmla="*/ 1070549 w 3082788"/>
                  <a:gd name="csY65" fmla="*/ 3535893 h 4109062"/>
                  <a:gd name="csX66" fmla="*/ 1093289 w 3082788"/>
                  <a:gd name="csY66" fmla="*/ 3875780 h 4109062"/>
                  <a:gd name="csX67" fmla="*/ 1025393 w 3082788"/>
                  <a:gd name="csY67" fmla="*/ 3540540 h 4109062"/>
                  <a:gd name="csX68" fmla="*/ 1000326 w 3082788"/>
                  <a:gd name="csY68" fmla="*/ 2885493 h 4109062"/>
                  <a:gd name="csX69" fmla="*/ 959823 w 3082788"/>
                  <a:gd name="csY69" fmla="*/ 2349108 h 4109062"/>
                  <a:gd name="csX70" fmla="*/ 942392 w 3082788"/>
                  <a:gd name="csY70" fmla="*/ 2374500 h 4109062"/>
                  <a:gd name="csX71" fmla="*/ 985221 w 3082788"/>
                  <a:gd name="csY71" fmla="*/ 3268530 h 4109062"/>
                  <a:gd name="csX72" fmla="*/ 1055440 w 3082788"/>
                  <a:gd name="csY72" fmla="*/ 3983987 h 4109062"/>
                  <a:gd name="csX73" fmla="*/ 1002652 w 3082788"/>
                  <a:gd name="csY73" fmla="*/ 4027137 h 4109062"/>
                  <a:gd name="csX74" fmla="*/ 884125 w 3082788"/>
                  <a:gd name="csY74" fmla="*/ 4021992 h 4109062"/>
                  <a:gd name="csX75" fmla="*/ 816066 w 3082788"/>
                  <a:gd name="csY75" fmla="*/ 4052695 h 4109062"/>
                  <a:gd name="csX76" fmla="*/ 778217 w 3082788"/>
                  <a:gd name="csY76" fmla="*/ 4022158 h 4109062"/>
                  <a:gd name="csX77" fmla="*/ 723104 w 3082788"/>
                  <a:gd name="csY77" fmla="*/ 4017013 h 4109062"/>
                  <a:gd name="csX78" fmla="*/ 679613 w 3082788"/>
                  <a:gd name="csY78" fmla="*/ 4067299 h 4109062"/>
                  <a:gd name="csX79" fmla="*/ 607235 w 3082788"/>
                  <a:gd name="csY79" fmla="*/ 4045061 h 4109062"/>
                  <a:gd name="csX80" fmla="*/ 556769 w 3082788"/>
                  <a:gd name="csY80" fmla="*/ 3780021 h 4109062"/>
                  <a:gd name="csX81" fmla="*/ 529048 w 3082788"/>
                  <a:gd name="csY81" fmla="*/ 3956604 h 4109062"/>
                  <a:gd name="csX82" fmla="*/ 496180 w 3082788"/>
                  <a:gd name="csY82" fmla="*/ 3946480 h 4109062"/>
                  <a:gd name="csX83" fmla="*/ 413345 w 3082788"/>
                  <a:gd name="csY83" fmla="*/ 4041741 h 4109062"/>
                  <a:gd name="csX84" fmla="*/ 387780 w 3082788"/>
                  <a:gd name="csY84" fmla="*/ 4021826 h 4109062"/>
                  <a:gd name="csX85" fmla="*/ 366698 w 3082788"/>
                  <a:gd name="csY85" fmla="*/ 4036265 h 4109062"/>
                  <a:gd name="csX86" fmla="*/ 345117 w 3082788"/>
                  <a:gd name="csY86" fmla="*/ 4031950 h 4109062"/>
                  <a:gd name="csX87" fmla="*/ 287182 w 3082788"/>
                  <a:gd name="csY87" fmla="*/ 4097836 h 4109062"/>
                  <a:gd name="csX88" fmla="*/ 244190 w 3082788"/>
                  <a:gd name="csY88" fmla="*/ 4052197 h 4109062"/>
                  <a:gd name="csX89" fmla="*/ 134129 w 3082788"/>
                  <a:gd name="csY89" fmla="*/ 4043899 h 4109062"/>
                  <a:gd name="csX90" fmla="*/ 123174 w 3082788"/>
                  <a:gd name="csY90" fmla="*/ 4006890 h 4109062"/>
                  <a:gd name="csX91" fmla="*/ 72875 w 3082788"/>
                  <a:gd name="csY91" fmla="*/ 4009379 h 4109062"/>
                  <a:gd name="csX92" fmla="*/ 19921 w 3082788"/>
                  <a:gd name="csY92" fmla="*/ 4001745 h 4109062"/>
                  <a:gd name="csX93" fmla="*/ 8464 w 3082788"/>
                  <a:gd name="csY93" fmla="*/ 3982825 h 4109062"/>
                  <a:gd name="csX94" fmla="*/ 54115 w 3082788"/>
                  <a:gd name="csY94" fmla="*/ 3426359 h 4109062"/>
                  <a:gd name="csX95" fmla="*/ 853915 w 3082788"/>
                  <a:gd name="csY95" fmla="*/ 2374168 h 4109062"/>
                  <a:gd name="csX96" fmla="*/ 919485 w 3082788"/>
                  <a:gd name="csY96" fmla="*/ 2318737 h 4109062"/>
                  <a:gd name="csX97" fmla="*/ 1080839 w 3082788"/>
                  <a:gd name="csY97" fmla="*/ 2165223 h 4109062"/>
                  <a:gd name="csX98" fmla="*/ 1121342 w 3082788"/>
                  <a:gd name="csY98" fmla="*/ 2128712 h 4109062"/>
                  <a:gd name="csX99" fmla="*/ 1029214 w 3082788"/>
                  <a:gd name="csY99" fmla="*/ 1929227 h 4109062"/>
                  <a:gd name="csX100" fmla="*/ 889272 w 3082788"/>
                  <a:gd name="csY100" fmla="*/ 1436821 h 4109062"/>
                  <a:gd name="csX101" fmla="*/ 738212 w 3082788"/>
                  <a:gd name="csY101" fmla="*/ 1031379 h 4109062"/>
                  <a:gd name="csX102" fmla="*/ 843954 w 3082788"/>
                  <a:gd name="csY102" fmla="*/ 998519 h 4109062"/>
                  <a:gd name="csX103" fmla="*/ 839139 w 3082788"/>
                  <a:gd name="csY103" fmla="*/ 628260 h 4109062"/>
                  <a:gd name="csX104" fmla="*/ 884291 w 3082788"/>
                  <a:gd name="csY104" fmla="*/ 670913 h 4109062"/>
                  <a:gd name="csX105" fmla="*/ 893422 w 3082788"/>
                  <a:gd name="csY105" fmla="*/ 606686 h 4109062"/>
                  <a:gd name="csX106" fmla="*/ 855241 w 3082788"/>
                  <a:gd name="csY106" fmla="*/ 551255 h 4109062"/>
                  <a:gd name="csX107" fmla="*/ 1015269 w 3082788"/>
                  <a:gd name="csY107" fmla="*/ 358408 h 4109062"/>
                  <a:gd name="csX108" fmla="*/ 1049799 w 3082788"/>
                  <a:gd name="csY108" fmla="*/ 352600 h 4109062"/>
                  <a:gd name="csX109" fmla="*/ 1060753 w 3082788"/>
                  <a:gd name="csY109" fmla="*/ 308122 h 4109062"/>
                  <a:gd name="csX110" fmla="*/ 1065734 w 3082788"/>
                  <a:gd name="csY110" fmla="*/ 298165 h 4109062"/>
                  <a:gd name="csX111" fmla="*/ 1060753 w 3082788"/>
                  <a:gd name="csY111" fmla="*/ 308122 h 4109062"/>
                  <a:gd name="csX112" fmla="*/ 1015435 w 3082788"/>
                  <a:gd name="csY112" fmla="*/ 348451 h 4109062"/>
                  <a:gd name="csX113" fmla="*/ 1726423 w 3082788"/>
                  <a:gd name="csY113" fmla="*/ 75777 h 4109062"/>
                  <a:gd name="csX114" fmla="*/ 1721442 w 3082788"/>
                  <a:gd name="csY114" fmla="*/ 75777 h 4109062"/>
                  <a:gd name="csX115" fmla="*/ 1696209 w 3082788"/>
                  <a:gd name="csY115" fmla="*/ 80756 h 4109062"/>
                  <a:gd name="csX116" fmla="*/ 1701190 w 3082788"/>
                  <a:gd name="csY116" fmla="*/ 85735 h 4109062"/>
                  <a:gd name="csX117" fmla="*/ 1796974 w 3082788"/>
                  <a:gd name="csY117" fmla="*/ 90714 h 4109062"/>
                  <a:gd name="csX118" fmla="*/ 1817059 w 3082788"/>
                  <a:gd name="csY118" fmla="*/ 90714 h 4109062"/>
                  <a:gd name="csX119" fmla="*/ 1832164 w 3082788"/>
                  <a:gd name="csY119" fmla="*/ 95692 h 4109062"/>
                  <a:gd name="csX120" fmla="*/ 1852250 w 3082788"/>
                  <a:gd name="csY120" fmla="*/ 95692 h 4109062"/>
                  <a:gd name="csX121" fmla="*/ 1862378 w 3082788"/>
                  <a:gd name="csY121" fmla="*/ 100671 h 4109062"/>
                  <a:gd name="csX122" fmla="*/ 1877482 w 3082788"/>
                  <a:gd name="csY122" fmla="*/ 100671 h 4109062"/>
                  <a:gd name="csX123" fmla="*/ 1887610 w 3082788"/>
                  <a:gd name="csY123" fmla="*/ 105650 h 4109062"/>
                  <a:gd name="csX124" fmla="*/ 1897734 w 3082788"/>
                  <a:gd name="csY124" fmla="*/ 105650 h 4109062"/>
                  <a:gd name="csX125" fmla="*/ 1907862 w 3082788"/>
                  <a:gd name="csY125" fmla="*/ 110629 h 4109062"/>
                  <a:gd name="csX126" fmla="*/ 1922967 w 3082788"/>
                  <a:gd name="csY126" fmla="*/ 110629 h 4109062"/>
                  <a:gd name="csX127" fmla="*/ 1933095 w 3082788"/>
                  <a:gd name="csY127" fmla="*/ 115608 h 4109062"/>
                  <a:gd name="csX128" fmla="*/ 1945545 w 3082788"/>
                  <a:gd name="csY128" fmla="*/ 160915 h 4109062"/>
                  <a:gd name="csX129" fmla="*/ 1660849 w 3082788"/>
                  <a:gd name="csY129" fmla="*/ 148302 h 4109062"/>
                  <a:gd name="csX130" fmla="*/ 1585321 w 3082788"/>
                  <a:gd name="csY130" fmla="*/ 289203 h 4109062"/>
                  <a:gd name="csX131" fmla="*/ 1671143 w 3082788"/>
                  <a:gd name="csY131" fmla="*/ 239415 h 4109062"/>
                  <a:gd name="csX132" fmla="*/ 1942886 w 3082788"/>
                  <a:gd name="csY132" fmla="*/ 241572 h 4109062"/>
                  <a:gd name="csX133" fmla="*/ 2011281 w 3082788"/>
                  <a:gd name="csY133" fmla="*/ 447861 h 4109062"/>
                  <a:gd name="csX134" fmla="*/ 2131965 w 3082788"/>
                  <a:gd name="csY134" fmla="*/ 508603 h 4109062"/>
                  <a:gd name="csX135" fmla="*/ 2179938 w 3082788"/>
                  <a:gd name="csY135" fmla="*/ 669917 h 4109062"/>
                  <a:gd name="csX136" fmla="*/ 2220113 w 3082788"/>
                  <a:gd name="csY136" fmla="*/ 639712 h 4109062"/>
                  <a:gd name="csX137" fmla="*/ 2320873 w 3082788"/>
                  <a:gd name="csY137" fmla="*/ 531339 h 4109062"/>
                  <a:gd name="csX138" fmla="*/ 2296471 w 3082788"/>
                  <a:gd name="csY138" fmla="*/ 510428 h 4109062"/>
                  <a:gd name="csX139" fmla="*/ 1963138 w 3082788"/>
                  <a:gd name="csY139" fmla="*/ 105484 h 4109062"/>
                  <a:gd name="csX140" fmla="*/ 1958161 w 3082788"/>
                  <a:gd name="csY140" fmla="*/ 100505 h 4109062"/>
                  <a:gd name="csX141" fmla="*/ 1938076 w 3082788"/>
                  <a:gd name="csY141" fmla="*/ 95527 h 4109062"/>
                  <a:gd name="csX142" fmla="*/ 1927948 w 3082788"/>
                  <a:gd name="csY142" fmla="*/ 90548 h 4109062"/>
                  <a:gd name="csX143" fmla="*/ 1922967 w 3082788"/>
                  <a:gd name="csY143" fmla="*/ 90548 h 4109062"/>
                  <a:gd name="csX144" fmla="*/ 1907862 w 3082788"/>
                  <a:gd name="csY144" fmla="*/ 85569 h 4109062"/>
                  <a:gd name="csX145" fmla="*/ 1897734 w 3082788"/>
                  <a:gd name="csY145" fmla="*/ 85569 h 4109062"/>
                  <a:gd name="csX146" fmla="*/ 1882629 w 3082788"/>
                  <a:gd name="csY146" fmla="*/ 80590 h 4109062"/>
                  <a:gd name="csX147" fmla="*/ 1872501 w 3082788"/>
                  <a:gd name="csY147" fmla="*/ 80590 h 4109062"/>
                  <a:gd name="csX148" fmla="*/ 1837145 w 3082788"/>
                  <a:gd name="csY148" fmla="*/ 75611 h 4109062"/>
                  <a:gd name="csX149" fmla="*/ 1827017 w 3082788"/>
                  <a:gd name="csY149" fmla="*/ 75611 h 4109062"/>
                  <a:gd name="csX150" fmla="*/ 1766594 w 3082788"/>
                  <a:gd name="csY150" fmla="*/ 70632 h 4109062"/>
                  <a:gd name="csX151" fmla="*/ 1751485 w 3082788"/>
                  <a:gd name="csY151" fmla="*/ 70632 h 4109062"/>
                  <a:gd name="csX152" fmla="*/ 1726257 w 3082788"/>
                  <a:gd name="csY152" fmla="*/ 75611 h 4109062"/>
                  <a:gd name="csX153" fmla="*/ 1680935 w 3082788"/>
                  <a:gd name="csY153" fmla="*/ 85901 h 4109062"/>
                  <a:gd name="csX154" fmla="*/ 1572539 w 3082788"/>
                  <a:gd name="csY154" fmla="*/ 141332 h 4109062"/>
                  <a:gd name="csX155" fmla="*/ 1686082 w 3082788"/>
                  <a:gd name="csY155" fmla="*/ 90880 h 4109062"/>
                  <a:gd name="csX156" fmla="*/ 1681101 w 3082788"/>
                  <a:gd name="csY156" fmla="*/ 85901 h 4109062"/>
                  <a:gd name="csX157" fmla="*/ 1454177 w 3082788"/>
                  <a:gd name="csY157" fmla="*/ 368034 h 4109062"/>
                  <a:gd name="csX158" fmla="*/ 1539671 w 3082788"/>
                  <a:gd name="csY158" fmla="*/ 151455 h 4109062"/>
                  <a:gd name="csX159" fmla="*/ 1454177 w 3082788"/>
                  <a:gd name="csY159" fmla="*/ 368034 h 4109062"/>
                  <a:gd name="csX160" fmla="*/ 1494515 w 3082788"/>
                  <a:gd name="csY160" fmla="*/ 156434 h 4109062"/>
                  <a:gd name="csX161" fmla="*/ 1423964 w 3082788"/>
                  <a:gd name="csY161" fmla="*/ 287377 h 4109062"/>
                  <a:gd name="csX162" fmla="*/ 1494515 w 3082788"/>
                  <a:gd name="csY162" fmla="*/ 156434 h 4109062"/>
                  <a:gd name="csX163" fmla="*/ 1786846 w 3082788"/>
                  <a:gd name="csY163" fmla="*/ 262151 h 4109062"/>
                  <a:gd name="csX164" fmla="*/ 1756632 w 3082788"/>
                  <a:gd name="csY164" fmla="*/ 262151 h 4109062"/>
                  <a:gd name="csX165" fmla="*/ 1725260 w 3082788"/>
                  <a:gd name="csY165" fmla="*/ 354259 h 4109062"/>
                  <a:gd name="csX166" fmla="*/ 1643090 w 3082788"/>
                  <a:gd name="csY166" fmla="*/ 448359 h 4109062"/>
                  <a:gd name="csX167" fmla="*/ 1786846 w 3082788"/>
                  <a:gd name="csY167" fmla="*/ 261985 h 4109062"/>
                  <a:gd name="csX168" fmla="*/ 1845944 w 3082788"/>
                  <a:gd name="csY168" fmla="*/ 268624 h 4109062"/>
                  <a:gd name="csX169" fmla="*/ 1827183 w 3082788"/>
                  <a:gd name="csY169" fmla="*/ 262317 h 4109062"/>
                  <a:gd name="csX170" fmla="*/ 1812079 w 3082788"/>
                  <a:gd name="csY170" fmla="*/ 388281 h 4109062"/>
                  <a:gd name="csX171" fmla="*/ 1846110 w 3082788"/>
                  <a:gd name="csY171" fmla="*/ 268790 h 4109062"/>
                  <a:gd name="csX172" fmla="*/ 1721276 w 3082788"/>
                  <a:gd name="csY172" fmla="*/ 267296 h 4109062"/>
                  <a:gd name="csX173" fmla="*/ 1686414 w 3082788"/>
                  <a:gd name="csY173" fmla="*/ 310446 h 4109062"/>
                  <a:gd name="csX174" fmla="*/ 1615531 w 3082788"/>
                  <a:gd name="csY174" fmla="*/ 350442 h 4109062"/>
                  <a:gd name="csX175" fmla="*/ 1561580 w 3082788"/>
                  <a:gd name="csY175" fmla="*/ 402222 h 4109062"/>
                  <a:gd name="csX176" fmla="*/ 1444053 w 3082788"/>
                  <a:gd name="csY176" fmla="*/ 471096 h 4109062"/>
                  <a:gd name="csX177" fmla="*/ 1721276 w 3082788"/>
                  <a:gd name="csY177" fmla="*/ 267130 h 4109062"/>
                  <a:gd name="csX178" fmla="*/ 1917325 w 3082788"/>
                  <a:gd name="csY178" fmla="*/ 267794 h 4109062"/>
                  <a:gd name="csX179" fmla="*/ 1897734 w 3082788"/>
                  <a:gd name="csY179" fmla="*/ 345298 h 4109062"/>
                  <a:gd name="csX180" fmla="*/ 1786846 w 3082788"/>
                  <a:gd name="csY180" fmla="*/ 478730 h 4109062"/>
                  <a:gd name="csX181" fmla="*/ 1933427 w 3082788"/>
                  <a:gd name="csY181" fmla="*/ 345298 h 4109062"/>
                  <a:gd name="csX182" fmla="*/ 1917325 w 3082788"/>
                  <a:gd name="csY182" fmla="*/ 267794 h 4109062"/>
                  <a:gd name="csX183" fmla="*/ 1146741 w 3082788"/>
                  <a:gd name="csY183" fmla="*/ 383137 h 4109062"/>
                  <a:gd name="csX184" fmla="*/ 1338142 w 3082788"/>
                  <a:gd name="csY184" fmla="*/ 304969 h 4109062"/>
                  <a:gd name="csX185" fmla="*/ 1146741 w 3082788"/>
                  <a:gd name="csY185" fmla="*/ 383137 h 4109062"/>
                  <a:gd name="csX186" fmla="*/ 1428945 w 3082788"/>
                  <a:gd name="csY186" fmla="*/ 322727 h 4109062"/>
                  <a:gd name="csX187" fmla="*/ 1316395 w 3082788"/>
                  <a:gd name="csY187" fmla="*/ 368864 h 4109062"/>
                  <a:gd name="csX188" fmla="*/ 1232401 w 3082788"/>
                  <a:gd name="csY188" fmla="*/ 400728 h 4109062"/>
                  <a:gd name="csX189" fmla="*/ 1428945 w 3082788"/>
                  <a:gd name="csY189" fmla="*/ 322727 h 4109062"/>
                  <a:gd name="csX190" fmla="*/ 1575193 w 3082788"/>
                  <a:gd name="csY190" fmla="*/ 332851 h 4109062"/>
                  <a:gd name="csX191" fmla="*/ 1499662 w 3082788"/>
                  <a:gd name="csY191" fmla="*/ 385626 h 4109062"/>
                  <a:gd name="csX192" fmla="*/ 1575193 w 3082788"/>
                  <a:gd name="csY192" fmla="*/ 332851 h 4109062"/>
                  <a:gd name="csX193" fmla="*/ 899732 w 3082788"/>
                  <a:gd name="csY193" fmla="*/ 509101 h 4109062"/>
                  <a:gd name="csX194" fmla="*/ 1121342 w 3082788"/>
                  <a:gd name="csY194" fmla="*/ 395750 h 4109062"/>
                  <a:gd name="csX195" fmla="*/ 899732 w 3082788"/>
                  <a:gd name="csY195" fmla="*/ 509101 h 4109062"/>
                  <a:gd name="csX196" fmla="*/ 1383626 w 3082788"/>
                  <a:gd name="csY196" fmla="*/ 403384 h 4109062"/>
                  <a:gd name="csX197" fmla="*/ 1302952 w 3082788"/>
                  <a:gd name="csY197" fmla="*/ 443546 h 4109062"/>
                  <a:gd name="csX198" fmla="*/ 1383626 w 3082788"/>
                  <a:gd name="csY198" fmla="*/ 403384 h 4109062"/>
                  <a:gd name="csX199" fmla="*/ 1156869 w 3082788"/>
                  <a:gd name="csY199" fmla="*/ 433589 h 4109062"/>
                  <a:gd name="csX200" fmla="*/ 1015767 w 3082788"/>
                  <a:gd name="csY200" fmla="*/ 483875 h 4109062"/>
                  <a:gd name="csX201" fmla="*/ 1106238 w 3082788"/>
                  <a:gd name="csY201" fmla="*/ 460972 h 4109062"/>
                  <a:gd name="csX202" fmla="*/ 1156869 w 3082788"/>
                  <a:gd name="csY202" fmla="*/ 433589 h 4109062"/>
                  <a:gd name="csX203" fmla="*/ 1302952 w 3082788"/>
                  <a:gd name="csY203" fmla="*/ 483875 h 4109062"/>
                  <a:gd name="csX204" fmla="*/ 1161850 w 3082788"/>
                  <a:gd name="csY204" fmla="*/ 478896 h 4109062"/>
                  <a:gd name="csX205" fmla="*/ 1187079 w 3082788"/>
                  <a:gd name="csY205" fmla="*/ 488854 h 4109062"/>
                  <a:gd name="csX206" fmla="*/ 1232401 w 3082788"/>
                  <a:gd name="csY206" fmla="*/ 493832 h 4109062"/>
                  <a:gd name="csX207" fmla="*/ 1267757 w 3082788"/>
                  <a:gd name="csY207" fmla="*/ 493832 h 4109062"/>
                  <a:gd name="csX208" fmla="*/ 1434092 w 3082788"/>
                  <a:gd name="csY208" fmla="*/ 483709 h 4109062"/>
                  <a:gd name="csX209" fmla="*/ 1353579 w 3082788"/>
                  <a:gd name="csY209" fmla="*/ 481385 h 4109062"/>
                  <a:gd name="csX210" fmla="*/ 1302952 w 3082788"/>
                  <a:gd name="csY210" fmla="*/ 483709 h 4109062"/>
                  <a:gd name="csX211" fmla="*/ 1403712 w 3082788"/>
                  <a:gd name="csY211" fmla="*/ 2061166 h 4109062"/>
                  <a:gd name="csX212" fmla="*/ 1625492 w 3082788"/>
                  <a:gd name="csY212" fmla="*/ 1988143 h 4109062"/>
                  <a:gd name="csX213" fmla="*/ 2013769 w 3082788"/>
                  <a:gd name="csY213" fmla="*/ 1025903 h 4109062"/>
                  <a:gd name="csX214" fmla="*/ 2013437 w 3082788"/>
                  <a:gd name="csY214" fmla="*/ 734309 h 4109062"/>
                  <a:gd name="csX215" fmla="*/ 2051618 w 3082788"/>
                  <a:gd name="csY215" fmla="*/ 721033 h 4109062"/>
                  <a:gd name="csX216" fmla="*/ 2089301 w 3082788"/>
                  <a:gd name="csY216" fmla="*/ 539472 h 4109062"/>
                  <a:gd name="csX217" fmla="*/ 1986214 w 3082788"/>
                  <a:gd name="csY217" fmla="*/ 685351 h 4109062"/>
                  <a:gd name="csX218" fmla="*/ 2001319 w 3082788"/>
                  <a:gd name="csY218" fmla="*/ 514245 h 4109062"/>
                  <a:gd name="csX219" fmla="*/ 1926286 w 3082788"/>
                  <a:gd name="csY219" fmla="*/ 619465 h 4109062"/>
                  <a:gd name="csX220" fmla="*/ 1943052 w 3082788"/>
                  <a:gd name="csY220" fmla="*/ 474083 h 4109062"/>
                  <a:gd name="csX221" fmla="*/ 1856898 w 3082788"/>
                  <a:gd name="csY221" fmla="*/ 572332 h 4109062"/>
                  <a:gd name="csX222" fmla="*/ 1877482 w 3082788"/>
                  <a:gd name="csY222" fmla="*/ 499309 h 4109062"/>
                  <a:gd name="csX223" fmla="*/ 1753812 w 3082788"/>
                  <a:gd name="csY223" fmla="*/ 534825 h 4109062"/>
                  <a:gd name="csX224" fmla="*/ 1717624 w 3082788"/>
                  <a:gd name="csY224" fmla="*/ 504122 h 4109062"/>
                  <a:gd name="csX225" fmla="*/ 1643750 w 3082788"/>
                  <a:gd name="csY225" fmla="*/ 508935 h 4109062"/>
                  <a:gd name="csX226" fmla="*/ 1593783 w 3082788"/>
                  <a:gd name="csY226" fmla="*/ 490679 h 4109062"/>
                  <a:gd name="csX227" fmla="*/ 1400559 w 3082788"/>
                  <a:gd name="csY227" fmla="*/ 538974 h 4109062"/>
                  <a:gd name="csX228" fmla="*/ 1247506 w 3082788"/>
                  <a:gd name="csY228" fmla="*/ 544782 h 4109062"/>
                  <a:gd name="csX229" fmla="*/ 1171808 w 3082788"/>
                  <a:gd name="csY229" fmla="*/ 542293 h 4109062"/>
                  <a:gd name="csX230" fmla="*/ 1029377 w 3082788"/>
                  <a:gd name="csY230" fmla="*/ 833222 h 4109062"/>
                  <a:gd name="csX231" fmla="*/ 938075 w 3082788"/>
                  <a:gd name="csY231" fmla="*/ 1149875 h 4109062"/>
                  <a:gd name="csX232" fmla="*/ 899732 w 3082788"/>
                  <a:gd name="csY232" fmla="*/ 1144399 h 4109062"/>
                  <a:gd name="csX233" fmla="*/ 749499 w 3082788"/>
                  <a:gd name="csY233" fmla="*/ 1092453 h 4109062"/>
                  <a:gd name="csX234" fmla="*/ 884623 w 3082788"/>
                  <a:gd name="csY234" fmla="*/ 1386369 h 4109062"/>
                  <a:gd name="csX235" fmla="*/ 884623 w 3082788"/>
                  <a:gd name="csY235" fmla="*/ 1366122 h 4109062"/>
                  <a:gd name="csX236" fmla="*/ 889604 w 3082788"/>
                  <a:gd name="csY236" fmla="*/ 1361143 h 4109062"/>
                  <a:gd name="csX237" fmla="*/ 889604 w 3082788"/>
                  <a:gd name="csY237" fmla="*/ 1351020 h 4109062"/>
                  <a:gd name="csX238" fmla="*/ 916332 w 3082788"/>
                  <a:gd name="csY238" fmla="*/ 1357160 h 4109062"/>
                  <a:gd name="csX239" fmla="*/ 957500 w 3082788"/>
                  <a:gd name="csY239" fmla="*/ 1618217 h 4109062"/>
                  <a:gd name="csX240" fmla="*/ 1403712 w 3082788"/>
                  <a:gd name="csY240" fmla="*/ 2061498 h 4109062"/>
                  <a:gd name="csX241" fmla="*/ 1076024 w 3082788"/>
                  <a:gd name="csY241" fmla="*/ 594737 h 4109062"/>
                  <a:gd name="csX242" fmla="*/ 1066066 w 3082788"/>
                  <a:gd name="csY242" fmla="*/ 592413 h 4109062"/>
                  <a:gd name="csX243" fmla="*/ 1076024 w 3082788"/>
                  <a:gd name="csY243" fmla="*/ 594737 h 4109062"/>
                  <a:gd name="csX244" fmla="*/ 1045977 w 3082788"/>
                  <a:gd name="csY244" fmla="*/ 519224 h 4109062"/>
                  <a:gd name="csX245" fmla="*/ 1005639 w 3082788"/>
                  <a:gd name="csY245" fmla="*/ 635065 h 4109062"/>
                  <a:gd name="csX246" fmla="*/ 1045977 w 3082788"/>
                  <a:gd name="csY246" fmla="*/ 519224 h 4109062"/>
                  <a:gd name="csX247" fmla="*/ 2210151 w 3082788"/>
                  <a:gd name="csY247" fmla="*/ 710743 h 4109062"/>
                  <a:gd name="csX248" fmla="*/ 2175455 w 3082788"/>
                  <a:gd name="csY248" fmla="*/ 732484 h 4109062"/>
                  <a:gd name="csX249" fmla="*/ 2232729 w 3082788"/>
                  <a:gd name="csY249" fmla="*/ 831562 h 4109062"/>
                  <a:gd name="csX250" fmla="*/ 2376319 w 3082788"/>
                  <a:gd name="csY250" fmla="*/ 690662 h 4109062"/>
                  <a:gd name="csX251" fmla="*/ 2436908 w 3082788"/>
                  <a:gd name="csY251" fmla="*/ 584779 h 4109062"/>
                  <a:gd name="csX252" fmla="*/ 2396571 w 3082788"/>
                  <a:gd name="csY252" fmla="*/ 612162 h 4109062"/>
                  <a:gd name="csX253" fmla="*/ 2338637 w 3082788"/>
                  <a:gd name="csY253" fmla="*/ 655312 h 4109062"/>
                  <a:gd name="csX254" fmla="*/ 2431932 w 3082788"/>
                  <a:gd name="csY254" fmla="*/ 574655 h 4109062"/>
                  <a:gd name="csX255" fmla="*/ 2389102 w 3082788"/>
                  <a:gd name="csY255" fmla="*/ 519224 h 4109062"/>
                  <a:gd name="csX256" fmla="*/ 2210151 w 3082788"/>
                  <a:gd name="csY256" fmla="*/ 710743 h 4109062"/>
                  <a:gd name="csX257" fmla="*/ 935089 w 3082788"/>
                  <a:gd name="csY257" fmla="*/ 645189 h 4109062"/>
                  <a:gd name="csX258" fmla="*/ 932600 w 3082788"/>
                  <a:gd name="csY258" fmla="*/ 735969 h 4109062"/>
                  <a:gd name="csX259" fmla="*/ 940236 w 3082788"/>
                  <a:gd name="csY259" fmla="*/ 645189 h 4109062"/>
                  <a:gd name="csX260" fmla="*/ 962814 w 3082788"/>
                  <a:gd name="csY260" fmla="*/ 524203 h 4109062"/>
                  <a:gd name="csX261" fmla="*/ 935089 w 3082788"/>
                  <a:gd name="csY261" fmla="*/ 645189 h 4109062"/>
                  <a:gd name="csX262" fmla="*/ 2038836 w 3082788"/>
                  <a:gd name="csY262" fmla="*/ 584613 h 4109062"/>
                  <a:gd name="csX263" fmla="*/ 2046471 w 3082788"/>
                  <a:gd name="csY263" fmla="*/ 524369 h 4109062"/>
                  <a:gd name="csX264" fmla="*/ 2038836 w 3082788"/>
                  <a:gd name="csY264" fmla="*/ 584613 h 4109062"/>
                  <a:gd name="csX265" fmla="*/ 2421970 w 3082788"/>
                  <a:gd name="csY265" fmla="*/ 2620454 h 4109062"/>
                  <a:gd name="csX266" fmla="*/ 2977246 w 3082788"/>
                  <a:gd name="csY266" fmla="*/ 1898192 h 4109062"/>
                  <a:gd name="csX267" fmla="*/ 2930266 w 3082788"/>
                  <a:gd name="csY267" fmla="*/ 1318657 h 4109062"/>
                  <a:gd name="csX268" fmla="*/ 2505137 w 3082788"/>
                  <a:gd name="csY268" fmla="*/ 584945 h 4109062"/>
                  <a:gd name="csX269" fmla="*/ 2306101 w 3082788"/>
                  <a:gd name="csY269" fmla="*/ 836707 h 4109062"/>
                  <a:gd name="csX270" fmla="*/ 2495009 w 3082788"/>
                  <a:gd name="csY270" fmla="*/ 665934 h 4109062"/>
                  <a:gd name="csX271" fmla="*/ 2514766 w 3082788"/>
                  <a:gd name="csY271" fmla="*/ 676057 h 4109062"/>
                  <a:gd name="csX272" fmla="*/ 2684752 w 3082788"/>
                  <a:gd name="csY272" fmla="*/ 964497 h 4109062"/>
                  <a:gd name="csX273" fmla="*/ 2971438 w 3082788"/>
                  <a:gd name="csY273" fmla="*/ 1660868 h 4109062"/>
                  <a:gd name="csX274" fmla="*/ 2427615 w 3082788"/>
                  <a:gd name="csY274" fmla="*/ 2553239 h 4109062"/>
                  <a:gd name="csX275" fmla="*/ 2421970 w 3082788"/>
                  <a:gd name="csY275" fmla="*/ 2620620 h 4109062"/>
                  <a:gd name="csX276" fmla="*/ 1691893 w 3082788"/>
                  <a:gd name="csY276" fmla="*/ 2221816 h 4109062"/>
                  <a:gd name="csX277" fmla="*/ 1741528 w 3082788"/>
                  <a:gd name="csY277" fmla="*/ 2229782 h 4109062"/>
                  <a:gd name="csX278" fmla="*/ 1804942 w 3082788"/>
                  <a:gd name="csY278" fmla="*/ 2282392 h 4109062"/>
                  <a:gd name="csX279" fmla="*/ 2104406 w 3082788"/>
                  <a:gd name="csY279" fmla="*/ 2305460 h 4109062"/>
                  <a:gd name="csX280" fmla="*/ 2355403 w 3082788"/>
                  <a:gd name="csY280" fmla="*/ 1982002 h 4109062"/>
                  <a:gd name="csX281" fmla="*/ 2581167 w 3082788"/>
                  <a:gd name="csY281" fmla="*/ 1653068 h 4109062"/>
                  <a:gd name="csX282" fmla="*/ 2348931 w 3082788"/>
                  <a:gd name="csY282" fmla="*/ 1138922 h 4109062"/>
                  <a:gd name="csX283" fmla="*/ 2192720 w 3082788"/>
                  <a:gd name="csY283" fmla="*/ 901930 h 4109062"/>
                  <a:gd name="csX284" fmla="*/ 2204173 w 3082788"/>
                  <a:gd name="csY284" fmla="*/ 859278 h 4109062"/>
                  <a:gd name="csX285" fmla="*/ 2129472 w 3082788"/>
                  <a:gd name="csY285" fmla="*/ 713564 h 4109062"/>
                  <a:gd name="csX286" fmla="*/ 2134453 w 3082788"/>
                  <a:gd name="csY286" fmla="*/ 670415 h 4109062"/>
                  <a:gd name="csX287" fmla="*/ 2094116 w 3082788"/>
                  <a:gd name="csY287" fmla="*/ 743271 h 4109062"/>
                  <a:gd name="csX288" fmla="*/ 2048631 w 3082788"/>
                  <a:gd name="csY288" fmla="*/ 774306 h 4109062"/>
                  <a:gd name="csX289" fmla="*/ 2048964 w 3082788"/>
                  <a:gd name="csY289" fmla="*/ 1078512 h 4109062"/>
                  <a:gd name="csX290" fmla="*/ 2109221 w 3082788"/>
                  <a:gd name="csY290" fmla="*/ 1091291 h 4109062"/>
                  <a:gd name="csX291" fmla="*/ 2055270 w 3082788"/>
                  <a:gd name="csY291" fmla="*/ 1434996 h 4109062"/>
                  <a:gd name="csX292" fmla="*/ 1990863 w 3082788"/>
                  <a:gd name="csY292" fmla="*/ 1441136 h 4109062"/>
                  <a:gd name="csX293" fmla="*/ 1930270 w 3082788"/>
                  <a:gd name="csY293" fmla="*/ 1627510 h 4109062"/>
                  <a:gd name="csX294" fmla="*/ 1718783 w 3082788"/>
                  <a:gd name="csY294" fmla="*/ 1970385 h 4109062"/>
                  <a:gd name="csX295" fmla="*/ 1611547 w 3082788"/>
                  <a:gd name="csY295" fmla="*/ 2057183 h 4109062"/>
                  <a:gd name="csX296" fmla="*/ 1615531 w 3082788"/>
                  <a:gd name="csY296" fmla="*/ 2181985 h 4109062"/>
                  <a:gd name="csX297" fmla="*/ 1664334 w 3082788"/>
                  <a:gd name="csY297" fmla="*/ 2191279 h 4109062"/>
                  <a:gd name="csX298" fmla="*/ 1691893 w 3082788"/>
                  <a:gd name="csY298" fmla="*/ 2221982 h 4109062"/>
                  <a:gd name="csX299" fmla="*/ 894751 w 3082788"/>
                  <a:gd name="csY299" fmla="*/ 897117 h 4109062"/>
                  <a:gd name="csX300" fmla="*/ 889770 w 3082788"/>
                  <a:gd name="csY300" fmla="*/ 841686 h 4109062"/>
                  <a:gd name="csX301" fmla="*/ 894751 w 3082788"/>
                  <a:gd name="csY301" fmla="*/ 897117 h 4109062"/>
                  <a:gd name="csX302" fmla="*/ 929942 w 3082788"/>
                  <a:gd name="csY302" fmla="*/ 944914 h 4109062"/>
                  <a:gd name="csX303" fmla="*/ 929942 w 3082788"/>
                  <a:gd name="csY303" fmla="*/ 1017936 h 4109062"/>
                  <a:gd name="csX304" fmla="*/ 929942 w 3082788"/>
                  <a:gd name="csY304" fmla="*/ 944914 h 4109062"/>
                  <a:gd name="csX305" fmla="*/ 2003479 w 3082788"/>
                  <a:gd name="csY305" fmla="*/ 1395995 h 4109062"/>
                  <a:gd name="csX306" fmla="*/ 2127150 w 3082788"/>
                  <a:gd name="csY306" fmla="*/ 1194187 h 4109062"/>
                  <a:gd name="csX307" fmla="*/ 2050289 w 3082788"/>
                  <a:gd name="csY307" fmla="*/ 1147884 h 4109062"/>
                  <a:gd name="csX308" fmla="*/ 2003479 w 3082788"/>
                  <a:gd name="csY308" fmla="*/ 1395995 h 4109062"/>
                  <a:gd name="csX309" fmla="*/ 1449196 w 3082788"/>
                  <a:gd name="csY309" fmla="*/ 2136678 h 4109062"/>
                  <a:gd name="csX310" fmla="*/ 1340797 w 3082788"/>
                  <a:gd name="csY310" fmla="*/ 2136678 h 4109062"/>
                  <a:gd name="csX311" fmla="*/ 1184590 w 3082788"/>
                  <a:gd name="csY311" fmla="*/ 2096349 h 4109062"/>
                  <a:gd name="csX312" fmla="*/ 1326356 w 3082788"/>
                  <a:gd name="csY312" fmla="*/ 2161240 h 4109062"/>
                  <a:gd name="csX313" fmla="*/ 1449196 w 3082788"/>
                  <a:gd name="csY313" fmla="*/ 2136678 h 4109062"/>
                  <a:gd name="csX314" fmla="*/ 1529875 w 3082788"/>
                  <a:gd name="csY314" fmla="*/ 2141657 h 4109062"/>
                  <a:gd name="csX315" fmla="*/ 1330174 w 3082788"/>
                  <a:gd name="csY315" fmla="*/ 2196424 h 4109062"/>
                  <a:gd name="csX316" fmla="*/ 1177121 w 3082788"/>
                  <a:gd name="csY316" fmla="*/ 2156759 h 4109062"/>
                  <a:gd name="csX317" fmla="*/ 1247506 w 3082788"/>
                  <a:gd name="csY317" fmla="*/ 2267621 h 4109062"/>
                  <a:gd name="csX318" fmla="*/ 1323536 w 3082788"/>
                  <a:gd name="csY318" fmla="*/ 2340312 h 4109062"/>
                  <a:gd name="csX319" fmla="*/ 1451523 w 3082788"/>
                  <a:gd name="csY319" fmla="*/ 2474408 h 4109062"/>
                  <a:gd name="csX320" fmla="*/ 1570046 w 3082788"/>
                  <a:gd name="csY320" fmla="*/ 2260153 h 4109062"/>
                  <a:gd name="csX321" fmla="*/ 1570046 w 3082788"/>
                  <a:gd name="csY321" fmla="*/ 2101494 h 4109062"/>
                  <a:gd name="csX322" fmla="*/ 1529709 w 3082788"/>
                  <a:gd name="csY322" fmla="*/ 2141823 h 4109062"/>
                  <a:gd name="csX323" fmla="*/ 1182102 w 3082788"/>
                  <a:gd name="csY323" fmla="*/ 2272766 h 4109062"/>
                  <a:gd name="csX324" fmla="*/ 1109391 w 3082788"/>
                  <a:gd name="csY324" fmla="*/ 2192441 h 4109062"/>
                  <a:gd name="csX325" fmla="*/ 1089804 w 3082788"/>
                  <a:gd name="csY325" fmla="*/ 2306953 h 4109062"/>
                  <a:gd name="csX326" fmla="*/ 1247506 w 3082788"/>
                  <a:gd name="csY326" fmla="*/ 2554899 h 4109062"/>
                  <a:gd name="csX327" fmla="*/ 1257629 w 3082788"/>
                  <a:gd name="csY327" fmla="*/ 2529673 h 4109062"/>
                  <a:gd name="csX328" fmla="*/ 1348436 w 3082788"/>
                  <a:gd name="csY328" fmla="*/ 2504447 h 4109062"/>
                  <a:gd name="csX329" fmla="*/ 1461979 w 3082788"/>
                  <a:gd name="csY329" fmla="*/ 2570167 h 4109062"/>
                  <a:gd name="csX330" fmla="*/ 1554443 w 3082788"/>
                  <a:gd name="csY330" fmla="*/ 2463289 h 4109062"/>
                  <a:gd name="csX331" fmla="*/ 1565065 w 3082788"/>
                  <a:gd name="csY331" fmla="*/ 2435905 h 4109062"/>
                  <a:gd name="csX332" fmla="*/ 1645744 w 3082788"/>
                  <a:gd name="csY332" fmla="*/ 2499302 h 4109062"/>
                  <a:gd name="csX333" fmla="*/ 1615531 w 3082788"/>
                  <a:gd name="csY333" fmla="*/ 2207045 h 4109062"/>
                  <a:gd name="csX334" fmla="*/ 1613042 w 3082788"/>
                  <a:gd name="csY334" fmla="*/ 2257497 h 4109062"/>
                  <a:gd name="csX335" fmla="*/ 1441229 w 3082788"/>
                  <a:gd name="csY335" fmla="*/ 2544776 h 4109062"/>
                  <a:gd name="csX336" fmla="*/ 1380806 w 3082788"/>
                  <a:gd name="csY336" fmla="*/ 2428935 h 4109062"/>
                  <a:gd name="csX337" fmla="*/ 1320379 w 3082788"/>
                  <a:gd name="csY337" fmla="*/ 2398564 h 4109062"/>
                  <a:gd name="csX338" fmla="*/ 1181936 w 3082788"/>
                  <a:gd name="csY338" fmla="*/ 2272434 h 4109062"/>
                  <a:gd name="csX339" fmla="*/ 1807098 w 3082788"/>
                  <a:gd name="csY339" fmla="*/ 2544776 h 4109062"/>
                  <a:gd name="csX340" fmla="*/ 1847767 w 3082788"/>
                  <a:gd name="csY340" fmla="*/ 2512247 h 4109062"/>
                  <a:gd name="csX341" fmla="*/ 1731566 w 3082788"/>
                  <a:gd name="csY341" fmla="*/ 2282723 h 4109062"/>
                  <a:gd name="csX342" fmla="*/ 1730075 w 3082788"/>
                  <a:gd name="csY342" fmla="*/ 2306290 h 4109062"/>
                  <a:gd name="csX343" fmla="*/ 1807098 w 3082788"/>
                  <a:gd name="csY343" fmla="*/ 2544609 h 4109062"/>
                  <a:gd name="csX344" fmla="*/ 1827017 w 3082788"/>
                  <a:gd name="csY344" fmla="*/ 3723926 h 4109062"/>
                  <a:gd name="csX345" fmla="*/ 1911181 w 3082788"/>
                  <a:gd name="csY345" fmla="*/ 3301557 h 4109062"/>
                  <a:gd name="csX346" fmla="*/ 1973432 w 3082788"/>
                  <a:gd name="csY346" fmla="*/ 2809649 h 4109062"/>
                  <a:gd name="csX347" fmla="*/ 1910350 w 3082788"/>
                  <a:gd name="csY347" fmla="*/ 2736294 h 4109062"/>
                  <a:gd name="csX348" fmla="*/ 1814567 w 3082788"/>
                  <a:gd name="csY348" fmla="*/ 2645679 h 4109062"/>
                  <a:gd name="csX349" fmla="*/ 1938404 w 3082788"/>
                  <a:gd name="csY349" fmla="*/ 2829398 h 4109062"/>
                  <a:gd name="csX350" fmla="*/ 1902050 w 3082788"/>
                  <a:gd name="csY350" fmla="*/ 3196669 h 4109062"/>
                  <a:gd name="csX351" fmla="*/ 1817558 w 3082788"/>
                  <a:gd name="csY351" fmla="*/ 3702186 h 4109062"/>
                  <a:gd name="csX352" fmla="*/ 1827183 w 3082788"/>
                  <a:gd name="csY352" fmla="*/ 3723926 h 41090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Lst>
                <a:rect l="l" t="t" r="r" b="b"/>
                <a:pathLst>
                  <a:path w="3082788" h="4109062">
                    <a:moveTo>
                      <a:pt x="1015767" y="347953"/>
                    </a:moveTo>
                    <a:cubicBezTo>
                      <a:pt x="992192" y="310114"/>
                      <a:pt x="1046309" y="226138"/>
                      <a:pt x="1076190" y="199252"/>
                    </a:cubicBezTo>
                    <a:cubicBezTo>
                      <a:pt x="1101755" y="176017"/>
                      <a:pt x="1192890" y="123408"/>
                      <a:pt x="1193721" y="185311"/>
                    </a:cubicBezTo>
                    <a:cubicBezTo>
                      <a:pt x="1139272" y="212031"/>
                      <a:pt x="1092624" y="230784"/>
                      <a:pt x="1068721" y="292522"/>
                    </a:cubicBezTo>
                    <a:cubicBezTo>
                      <a:pt x="1091299" y="277917"/>
                      <a:pt x="1112215" y="256011"/>
                      <a:pt x="1136950" y="244891"/>
                    </a:cubicBezTo>
                    <a:cubicBezTo>
                      <a:pt x="1158194" y="235431"/>
                      <a:pt x="1364372" y="165728"/>
                      <a:pt x="1378812" y="164068"/>
                    </a:cubicBezTo>
                    <a:cubicBezTo>
                      <a:pt x="1397406" y="162077"/>
                      <a:pt x="1408360" y="175022"/>
                      <a:pt x="1403213" y="193277"/>
                    </a:cubicBezTo>
                    <a:cubicBezTo>
                      <a:pt x="1388607" y="243729"/>
                      <a:pt x="1126157" y="261819"/>
                      <a:pt x="1096608" y="337995"/>
                    </a:cubicBezTo>
                    <a:cubicBezTo>
                      <a:pt x="1250492" y="252194"/>
                      <a:pt x="1454177" y="317416"/>
                      <a:pt x="1428778" y="73952"/>
                    </a:cubicBezTo>
                    <a:cubicBezTo>
                      <a:pt x="1426955" y="56858"/>
                      <a:pt x="1382463" y="-20646"/>
                      <a:pt x="1437079" y="5244"/>
                    </a:cubicBezTo>
                    <a:cubicBezTo>
                      <a:pt x="1469282" y="20512"/>
                      <a:pt x="1479410" y="109799"/>
                      <a:pt x="1474595" y="141498"/>
                    </a:cubicBezTo>
                    <a:cubicBezTo>
                      <a:pt x="1544315" y="116603"/>
                      <a:pt x="1441062" y="52211"/>
                      <a:pt x="1493189" y="31632"/>
                    </a:cubicBezTo>
                    <a:cubicBezTo>
                      <a:pt x="1531038" y="28147"/>
                      <a:pt x="1526888" y="88390"/>
                      <a:pt x="1547306" y="91211"/>
                    </a:cubicBezTo>
                    <a:cubicBezTo>
                      <a:pt x="1552948" y="92041"/>
                      <a:pt x="1628812" y="48394"/>
                      <a:pt x="1649894" y="42253"/>
                    </a:cubicBezTo>
                    <a:cubicBezTo>
                      <a:pt x="1920811" y="-37076"/>
                      <a:pt x="2170478" y="138842"/>
                      <a:pt x="2290331" y="371519"/>
                    </a:cubicBezTo>
                    <a:cubicBezTo>
                      <a:pt x="2299624" y="389609"/>
                      <a:pt x="2331333" y="490347"/>
                      <a:pt x="2336975" y="493500"/>
                    </a:cubicBezTo>
                    <a:cubicBezTo>
                      <a:pt x="2366025" y="509599"/>
                      <a:pt x="2361215" y="424627"/>
                      <a:pt x="2441889" y="507109"/>
                    </a:cubicBezTo>
                    <a:cubicBezTo>
                      <a:pt x="2452183" y="517565"/>
                      <a:pt x="2465294" y="548268"/>
                      <a:pt x="2467288" y="549761"/>
                    </a:cubicBezTo>
                    <a:cubicBezTo>
                      <a:pt x="2474591" y="554906"/>
                      <a:pt x="2481400" y="527522"/>
                      <a:pt x="2513936" y="535820"/>
                    </a:cubicBezTo>
                    <a:cubicBezTo>
                      <a:pt x="2573694" y="551255"/>
                      <a:pt x="2896073" y="1156514"/>
                      <a:pt x="2940228" y="1248290"/>
                    </a:cubicBezTo>
                    <a:cubicBezTo>
                      <a:pt x="3085812" y="1551500"/>
                      <a:pt x="3145408" y="1641119"/>
                      <a:pt x="2995674" y="1967398"/>
                    </a:cubicBezTo>
                    <a:cubicBezTo>
                      <a:pt x="2881628" y="2215841"/>
                      <a:pt x="2685413" y="2428603"/>
                      <a:pt x="2499824" y="2620620"/>
                    </a:cubicBezTo>
                    <a:cubicBezTo>
                      <a:pt x="2479904" y="2641199"/>
                      <a:pt x="2370840" y="2766499"/>
                      <a:pt x="2361215" y="2769818"/>
                    </a:cubicBezTo>
                    <a:cubicBezTo>
                      <a:pt x="2350090" y="2773469"/>
                      <a:pt x="2344116" y="2760027"/>
                      <a:pt x="2339301" y="2762350"/>
                    </a:cubicBezTo>
                    <a:cubicBezTo>
                      <a:pt x="2321205" y="2770980"/>
                      <a:pt x="2289168" y="2807491"/>
                      <a:pt x="2283024" y="2827241"/>
                    </a:cubicBezTo>
                    <a:cubicBezTo>
                      <a:pt x="2261115" y="3111531"/>
                      <a:pt x="2253313" y="3398145"/>
                      <a:pt x="2214301" y="3680777"/>
                    </a:cubicBezTo>
                    <a:cubicBezTo>
                      <a:pt x="2204339" y="3752638"/>
                      <a:pt x="2199529" y="3852878"/>
                      <a:pt x="2159686" y="3910798"/>
                    </a:cubicBezTo>
                    <a:lnTo>
                      <a:pt x="2154373" y="3822507"/>
                    </a:lnTo>
                    <a:lnTo>
                      <a:pt x="2240531" y="2844832"/>
                    </a:lnTo>
                    <a:cubicBezTo>
                      <a:pt x="2244515" y="2828402"/>
                      <a:pt x="2227914" y="2830892"/>
                      <a:pt x="2214966" y="2827407"/>
                    </a:cubicBezTo>
                    <a:cubicBezTo>
                      <a:pt x="2174130" y="3225048"/>
                      <a:pt x="2139600" y="3623520"/>
                      <a:pt x="2078346" y="4018507"/>
                    </a:cubicBezTo>
                    <a:cubicBezTo>
                      <a:pt x="2040830" y="4094019"/>
                      <a:pt x="2002649" y="3993945"/>
                      <a:pt x="1995844" y="3996434"/>
                    </a:cubicBezTo>
                    <a:cubicBezTo>
                      <a:pt x="1981566" y="4044397"/>
                      <a:pt x="1949695" y="4023154"/>
                      <a:pt x="1940730" y="4027469"/>
                    </a:cubicBezTo>
                    <a:cubicBezTo>
                      <a:pt x="1931101" y="4032116"/>
                      <a:pt x="1929775" y="4048878"/>
                      <a:pt x="1912843" y="4054521"/>
                    </a:cubicBezTo>
                    <a:cubicBezTo>
                      <a:pt x="1881300" y="4065142"/>
                      <a:pt x="1839135" y="4048712"/>
                      <a:pt x="1805436" y="4060993"/>
                    </a:cubicBezTo>
                    <a:cubicBezTo>
                      <a:pt x="1780041" y="4054023"/>
                      <a:pt x="1777881" y="3987970"/>
                      <a:pt x="1766262" y="3966229"/>
                    </a:cubicBezTo>
                    <a:cubicBezTo>
                      <a:pt x="1738208" y="4050703"/>
                      <a:pt x="1732729" y="3959093"/>
                      <a:pt x="1720944" y="3925901"/>
                    </a:cubicBezTo>
                    <a:cubicBezTo>
                      <a:pt x="1753479" y="3689407"/>
                      <a:pt x="1749994" y="3282969"/>
                      <a:pt x="1746342" y="3036351"/>
                    </a:cubicBezTo>
                    <a:cubicBezTo>
                      <a:pt x="1744681" y="2918519"/>
                      <a:pt x="1738208" y="2781934"/>
                      <a:pt x="1730901" y="2663769"/>
                    </a:cubicBezTo>
                    <a:cubicBezTo>
                      <a:pt x="1726751" y="2596389"/>
                      <a:pt x="1720279" y="2525690"/>
                      <a:pt x="1705835" y="2459638"/>
                    </a:cubicBezTo>
                    <a:cubicBezTo>
                      <a:pt x="1704510" y="2453497"/>
                      <a:pt x="1710483" y="2438726"/>
                      <a:pt x="1700858" y="2439556"/>
                    </a:cubicBezTo>
                    <a:cubicBezTo>
                      <a:pt x="1697867" y="2512247"/>
                      <a:pt x="1673631" y="2656135"/>
                      <a:pt x="1599927" y="2525192"/>
                    </a:cubicBezTo>
                    <a:cubicBezTo>
                      <a:pt x="1561912" y="2563695"/>
                      <a:pt x="1592126" y="2570334"/>
                      <a:pt x="1588640" y="2617134"/>
                    </a:cubicBezTo>
                    <a:cubicBezTo>
                      <a:pt x="1582496" y="2698123"/>
                      <a:pt x="1549628" y="2752724"/>
                      <a:pt x="1519415" y="2817449"/>
                    </a:cubicBezTo>
                    <a:cubicBezTo>
                      <a:pt x="1500160" y="2818445"/>
                      <a:pt x="1499163" y="2812802"/>
                      <a:pt x="1499495" y="2795542"/>
                    </a:cubicBezTo>
                    <a:cubicBezTo>
                      <a:pt x="1499994" y="2769487"/>
                      <a:pt x="1553778" y="2610164"/>
                      <a:pt x="1544481" y="2600870"/>
                    </a:cubicBezTo>
                    <a:cubicBezTo>
                      <a:pt x="1479742" y="2611658"/>
                      <a:pt x="1390929" y="2628586"/>
                      <a:pt x="1332829" y="2600870"/>
                    </a:cubicBezTo>
                    <a:cubicBezTo>
                      <a:pt x="1337976" y="2627258"/>
                      <a:pt x="1364372" y="2820270"/>
                      <a:pt x="1373336" y="2827241"/>
                    </a:cubicBezTo>
                    <a:cubicBezTo>
                      <a:pt x="1385953" y="2837032"/>
                      <a:pt x="1458826" y="2808653"/>
                      <a:pt x="1463973" y="2849977"/>
                    </a:cubicBezTo>
                    <a:cubicBezTo>
                      <a:pt x="1465963" y="2865412"/>
                      <a:pt x="1460982" y="3025066"/>
                      <a:pt x="1423631" y="2998844"/>
                    </a:cubicBezTo>
                    <a:cubicBezTo>
                      <a:pt x="1395246" y="2978763"/>
                      <a:pt x="1440896" y="2855122"/>
                      <a:pt x="1398237" y="2867901"/>
                    </a:cubicBezTo>
                    <a:cubicBezTo>
                      <a:pt x="1389106" y="3048467"/>
                      <a:pt x="1378313" y="3229364"/>
                      <a:pt x="1357068" y="3408933"/>
                    </a:cubicBezTo>
                    <a:cubicBezTo>
                      <a:pt x="1347273" y="3491416"/>
                      <a:pt x="1329676" y="3582196"/>
                      <a:pt x="1317890" y="3657708"/>
                    </a:cubicBezTo>
                    <a:cubicBezTo>
                      <a:pt x="1309424" y="3712475"/>
                      <a:pt x="1272904" y="3852048"/>
                      <a:pt x="1272240" y="3890883"/>
                    </a:cubicBezTo>
                    <a:cubicBezTo>
                      <a:pt x="1247838" y="3876113"/>
                      <a:pt x="1244851" y="3925901"/>
                      <a:pt x="1229410" y="3936190"/>
                    </a:cubicBezTo>
                    <a:cubicBezTo>
                      <a:pt x="1225094" y="3935693"/>
                      <a:pt x="1226589" y="3906816"/>
                      <a:pt x="1226921" y="3901007"/>
                    </a:cubicBezTo>
                    <a:cubicBezTo>
                      <a:pt x="1246010" y="3582362"/>
                      <a:pt x="1357895" y="3226874"/>
                      <a:pt x="1353081" y="2895949"/>
                    </a:cubicBezTo>
                    <a:cubicBezTo>
                      <a:pt x="1352254" y="2840352"/>
                      <a:pt x="1337976" y="2864416"/>
                      <a:pt x="1331171" y="2836867"/>
                    </a:cubicBezTo>
                    <a:cubicBezTo>
                      <a:pt x="1313574" y="2765835"/>
                      <a:pt x="1304609" y="2678374"/>
                      <a:pt x="1282368" y="2610994"/>
                    </a:cubicBezTo>
                    <a:cubicBezTo>
                      <a:pt x="1279377" y="2601866"/>
                      <a:pt x="1285022" y="2588755"/>
                      <a:pt x="1269751" y="2580955"/>
                    </a:cubicBezTo>
                    <a:cubicBezTo>
                      <a:pt x="1234225" y="2614147"/>
                      <a:pt x="1232068" y="2644186"/>
                      <a:pt x="1206670" y="2590913"/>
                    </a:cubicBezTo>
                    <a:cubicBezTo>
                      <a:pt x="1169652" y="2513077"/>
                      <a:pt x="1110886" y="2443705"/>
                      <a:pt x="1068056" y="2369355"/>
                    </a:cubicBezTo>
                    <a:cubicBezTo>
                      <a:pt x="1064072" y="2369355"/>
                      <a:pt x="1054115" y="2386283"/>
                      <a:pt x="1050459" y="2389436"/>
                    </a:cubicBezTo>
                    <a:cubicBezTo>
                      <a:pt x="1044818" y="2394249"/>
                      <a:pt x="1013773" y="2422463"/>
                      <a:pt x="1012776" y="2424786"/>
                    </a:cubicBezTo>
                    <a:cubicBezTo>
                      <a:pt x="998669" y="2460135"/>
                      <a:pt x="1041332" y="2704761"/>
                      <a:pt x="1045648" y="2764674"/>
                    </a:cubicBezTo>
                    <a:cubicBezTo>
                      <a:pt x="1064405" y="3021580"/>
                      <a:pt x="1057600" y="3279152"/>
                      <a:pt x="1070549" y="3535893"/>
                    </a:cubicBezTo>
                    <a:cubicBezTo>
                      <a:pt x="1076190" y="3649079"/>
                      <a:pt x="1101091" y="3765085"/>
                      <a:pt x="1093289" y="3875780"/>
                    </a:cubicBezTo>
                    <a:cubicBezTo>
                      <a:pt x="1059590" y="3884576"/>
                      <a:pt x="1027885" y="3567426"/>
                      <a:pt x="1025393" y="3540540"/>
                    </a:cubicBezTo>
                    <a:cubicBezTo>
                      <a:pt x="1005639" y="3322800"/>
                      <a:pt x="1013607" y="3103233"/>
                      <a:pt x="1000326" y="2885493"/>
                    </a:cubicBezTo>
                    <a:cubicBezTo>
                      <a:pt x="989372" y="2706089"/>
                      <a:pt x="953018" y="2527847"/>
                      <a:pt x="959823" y="2349108"/>
                    </a:cubicBezTo>
                    <a:cubicBezTo>
                      <a:pt x="950363" y="2352759"/>
                      <a:pt x="945549" y="2365704"/>
                      <a:pt x="942392" y="2374500"/>
                    </a:cubicBezTo>
                    <a:cubicBezTo>
                      <a:pt x="917163" y="2444535"/>
                      <a:pt x="974599" y="3141239"/>
                      <a:pt x="985221" y="3268530"/>
                    </a:cubicBezTo>
                    <a:cubicBezTo>
                      <a:pt x="1001489" y="3463866"/>
                      <a:pt x="1074367" y="3809562"/>
                      <a:pt x="1055440" y="3983987"/>
                    </a:cubicBezTo>
                    <a:cubicBezTo>
                      <a:pt x="1042491" y="4103479"/>
                      <a:pt x="1008298" y="4026473"/>
                      <a:pt x="1002652" y="4027137"/>
                    </a:cubicBezTo>
                    <a:cubicBezTo>
                      <a:pt x="992192" y="4028133"/>
                      <a:pt x="953683" y="4214341"/>
                      <a:pt x="884125" y="4021992"/>
                    </a:cubicBezTo>
                    <a:cubicBezTo>
                      <a:pt x="862049" y="4041243"/>
                      <a:pt x="847439" y="4054354"/>
                      <a:pt x="816066" y="4052695"/>
                    </a:cubicBezTo>
                    <a:cubicBezTo>
                      <a:pt x="778051" y="4050869"/>
                      <a:pt x="780540" y="4023154"/>
                      <a:pt x="778217" y="4022158"/>
                    </a:cubicBezTo>
                    <a:cubicBezTo>
                      <a:pt x="774400" y="4020333"/>
                      <a:pt x="737382" y="4031286"/>
                      <a:pt x="723104" y="4017013"/>
                    </a:cubicBezTo>
                    <a:cubicBezTo>
                      <a:pt x="724433" y="4037592"/>
                      <a:pt x="699699" y="4065474"/>
                      <a:pt x="679613" y="4067299"/>
                    </a:cubicBezTo>
                    <a:cubicBezTo>
                      <a:pt x="637614" y="4071448"/>
                      <a:pt x="641930" y="4024647"/>
                      <a:pt x="607235" y="4045061"/>
                    </a:cubicBezTo>
                    <a:lnTo>
                      <a:pt x="556769" y="3780021"/>
                    </a:lnTo>
                    <a:lnTo>
                      <a:pt x="529048" y="3956604"/>
                    </a:lnTo>
                    <a:cubicBezTo>
                      <a:pt x="512448" y="3972038"/>
                      <a:pt x="499666" y="3942995"/>
                      <a:pt x="496180" y="3946480"/>
                    </a:cubicBezTo>
                    <a:cubicBezTo>
                      <a:pt x="491365" y="3997264"/>
                      <a:pt x="476759" y="4051533"/>
                      <a:pt x="413345" y="4041741"/>
                    </a:cubicBezTo>
                    <a:cubicBezTo>
                      <a:pt x="395416" y="4038920"/>
                      <a:pt x="389276" y="4021660"/>
                      <a:pt x="387780" y="4021826"/>
                    </a:cubicBezTo>
                    <a:cubicBezTo>
                      <a:pt x="377657" y="4022656"/>
                      <a:pt x="375330" y="4032945"/>
                      <a:pt x="366698" y="4036265"/>
                    </a:cubicBezTo>
                    <a:cubicBezTo>
                      <a:pt x="360059" y="4038754"/>
                      <a:pt x="347941" y="4030290"/>
                      <a:pt x="345117" y="4031950"/>
                    </a:cubicBezTo>
                    <a:cubicBezTo>
                      <a:pt x="339143" y="4035601"/>
                      <a:pt x="334993" y="4099827"/>
                      <a:pt x="287182" y="4097836"/>
                    </a:cubicBezTo>
                    <a:cubicBezTo>
                      <a:pt x="247343" y="4096176"/>
                      <a:pt x="246845" y="4054188"/>
                      <a:pt x="244190" y="4052197"/>
                    </a:cubicBezTo>
                    <a:cubicBezTo>
                      <a:pt x="232733" y="4044065"/>
                      <a:pt x="192728" y="4121070"/>
                      <a:pt x="134129" y="4043899"/>
                    </a:cubicBezTo>
                    <a:cubicBezTo>
                      <a:pt x="126659" y="4033941"/>
                      <a:pt x="124832" y="4008051"/>
                      <a:pt x="123174" y="4006890"/>
                    </a:cubicBezTo>
                    <a:cubicBezTo>
                      <a:pt x="121180" y="4005396"/>
                      <a:pt x="96446" y="4018673"/>
                      <a:pt x="72875" y="4009379"/>
                    </a:cubicBezTo>
                    <a:cubicBezTo>
                      <a:pt x="37681" y="3995439"/>
                      <a:pt x="59428" y="3962246"/>
                      <a:pt x="19921" y="4001745"/>
                    </a:cubicBezTo>
                    <a:cubicBezTo>
                      <a:pt x="13113" y="3997098"/>
                      <a:pt x="11289" y="3990128"/>
                      <a:pt x="8464" y="3982825"/>
                    </a:cubicBezTo>
                    <a:cubicBezTo>
                      <a:pt x="-20915" y="3905488"/>
                      <a:pt x="34029" y="3524276"/>
                      <a:pt x="54115" y="3426359"/>
                    </a:cubicBezTo>
                    <a:cubicBezTo>
                      <a:pt x="180112" y="2810811"/>
                      <a:pt x="378317" y="2719366"/>
                      <a:pt x="853915" y="2374168"/>
                    </a:cubicBezTo>
                    <a:cubicBezTo>
                      <a:pt x="893920" y="2345125"/>
                      <a:pt x="883132" y="2357904"/>
                      <a:pt x="919485" y="2318737"/>
                    </a:cubicBezTo>
                    <a:cubicBezTo>
                      <a:pt x="983065" y="2250029"/>
                      <a:pt x="1024732" y="2239740"/>
                      <a:pt x="1080839" y="2165223"/>
                    </a:cubicBezTo>
                    <a:cubicBezTo>
                      <a:pt x="1088640" y="2154933"/>
                      <a:pt x="1119851" y="2131533"/>
                      <a:pt x="1121342" y="2128712"/>
                    </a:cubicBezTo>
                    <a:cubicBezTo>
                      <a:pt x="1166000" y="2037599"/>
                      <a:pt x="1076024" y="1996109"/>
                      <a:pt x="1029214" y="1929227"/>
                    </a:cubicBezTo>
                    <a:cubicBezTo>
                      <a:pt x="933925" y="1792973"/>
                      <a:pt x="889106" y="1601454"/>
                      <a:pt x="889272" y="1436821"/>
                    </a:cubicBezTo>
                    <a:cubicBezTo>
                      <a:pt x="670648" y="1460720"/>
                      <a:pt x="598768" y="1156182"/>
                      <a:pt x="738212" y="1031379"/>
                    </a:cubicBezTo>
                    <a:cubicBezTo>
                      <a:pt x="781371" y="992876"/>
                      <a:pt x="839970" y="1002502"/>
                      <a:pt x="843954" y="998519"/>
                    </a:cubicBezTo>
                    <a:cubicBezTo>
                      <a:pt x="857068" y="985408"/>
                      <a:pt x="832334" y="672904"/>
                      <a:pt x="839139" y="628260"/>
                    </a:cubicBezTo>
                    <a:cubicBezTo>
                      <a:pt x="868189" y="578804"/>
                      <a:pt x="880639" y="644525"/>
                      <a:pt x="884291" y="670913"/>
                    </a:cubicBezTo>
                    <a:cubicBezTo>
                      <a:pt x="877486" y="653487"/>
                      <a:pt x="895250" y="618635"/>
                      <a:pt x="893422" y="606686"/>
                    </a:cubicBezTo>
                    <a:cubicBezTo>
                      <a:pt x="892263" y="598719"/>
                      <a:pt x="860886" y="577809"/>
                      <a:pt x="855241" y="551255"/>
                    </a:cubicBezTo>
                    <a:cubicBezTo>
                      <a:pt x="830839" y="432759"/>
                      <a:pt x="925791" y="389941"/>
                      <a:pt x="1015269" y="358408"/>
                    </a:cubicBezTo>
                    <a:cubicBezTo>
                      <a:pt x="1022738" y="355753"/>
                      <a:pt x="1046808" y="355421"/>
                      <a:pt x="1049799" y="352600"/>
                    </a:cubicBezTo>
                    <a:cubicBezTo>
                      <a:pt x="1051456" y="350940"/>
                      <a:pt x="1058759" y="315258"/>
                      <a:pt x="1060753" y="308122"/>
                    </a:cubicBezTo>
                    <a:cubicBezTo>
                      <a:pt x="1061252" y="306297"/>
                      <a:pt x="1067558" y="303143"/>
                      <a:pt x="1065734" y="298165"/>
                    </a:cubicBezTo>
                    <a:cubicBezTo>
                      <a:pt x="1056769" y="296173"/>
                      <a:pt x="1062415" y="305633"/>
                      <a:pt x="1060753" y="308122"/>
                    </a:cubicBezTo>
                    <a:cubicBezTo>
                      <a:pt x="1048968" y="325714"/>
                      <a:pt x="1040501" y="352932"/>
                      <a:pt x="1015435" y="348451"/>
                    </a:cubicBezTo>
                    <a:close/>
                    <a:moveTo>
                      <a:pt x="1726423" y="75777"/>
                    </a:moveTo>
                    <a:cubicBezTo>
                      <a:pt x="1724761" y="75943"/>
                      <a:pt x="1722934" y="75445"/>
                      <a:pt x="1721442" y="75777"/>
                    </a:cubicBezTo>
                    <a:cubicBezTo>
                      <a:pt x="1720113" y="75943"/>
                      <a:pt x="1682430" y="72292"/>
                      <a:pt x="1696209" y="80756"/>
                    </a:cubicBezTo>
                    <a:cubicBezTo>
                      <a:pt x="1697867" y="81918"/>
                      <a:pt x="1699695" y="85237"/>
                      <a:pt x="1701190" y="85735"/>
                    </a:cubicBezTo>
                    <a:cubicBezTo>
                      <a:pt x="1733061" y="96522"/>
                      <a:pt x="1764766" y="87726"/>
                      <a:pt x="1796974" y="90714"/>
                    </a:cubicBezTo>
                    <a:cubicBezTo>
                      <a:pt x="1803612" y="91378"/>
                      <a:pt x="1810583" y="90050"/>
                      <a:pt x="1817059" y="90714"/>
                    </a:cubicBezTo>
                    <a:cubicBezTo>
                      <a:pt x="1817886" y="90714"/>
                      <a:pt x="1823366" y="94531"/>
                      <a:pt x="1832164" y="95692"/>
                    </a:cubicBezTo>
                    <a:cubicBezTo>
                      <a:pt x="1838636" y="96522"/>
                      <a:pt x="1845777" y="94863"/>
                      <a:pt x="1852250" y="95692"/>
                    </a:cubicBezTo>
                    <a:cubicBezTo>
                      <a:pt x="1852748" y="95692"/>
                      <a:pt x="1854742" y="99509"/>
                      <a:pt x="1862378" y="100671"/>
                    </a:cubicBezTo>
                    <a:cubicBezTo>
                      <a:pt x="1867026" y="101501"/>
                      <a:pt x="1873000" y="99676"/>
                      <a:pt x="1877482" y="100671"/>
                    </a:cubicBezTo>
                    <a:cubicBezTo>
                      <a:pt x="1877981" y="100671"/>
                      <a:pt x="1881134" y="103990"/>
                      <a:pt x="1887610" y="105650"/>
                    </a:cubicBezTo>
                    <a:cubicBezTo>
                      <a:pt x="1890431" y="106480"/>
                      <a:pt x="1894913" y="104820"/>
                      <a:pt x="1897734" y="105650"/>
                    </a:cubicBezTo>
                    <a:cubicBezTo>
                      <a:pt x="1898233" y="105650"/>
                      <a:pt x="1902715" y="108969"/>
                      <a:pt x="1907862" y="110629"/>
                    </a:cubicBezTo>
                    <a:cubicBezTo>
                      <a:pt x="1911680" y="111957"/>
                      <a:pt x="1919648" y="109301"/>
                      <a:pt x="1922967" y="110629"/>
                    </a:cubicBezTo>
                    <a:cubicBezTo>
                      <a:pt x="1924628" y="111293"/>
                      <a:pt x="1931433" y="114778"/>
                      <a:pt x="1933095" y="115608"/>
                    </a:cubicBezTo>
                    <a:cubicBezTo>
                      <a:pt x="1951519" y="126229"/>
                      <a:pt x="1978247" y="150792"/>
                      <a:pt x="1945545" y="160915"/>
                    </a:cubicBezTo>
                    <a:cubicBezTo>
                      <a:pt x="1906865" y="173030"/>
                      <a:pt x="1763441" y="110463"/>
                      <a:pt x="1660849" y="148302"/>
                    </a:cubicBezTo>
                    <a:cubicBezTo>
                      <a:pt x="1618850" y="163902"/>
                      <a:pt x="1539006" y="256840"/>
                      <a:pt x="1585321" y="289203"/>
                    </a:cubicBezTo>
                    <a:cubicBezTo>
                      <a:pt x="1645744" y="331357"/>
                      <a:pt x="1650060" y="256674"/>
                      <a:pt x="1671143" y="239415"/>
                    </a:cubicBezTo>
                    <a:cubicBezTo>
                      <a:pt x="1714633" y="204065"/>
                      <a:pt x="1901718" y="204729"/>
                      <a:pt x="1942886" y="241572"/>
                    </a:cubicBezTo>
                    <a:cubicBezTo>
                      <a:pt x="1980070" y="274930"/>
                      <a:pt x="1975588" y="396911"/>
                      <a:pt x="2011281" y="447861"/>
                    </a:cubicBezTo>
                    <a:cubicBezTo>
                      <a:pt x="2046637" y="498147"/>
                      <a:pt x="2122834" y="493003"/>
                      <a:pt x="2131965" y="508603"/>
                    </a:cubicBezTo>
                    <a:cubicBezTo>
                      <a:pt x="2140099" y="522544"/>
                      <a:pt x="2170973" y="664938"/>
                      <a:pt x="2179938" y="669917"/>
                    </a:cubicBezTo>
                    <a:cubicBezTo>
                      <a:pt x="2196372" y="663942"/>
                      <a:pt x="2207164" y="650333"/>
                      <a:pt x="2220113" y="639712"/>
                    </a:cubicBezTo>
                    <a:cubicBezTo>
                      <a:pt x="2234221" y="628260"/>
                      <a:pt x="2321870" y="538642"/>
                      <a:pt x="2320873" y="531339"/>
                    </a:cubicBezTo>
                    <a:cubicBezTo>
                      <a:pt x="2320375" y="528020"/>
                      <a:pt x="2301785" y="520054"/>
                      <a:pt x="2296471" y="510428"/>
                    </a:cubicBezTo>
                    <a:cubicBezTo>
                      <a:pt x="2203513" y="340817"/>
                      <a:pt x="2161846" y="197924"/>
                      <a:pt x="1963138" y="105484"/>
                    </a:cubicBezTo>
                    <a:cubicBezTo>
                      <a:pt x="1961647" y="104820"/>
                      <a:pt x="1959985" y="101335"/>
                      <a:pt x="1958161" y="100505"/>
                    </a:cubicBezTo>
                    <a:cubicBezTo>
                      <a:pt x="1949861" y="97020"/>
                      <a:pt x="1944049" y="97518"/>
                      <a:pt x="1938076" y="95527"/>
                    </a:cubicBezTo>
                    <a:cubicBezTo>
                      <a:pt x="1937079" y="95195"/>
                      <a:pt x="1934088" y="92207"/>
                      <a:pt x="1927948" y="90548"/>
                    </a:cubicBezTo>
                    <a:cubicBezTo>
                      <a:pt x="1926452" y="90050"/>
                      <a:pt x="1924462" y="90880"/>
                      <a:pt x="1922967" y="90548"/>
                    </a:cubicBezTo>
                    <a:cubicBezTo>
                      <a:pt x="1919648" y="89718"/>
                      <a:pt x="1916162" y="87062"/>
                      <a:pt x="1907862" y="85569"/>
                    </a:cubicBezTo>
                    <a:cubicBezTo>
                      <a:pt x="1904709" y="84905"/>
                      <a:pt x="1900887" y="86067"/>
                      <a:pt x="1897734" y="85569"/>
                    </a:cubicBezTo>
                    <a:cubicBezTo>
                      <a:pt x="1896903" y="85569"/>
                      <a:pt x="1892259" y="81420"/>
                      <a:pt x="1882629" y="80590"/>
                    </a:cubicBezTo>
                    <a:cubicBezTo>
                      <a:pt x="1879310" y="80258"/>
                      <a:pt x="1875825" y="80756"/>
                      <a:pt x="1872501" y="80590"/>
                    </a:cubicBezTo>
                    <a:cubicBezTo>
                      <a:pt x="1864368" y="71794"/>
                      <a:pt x="1848100" y="75611"/>
                      <a:pt x="1837145" y="75611"/>
                    </a:cubicBezTo>
                    <a:cubicBezTo>
                      <a:pt x="1833826" y="75611"/>
                      <a:pt x="1830502" y="75611"/>
                      <a:pt x="1827017" y="75611"/>
                    </a:cubicBezTo>
                    <a:cubicBezTo>
                      <a:pt x="1811082" y="66981"/>
                      <a:pt x="1784524" y="69637"/>
                      <a:pt x="1766594" y="70632"/>
                    </a:cubicBezTo>
                    <a:cubicBezTo>
                      <a:pt x="1761613" y="70964"/>
                      <a:pt x="1756466" y="70300"/>
                      <a:pt x="1751485" y="70632"/>
                    </a:cubicBezTo>
                    <a:lnTo>
                      <a:pt x="1726257" y="75611"/>
                    </a:lnTo>
                    <a:close/>
                    <a:moveTo>
                      <a:pt x="1680935" y="85901"/>
                    </a:moveTo>
                    <a:cubicBezTo>
                      <a:pt x="1666993" y="76109"/>
                      <a:pt x="1560583" y="126561"/>
                      <a:pt x="1572539" y="141332"/>
                    </a:cubicBezTo>
                    <a:lnTo>
                      <a:pt x="1686082" y="90880"/>
                    </a:lnTo>
                    <a:lnTo>
                      <a:pt x="1681101" y="85901"/>
                    </a:lnTo>
                    <a:close/>
                    <a:moveTo>
                      <a:pt x="1454177" y="368034"/>
                    </a:moveTo>
                    <a:cubicBezTo>
                      <a:pt x="1541162" y="325216"/>
                      <a:pt x="1531533" y="234602"/>
                      <a:pt x="1539671" y="151455"/>
                    </a:cubicBezTo>
                    <a:lnTo>
                      <a:pt x="1454177" y="368034"/>
                    </a:lnTo>
                    <a:close/>
                    <a:moveTo>
                      <a:pt x="1494515" y="156434"/>
                    </a:moveTo>
                    <a:cubicBezTo>
                      <a:pt x="1467292" y="130212"/>
                      <a:pt x="1441727" y="274100"/>
                      <a:pt x="1423964" y="287377"/>
                    </a:cubicBezTo>
                    <a:cubicBezTo>
                      <a:pt x="1446043" y="283394"/>
                      <a:pt x="1499828" y="161579"/>
                      <a:pt x="1494515" y="156434"/>
                    </a:cubicBezTo>
                    <a:close/>
                    <a:moveTo>
                      <a:pt x="1786846" y="262151"/>
                    </a:moveTo>
                    <a:cubicBezTo>
                      <a:pt x="1780207" y="263313"/>
                      <a:pt x="1759125" y="260160"/>
                      <a:pt x="1756632" y="262151"/>
                    </a:cubicBezTo>
                    <a:cubicBezTo>
                      <a:pt x="1752981" y="265304"/>
                      <a:pt x="1742358" y="326212"/>
                      <a:pt x="1725260" y="354259"/>
                    </a:cubicBezTo>
                    <a:cubicBezTo>
                      <a:pt x="1703180" y="390439"/>
                      <a:pt x="1666162" y="413341"/>
                      <a:pt x="1643090" y="448359"/>
                    </a:cubicBezTo>
                    <a:cubicBezTo>
                      <a:pt x="1685417" y="448857"/>
                      <a:pt x="1811746" y="286049"/>
                      <a:pt x="1786846" y="261985"/>
                    </a:cubicBezTo>
                    <a:close/>
                    <a:moveTo>
                      <a:pt x="1845944" y="268624"/>
                    </a:moveTo>
                    <a:cubicBezTo>
                      <a:pt x="1843783" y="265470"/>
                      <a:pt x="1829011" y="259993"/>
                      <a:pt x="1827183" y="262317"/>
                    </a:cubicBezTo>
                    <a:cubicBezTo>
                      <a:pt x="1840464" y="304139"/>
                      <a:pt x="1815065" y="345795"/>
                      <a:pt x="1812079" y="388281"/>
                    </a:cubicBezTo>
                    <a:cubicBezTo>
                      <a:pt x="1850924" y="387119"/>
                      <a:pt x="1862710" y="292190"/>
                      <a:pt x="1846110" y="268790"/>
                    </a:cubicBezTo>
                    <a:close/>
                    <a:moveTo>
                      <a:pt x="1721276" y="267296"/>
                    </a:moveTo>
                    <a:cubicBezTo>
                      <a:pt x="1672634" y="259662"/>
                      <a:pt x="1700193" y="281900"/>
                      <a:pt x="1686414" y="310446"/>
                    </a:cubicBezTo>
                    <a:cubicBezTo>
                      <a:pt x="1665830" y="353264"/>
                      <a:pt x="1632297" y="338659"/>
                      <a:pt x="1615531" y="350442"/>
                    </a:cubicBezTo>
                    <a:cubicBezTo>
                      <a:pt x="1598764" y="362225"/>
                      <a:pt x="1586148" y="385792"/>
                      <a:pt x="1561580" y="402222"/>
                    </a:cubicBezTo>
                    <a:cubicBezTo>
                      <a:pt x="1523897" y="427448"/>
                      <a:pt x="1484391" y="450351"/>
                      <a:pt x="1444053" y="471096"/>
                    </a:cubicBezTo>
                    <a:cubicBezTo>
                      <a:pt x="1559590" y="471925"/>
                      <a:pt x="1681931" y="373511"/>
                      <a:pt x="1721276" y="267130"/>
                    </a:cubicBezTo>
                    <a:close/>
                    <a:moveTo>
                      <a:pt x="1917325" y="267794"/>
                    </a:moveTo>
                    <a:cubicBezTo>
                      <a:pt x="1874495" y="237257"/>
                      <a:pt x="1900559" y="319905"/>
                      <a:pt x="1897734" y="345298"/>
                    </a:cubicBezTo>
                    <a:cubicBezTo>
                      <a:pt x="1890597" y="408031"/>
                      <a:pt x="1831167" y="443712"/>
                      <a:pt x="1786846" y="478730"/>
                    </a:cubicBezTo>
                    <a:cubicBezTo>
                      <a:pt x="1851087" y="476074"/>
                      <a:pt x="1932596" y="412843"/>
                      <a:pt x="1933427" y="345298"/>
                    </a:cubicBezTo>
                    <a:cubicBezTo>
                      <a:pt x="1933427" y="336004"/>
                      <a:pt x="1920478" y="270117"/>
                      <a:pt x="1917325" y="267794"/>
                    </a:cubicBezTo>
                    <a:close/>
                    <a:moveTo>
                      <a:pt x="1146741" y="383137"/>
                    </a:moveTo>
                    <a:lnTo>
                      <a:pt x="1338142" y="304969"/>
                    </a:lnTo>
                    <a:cubicBezTo>
                      <a:pt x="1325526" y="319574"/>
                      <a:pt x="1114538" y="350608"/>
                      <a:pt x="1146741" y="383137"/>
                    </a:cubicBezTo>
                    <a:close/>
                    <a:moveTo>
                      <a:pt x="1428945" y="322727"/>
                    </a:moveTo>
                    <a:cubicBezTo>
                      <a:pt x="1384623" y="299160"/>
                      <a:pt x="1356570" y="346293"/>
                      <a:pt x="1316395" y="368864"/>
                    </a:cubicBezTo>
                    <a:cubicBezTo>
                      <a:pt x="1289837" y="383800"/>
                      <a:pt x="1262112" y="394256"/>
                      <a:pt x="1232401" y="400728"/>
                    </a:cubicBezTo>
                    <a:cubicBezTo>
                      <a:pt x="1233228" y="431597"/>
                      <a:pt x="1420312" y="351272"/>
                      <a:pt x="1428945" y="322727"/>
                    </a:cubicBezTo>
                    <a:close/>
                    <a:moveTo>
                      <a:pt x="1575193" y="332851"/>
                    </a:moveTo>
                    <a:cubicBezTo>
                      <a:pt x="1534191" y="294679"/>
                      <a:pt x="1530872" y="361230"/>
                      <a:pt x="1499662" y="385626"/>
                    </a:cubicBezTo>
                    <a:lnTo>
                      <a:pt x="1575193" y="332851"/>
                    </a:lnTo>
                    <a:close/>
                    <a:moveTo>
                      <a:pt x="899732" y="509101"/>
                    </a:moveTo>
                    <a:cubicBezTo>
                      <a:pt x="966798" y="453670"/>
                      <a:pt x="1035188" y="414337"/>
                      <a:pt x="1121342" y="395750"/>
                    </a:cubicBezTo>
                    <a:cubicBezTo>
                      <a:pt x="1044319" y="380979"/>
                      <a:pt x="910687" y="414337"/>
                      <a:pt x="899732" y="509101"/>
                    </a:cubicBezTo>
                    <a:close/>
                    <a:moveTo>
                      <a:pt x="1383626" y="403384"/>
                    </a:moveTo>
                    <a:lnTo>
                      <a:pt x="1302952" y="443546"/>
                    </a:lnTo>
                    <a:cubicBezTo>
                      <a:pt x="1334158" y="446865"/>
                      <a:pt x="1366195" y="429605"/>
                      <a:pt x="1383626" y="403384"/>
                    </a:cubicBezTo>
                    <a:close/>
                    <a:moveTo>
                      <a:pt x="1156869" y="433589"/>
                    </a:moveTo>
                    <a:cubicBezTo>
                      <a:pt x="1108065" y="438401"/>
                      <a:pt x="1049632" y="444542"/>
                      <a:pt x="1015767" y="483875"/>
                    </a:cubicBezTo>
                    <a:cubicBezTo>
                      <a:pt x="1045316" y="479228"/>
                      <a:pt x="1078184" y="471096"/>
                      <a:pt x="1106238" y="460972"/>
                    </a:cubicBezTo>
                    <a:cubicBezTo>
                      <a:pt x="1118854" y="456491"/>
                      <a:pt x="1153878" y="448027"/>
                      <a:pt x="1156869" y="433589"/>
                    </a:cubicBezTo>
                    <a:close/>
                    <a:moveTo>
                      <a:pt x="1302952" y="483875"/>
                    </a:moveTo>
                    <a:cubicBezTo>
                      <a:pt x="1246675" y="437903"/>
                      <a:pt x="1225592" y="452010"/>
                      <a:pt x="1161850" y="478896"/>
                    </a:cubicBezTo>
                    <a:cubicBezTo>
                      <a:pt x="1162843" y="488688"/>
                      <a:pt x="1180108" y="487360"/>
                      <a:pt x="1187079" y="488854"/>
                    </a:cubicBezTo>
                    <a:cubicBezTo>
                      <a:pt x="1206670" y="493168"/>
                      <a:pt x="1213474" y="492837"/>
                      <a:pt x="1232401" y="493832"/>
                    </a:cubicBezTo>
                    <a:cubicBezTo>
                      <a:pt x="1244020" y="494496"/>
                      <a:pt x="1255972" y="493666"/>
                      <a:pt x="1267757" y="493832"/>
                    </a:cubicBezTo>
                    <a:cubicBezTo>
                      <a:pt x="1323702" y="494662"/>
                      <a:pt x="1378978" y="493832"/>
                      <a:pt x="1434092" y="483709"/>
                    </a:cubicBezTo>
                    <a:cubicBezTo>
                      <a:pt x="1382297" y="423133"/>
                      <a:pt x="1407031" y="465453"/>
                      <a:pt x="1353579" y="481385"/>
                    </a:cubicBezTo>
                    <a:cubicBezTo>
                      <a:pt x="1336813" y="486364"/>
                      <a:pt x="1319880" y="482049"/>
                      <a:pt x="1302952" y="483709"/>
                    </a:cubicBezTo>
                    <a:close/>
                    <a:moveTo>
                      <a:pt x="1403712" y="2061166"/>
                    </a:moveTo>
                    <a:cubicBezTo>
                      <a:pt x="1478081" y="2059838"/>
                      <a:pt x="1570545" y="2031459"/>
                      <a:pt x="1625492" y="1988143"/>
                    </a:cubicBezTo>
                    <a:cubicBezTo>
                      <a:pt x="1864368" y="1799778"/>
                      <a:pt x="1999495" y="1317662"/>
                      <a:pt x="2013769" y="1025903"/>
                    </a:cubicBezTo>
                    <a:cubicBezTo>
                      <a:pt x="2015763" y="983914"/>
                      <a:pt x="2002482" y="749246"/>
                      <a:pt x="2013437" y="734309"/>
                    </a:cubicBezTo>
                    <a:cubicBezTo>
                      <a:pt x="2018418" y="727505"/>
                      <a:pt x="2040331" y="730492"/>
                      <a:pt x="2051618" y="721033"/>
                    </a:cubicBezTo>
                    <a:cubicBezTo>
                      <a:pt x="2079506" y="697300"/>
                      <a:pt x="2118684" y="572830"/>
                      <a:pt x="2089301" y="539472"/>
                    </a:cubicBezTo>
                    <a:cubicBezTo>
                      <a:pt x="2092786" y="575153"/>
                      <a:pt x="2036846" y="750076"/>
                      <a:pt x="1986214" y="685351"/>
                    </a:cubicBezTo>
                    <a:cubicBezTo>
                      <a:pt x="1944049" y="631414"/>
                      <a:pt x="2014102" y="538144"/>
                      <a:pt x="2001319" y="514245"/>
                    </a:cubicBezTo>
                    <a:cubicBezTo>
                      <a:pt x="1981898" y="478066"/>
                      <a:pt x="1970445" y="641040"/>
                      <a:pt x="1926286" y="619465"/>
                    </a:cubicBezTo>
                    <a:cubicBezTo>
                      <a:pt x="1894249" y="603698"/>
                      <a:pt x="1953180" y="503790"/>
                      <a:pt x="1943052" y="474083"/>
                    </a:cubicBezTo>
                    <a:cubicBezTo>
                      <a:pt x="1916162" y="494496"/>
                      <a:pt x="1907862" y="621622"/>
                      <a:pt x="1856898" y="572332"/>
                    </a:cubicBezTo>
                    <a:lnTo>
                      <a:pt x="1877482" y="499309"/>
                    </a:lnTo>
                    <a:cubicBezTo>
                      <a:pt x="1840630" y="518892"/>
                      <a:pt x="1797967" y="543123"/>
                      <a:pt x="1753812" y="534825"/>
                    </a:cubicBezTo>
                    <a:cubicBezTo>
                      <a:pt x="1727084" y="529680"/>
                      <a:pt x="1724429" y="505947"/>
                      <a:pt x="1717624" y="504122"/>
                    </a:cubicBezTo>
                    <a:cubicBezTo>
                      <a:pt x="1708660" y="501633"/>
                      <a:pt x="1665165" y="511424"/>
                      <a:pt x="1643750" y="508935"/>
                    </a:cubicBezTo>
                    <a:cubicBezTo>
                      <a:pt x="1625160" y="506777"/>
                      <a:pt x="1607895" y="491177"/>
                      <a:pt x="1593783" y="490679"/>
                    </a:cubicBezTo>
                    <a:cubicBezTo>
                      <a:pt x="1565065" y="489683"/>
                      <a:pt x="1449362" y="532833"/>
                      <a:pt x="1400559" y="538974"/>
                    </a:cubicBezTo>
                    <a:cubicBezTo>
                      <a:pt x="1351755" y="545114"/>
                      <a:pt x="1298137" y="543289"/>
                      <a:pt x="1247506" y="544782"/>
                    </a:cubicBezTo>
                    <a:cubicBezTo>
                      <a:pt x="1221941" y="545446"/>
                      <a:pt x="1197539" y="534327"/>
                      <a:pt x="1171808" y="542293"/>
                    </a:cubicBezTo>
                    <a:cubicBezTo>
                      <a:pt x="1107235" y="626269"/>
                      <a:pt x="1059258" y="731488"/>
                      <a:pt x="1029377" y="833222"/>
                    </a:cubicBezTo>
                    <a:cubicBezTo>
                      <a:pt x="1013441" y="887657"/>
                      <a:pt x="978417" y="1132781"/>
                      <a:pt x="938075" y="1149875"/>
                    </a:cubicBezTo>
                    <a:cubicBezTo>
                      <a:pt x="921147" y="1157011"/>
                      <a:pt x="913674" y="1156680"/>
                      <a:pt x="899732" y="1144399"/>
                    </a:cubicBezTo>
                    <a:cubicBezTo>
                      <a:pt x="908198" y="1030715"/>
                      <a:pt x="804447" y="1005489"/>
                      <a:pt x="749499" y="1092453"/>
                    </a:cubicBezTo>
                    <a:cubicBezTo>
                      <a:pt x="675795" y="1208791"/>
                      <a:pt x="723602" y="1401970"/>
                      <a:pt x="884623" y="1386369"/>
                    </a:cubicBezTo>
                    <a:cubicBezTo>
                      <a:pt x="886285" y="1385042"/>
                      <a:pt x="883132" y="1370437"/>
                      <a:pt x="884623" y="1366122"/>
                    </a:cubicBezTo>
                    <a:cubicBezTo>
                      <a:pt x="884623" y="1365624"/>
                      <a:pt x="889604" y="1364131"/>
                      <a:pt x="889604" y="1361143"/>
                    </a:cubicBezTo>
                    <a:cubicBezTo>
                      <a:pt x="889604" y="1357824"/>
                      <a:pt x="889604" y="1354339"/>
                      <a:pt x="889604" y="1351020"/>
                    </a:cubicBezTo>
                    <a:cubicBezTo>
                      <a:pt x="900231" y="1352181"/>
                      <a:pt x="908364" y="1345543"/>
                      <a:pt x="916332" y="1357160"/>
                    </a:cubicBezTo>
                    <a:cubicBezTo>
                      <a:pt x="926290" y="1371599"/>
                      <a:pt x="949034" y="1578054"/>
                      <a:pt x="957500" y="1618217"/>
                    </a:cubicBezTo>
                    <a:cubicBezTo>
                      <a:pt x="1008132" y="1859689"/>
                      <a:pt x="1126323" y="2066808"/>
                      <a:pt x="1403712" y="2061498"/>
                    </a:cubicBezTo>
                    <a:close/>
                    <a:moveTo>
                      <a:pt x="1076024" y="594737"/>
                    </a:moveTo>
                    <a:cubicBezTo>
                      <a:pt x="1147073" y="497152"/>
                      <a:pt x="1093455" y="470100"/>
                      <a:pt x="1066066" y="592413"/>
                    </a:cubicBezTo>
                    <a:lnTo>
                      <a:pt x="1076024" y="594737"/>
                    </a:lnTo>
                    <a:close/>
                    <a:moveTo>
                      <a:pt x="1045977" y="519224"/>
                    </a:moveTo>
                    <a:cubicBezTo>
                      <a:pt x="1027553" y="488854"/>
                      <a:pt x="1007301" y="627431"/>
                      <a:pt x="1005639" y="635065"/>
                    </a:cubicBezTo>
                    <a:cubicBezTo>
                      <a:pt x="1020084" y="631912"/>
                      <a:pt x="1049134" y="524701"/>
                      <a:pt x="1045977" y="519224"/>
                    </a:cubicBezTo>
                    <a:close/>
                    <a:moveTo>
                      <a:pt x="2210151" y="710743"/>
                    </a:moveTo>
                    <a:cubicBezTo>
                      <a:pt x="2200688" y="718045"/>
                      <a:pt x="2176785" y="718543"/>
                      <a:pt x="2175455" y="732484"/>
                    </a:cubicBezTo>
                    <a:lnTo>
                      <a:pt x="2232729" y="831562"/>
                    </a:lnTo>
                    <a:cubicBezTo>
                      <a:pt x="2282364" y="786587"/>
                      <a:pt x="2332659" y="741446"/>
                      <a:pt x="2376319" y="690662"/>
                    </a:cubicBezTo>
                    <a:cubicBezTo>
                      <a:pt x="2395574" y="668257"/>
                      <a:pt x="2461476" y="608345"/>
                      <a:pt x="2436908" y="584779"/>
                    </a:cubicBezTo>
                    <a:cubicBezTo>
                      <a:pt x="2439401" y="626767"/>
                      <a:pt x="2406200" y="606686"/>
                      <a:pt x="2396571" y="612162"/>
                    </a:cubicBezTo>
                    <a:cubicBezTo>
                      <a:pt x="2392919" y="614320"/>
                      <a:pt x="2357231" y="692321"/>
                      <a:pt x="2338637" y="655312"/>
                    </a:cubicBezTo>
                    <a:cubicBezTo>
                      <a:pt x="2324192" y="626767"/>
                      <a:pt x="2394581" y="537480"/>
                      <a:pt x="2431932" y="574655"/>
                    </a:cubicBezTo>
                    <a:lnTo>
                      <a:pt x="2389102" y="519224"/>
                    </a:lnTo>
                    <a:cubicBezTo>
                      <a:pt x="2341790" y="597558"/>
                      <a:pt x="2281865" y="655312"/>
                      <a:pt x="2210151" y="710743"/>
                    </a:cubicBezTo>
                    <a:close/>
                    <a:moveTo>
                      <a:pt x="935089" y="645189"/>
                    </a:moveTo>
                    <a:cubicBezTo>
                      <a:pt x="933099" y="674730"/>
                      <a:pt x="923968" y="705764"/>
                      <a:pt x="932600" y="735969"/>
                    </a:cubicBezTo>
                    <a:cubicBezTo>
                      <a:pt x="952187" y="709913"/>
                      <a:pt x="937083" y="665270"/>
                      <a:pt x="940236" y="645189"/>
                    </a:cubicBezTo>
                    <a:cubicBezTo>
                      <a:pt x="941565" y="636227"/>
                      <a:pt x="976091" y="528518"/>
                      <a:pt x="962814" y="524203"/>
                    </a:cubicBezTo>
                    <a:cubicBezTo>
                      <a:pt x="928949" y="546442"/>
                      <a:pt x="937581" y="609175"/>
                      <a:pt x="935089" y="645189"/>
                    </a:cubicBezTo>
                    <a:close/>
                    <a:moveTo>
                      <a:pt x="2038836" y="584613"/>
                    </a:moveTo>
                    <a:cubicBezTo>
                      <a:pt x="2039334" y="566191"/>
                      <a:pt x="2064068" y="539969"/>
                      <a:pt x="2046471" y="524369"/>
                    </a:cubicBezTo>
                    <a:lnTo>
                      <a:pt x="2038836" y="584613"/>
                    </a:lnTo>
                    <a:close/>
                    <a:moveTo>
                      <a:pt x="2421970" y="2620454"/>
                    </a:moveTo>
                    <a:cubicBezTo>
                      <a:pt x="2620840" y="2407360"/>
                      <a:pt x="2860546" y="2169870"/>
                      <a:pt x="2977246" y="1898192"/>
                    </a:cubicBezTo>
                    <a:cubicBezTo>
                      <a:pt x="3079668" y="1659873"/>
                      <a:pt x="3034350" y="1542538"/>
                      <a:pt x="2930266" y="1318657"/>
                    </a:cubicBezTo>
                    <a:cubicBezTo>
                      <a:pt x="2813898" y="1068056"/>
                      <a:pt x="2653210" y="818120"/>
                      <a:pt x="2505137" y="584945"/>
                    </a:cubicBezTo>
                    <a:lnTo>
                      <a:pt x="2306101" y="836707"/>
                    </a:lnTo>
                    <a:cubicBezTo>
                      <a:pt x="2376485" y="849486"/>
                      <a:pt x="2450356" y="665602"/>
                      <a:pt x="2495009" y="665934"/>
                    </a:cubicBezTo>
                    <a:cubicBezTo>
                      <a:pt x="2504472" y="665934"/>
                      <a:pt x="2508290" y="671078"/>
                      <a:pt x="2514766" y="676057"/>
                    </a:cubicBezTo>
                    <a:cubicBezTo>
                      <a:pt x="2536177" y="692487"/>
                      <a:pt x="2661177" y="922343"/>
                      <a:pt x="2684752" y="964497"/>
                    </a:cubicBezTo>
                    <a:cubicBezTo>
                      <a:pt x="2778708" y="1132283"/>
                      <a:pt x="2977246" y="1475656"/>
                      <a:pt x="2971438" y="1660868"/>
                    </a:cubicBezTo>
                    <a:cubicBezTo>
                      <a:pt x="2961310" y="1977687"/>
                      <a:pt x="2608057" y="2311600"/>
                      <a:pt x="2427615" y="2553239"/>
                    </a:cubicBezTo>
                    <a:lnTo>
                      <a:pt x="2421970" y="2620620"/>
                    </a:lnTo>
                    <a:close/>
                    <a:moveTo>
                      <a:pt x="1691893" y="2221816"/>
                    </a:moveTo>
                    <a:cubicBezTo>
                      <a:pt x="1694215" y="2222977"/>
                      <a:pt x="1715464" y="2217169"/>
                      <a:pt x="1741528" y="2229782"/>
                    </a:cubicBezTo>
                    <a:cubicBezTo>
                      <a:pt x="1771907" y="2244553"/>
                      <a:pt x="1783028" y="2273596"/>
                      <a:pt x="1804942" y="2282392"/>
                    </a:cubicBezTo>
                    <a:cubicBezTo>
                      <a:pt x="1833327" y="2293843"/>
                      <a:pt x="2081001" y="2315252"/>
                      <a:pt x="2104406" y="2305460"/>
                    </a:cubicBezTo>
                    <a:cubicBezTo>
                      <a:pt x="2123332" y="2297660"/>
                      <a:pt x="2327017" y="2021169"/>
                      <a:pt x="2355403" y="1982002"/>
                    </a:cubicBezTo>
                    <a:cubicBezTo>
                      <a:pt x="2433589" y="1874626"/>
                      <a:pt x="2505303" y="1762104"/>
                      <a:pt x="2581167" y="1653068"/>
                    </a:cubicBezTo>
                    <a:cubicBezTo>
                      <a:pt x="2509287" y="1480137"/>
                      <a:pt x="2439733" y="1302725"/>
                      <a:pt x="2348931" y="1138922"/>
                    </a:cubicBezTo>
                    <a:cubicBezTo>
                      <a:pt x="2326353" y="1098095"/>
                      <a:pt x="2196205" y="915705"/>
                      <a:pt x="2192720" y="901930"/>
                    </a:cubicBezTo>
                    <a:cubicBezTo>
                      <a:pt x="2185085" y="871891"/>
                      <a:pt x="2204506" y="864589"/>
                      <a:pt x="2204173" y="859278"/>
                    </a:cubicBezTo>
                    <a:cubicBezTo>
                      <a:pt x="2203841" y="850980"/>
                      <a:pt x="2130303" y="771485"/>
                      <a:pt x="2129472" y="713564"/>
                    </a:cubicBezTo>
                    <a:cubicBezTo>
                      <a:pt x="2129306" y="701781"/>
                      <a:pt x="2153546" y="695807"/>
                      <a:pt x="2134453" y="670415"/>
                    </a:cubicBezTo>
                    <a:cubicBezTo>
                      <a:pt x="2119681" y="694147"/>
                      <a:pt x="2112212" y="720867"/>
                      <a:pt x="2094116" y="743271"/>
                    </a:cubicBezTo>
                    <a:cubicBezTo>
                      <a:pt x="2079838" y="760863"/>
                      <a:pt x="2049628" y="771817"/>
                      <a:pt x="2048631" y="774306"/>
                    </a:cubicBezTo>
                    <a:cubicBezTo>
                      <a:pt x="2042986" y="788413"/>
                      <a:pt x="2038171" y="1067891"/>
                      <a:pt x="2048964" y="1078512"/>
                    </a:cubicBezTo>
                    <a:cubicBezTo>
                      <a:pt x="2051120" y="1080670"/>
                      <a:pt x="2086979" y="1079010"/>
                      <a:pt x="2109221" y="1091291"/>
                    </a:cubicBezTo>
                    <a:cubicBezTo>
                      <a:pt x="2222601" y="1153858"/>
                      <a:pt x="2183589" y="1401638"/>
                      <a:pt x="2055270" y="1434996"/>
                    </a:cubicBezTo>
                    <a:cubicBezTo>
                      <a:pt x="2037178" y="1439643"/>
                      <a:pt x="2003313" y="1430017"/>
                      <a:pt x="1990863" y="1441136"/>
                    </a:cubicBezTo>
                    <a:cubicBezTo>
                      <a:pt x="1983560" y="1447775"/>
                      <a:pt x="1942886" y="1597471"/>
                      <a:pt x="1930270" y="1627510"/>
                    </a:cubicBezTo>
                    <a:cubicBezTo>
                      <a:pt x="1879642" y="1748496"/>
                      <a:pt x="1809092" y="1874626"/>
                      <a:pt x="1718783" y="1970385"/>
                    </a:cubicBezTo>
                    <a:cubicBezTo>
                      <a:pt x="1698698" y="1991794"/>
                      <a:pt x="1614372" y="2050876"/>
                      <a:pt x="1611547" y="2057183"/>
                    </a:cubicBezTo>
                    <a:cubicBezTo>
                      <a:pt x="1607397" y="2066311"/>
                      <a:pt x="1610882" y="2177836"/>
                      <a:pt x="1615531" y="2181985"/>
                    </a:cubicBezTo>
                    <a:cubicBezTo>
                      <a:pt x="1617358" y="2183645"/>
                      <a:pt x="1648399" y="2182483"/>
                      <a:pt x="1664334" y="2191279"/>
                    </a:cubicBezTo>
                    <a:cubicBezTo>
                      <a:pt x="1680274" y="2200075"/>
                      <a:pt x="1690065" y="2220986"/>
                      <a:pt x="1691893" y="2221982"/>
                    </a:cubicBezTo>
                    <a:close/>
                    <a:moveTo>
                      <a:pt x="894751" y="897117"/>
                    </a:moveTo>
                    <a:cubicBezTo>
                      <a:pt x="893588" y="879525"/>
                      <a:pt x="910521" y="852805"/>
                      <a:pt x="889770" y="841686"/>
                    </a:cubicBezTo>
                    <a:lnTo>
                      <a:pt x="894751" y="897117"/>
                    </a:lnTo>
                    <a:close/>
                    <a:moveTo>
                      <a:pt x="929942" y="944914"/>
                    </a:moveTo>
                    <a:lnTo>
                      <a:pt x="929942" y="1017936"/>
                    </a:lnTo>
                    <a:cubicBezTo>
                      <a:pt x="945216" y="1016111"/>
                      <a:pt x="964637" y="916700"/>
                      <a:pt x="929942" y="944914"/>
                    </a:cubicBezTo>
                    <a:close/>
                    <a:moveTo>
                      <a:pt x="2003479" y="1395995"/>
                    </a:moveTo>
                    <a:cubicBezTo>
                      <a:pt x="2099263" y="1408442"/>
                      <a:pt x="2139766" y="1266878"/>
                      <a:pt x="2127150" y="1194187"/>
                    </a:cubicBezTo>
                    <a:cubicBezTo>
                      <a:pt x="2121505" y="1161990"/>
                      <a:pt x="2074030" y="1089631"/>
                      <a:pt x="2050289" y="1147884"/>
                    </a:cubicBezTo>
                    <a:cubicBezTo>
                      <a:pt x="2043651" y="1163982"/>
                      <a:pt x="1994515" y="1387199"/>
                      <a:pt x="2003479" y="1395995"/>
                    </a:cubicBezTo>
                    <a:close/>
                    <a:moveTo>
                      <a:pt x="1449196" y="2136678"/>
                    </a:moveTo>
                    <a:lnTo>
                      <a:pt x="1340797" y="2136678"/>
                    </a:lnTo>
                    <a:cubicBezTo>
                      <a:pt x="1317226" y="2136678"/>
                      <a:pt x="1196542" y="2090209"/>
                      <a:pt x="1184590" y="2096349"/>
                    </a:cubicBezTo>
                    <a:cubicBezTo>
                      <a:pt x="1135288" y="2121741"/>
                      <a:pt x="1313906" y="2160576"/>
                      <a:pt x="1326356" y="2161240"/>
                    </a:cubicBezTo>
                    <a:cubicBezTo>
                      <a:pt x="1366361" y="2163564"/>
                      <a:pt x="1413175" y="2153606"/>
                      <a:pt x="1449196" y="2136678"/>
                    </a:cubicBezTo>
                    <a:close/>
                    <a:moveTo>
                      <a:pt x="1529875" y="2141657"/>
                    </a:moveTo>
                    <a:cubicBezTo>
                      <a:pt x="1473930" y="2168708"/>
                      <a:pt x="1392757" y="2196922"/>
                      <a:pt x="1330174" y="2196424"/>
                    </a:cubicBezTo>
                    <a:cubicBezTo>
                      <a:pt x="1291162" y="2196092"/>
                      <a:pt x="1184258" y="2153440"/>
                      <a:pt x="1177121" y="2156759"/>
                    </a:cubicBezTo>
                    <a:cubicBezTo>
                      <a:pt x="1140435" y="2173521"/>
                      <a:pt x="1233228" y="2253182"/>
                      <a:pt x="1247506" y="2267621"/>
                    </a:cubicBezTo>
                    <a:cubicBezTo>
                      <a:pt x="1269585" y="2290026"/>
                      <a:pt x="1299795" y="2320894"/>
                      <a:pt x="1323536" y="2340312"/>
                    </a:cubicBezTo>
                    <a:cubicBezTo>
                      <a:pt x="1383294" y="2388938"/>
                      <a:pt x="1429942" y="2378151"/>
                      <a:pt x="1451523" y="2474408"/>
                    </a:cubicBezTo>
                    <a:cubicBezTo>
                      <a:pt x="1467292" y="2442875"/>
                      <a:pt x="1570046" y="2281562"/>
                      <a:pt x="1570046" y="2260153"/>
                    </a:cubicBezTo>
                    <a:lnTo>
                      <a:pt x="1570046" y="2101494"/>
                    </a:lnTo>
                    <a:cubicBezTo>
                      <a:pt x="1555772" y="2114439"/>
                      <a:pt x="1544481" y="2129044"/>
                      <a:pt x="1529709" y="2141823"/>
                    </a:cubicBezTo>
                    <a:close/>
                    <a:moveTo>
                      <a:pt x="1182102" y="2272766"/>
                    </a:moveTo>
                    <a:lnTo>
                      <a:pt x="1109391" y="2192441"/>
                    </a:lnTo>
                    <a:cubicBezTo>
                      <a:pt x="1071542" y="2231773"/>
                      <a:pt x="1075359" y="2257663"/>
                      <a:pt x="1089804" y="2306953"/>
                    </a:cubicBezTo>
                    <a:cubicBezTo>
                      <a:pt x="1098436" y="2336661"/>
                      <a:pt x="1230074" y="2560874"/>
                      <a:pt x="1247506" y="2554899"/>
                    </a:cubicBezTo>
                    <a:cubicBezTo>
                      <a:pt x="1249994" y="2549256"/>
                      <a:pt x="1254975" y="2532992"/>
                      <a:pt x="1257629" y="2529673"/>
                    </a:cubicBezTo>
                    <a:cubicBezTo>
                      <a:pt x="1289006" y="2492996"/>
                      <a:pt x="1407197" y="2363546"/>
                      <a:pt x="1348436" y="2504447"/>
                    </a:cubicBezTo>
                    <a:cubicBezTo>
                      <a:pt x="1417990" y="2472749"/>
                      <a:pt x="1375825" y="2609500"/>
                      <a:pt x="1461979" y="2570167"/>
                    </a:cubicBezTo>
                    <a:cubicBezTo>
                      <a:pt x="1468455" y="2567180"/>
                      <a:pt x="1540664" y="2478889"/>
                      <a:pt x="1554443" y="2463289"/>
                    </a:cubicBezTo>
                    <a:cubicBezTo>
                      <a:pt x="1557264" y="2460135"/>
                      <a:pt x="1540497" y="2443539"/>
                      <a:pt x="1565065" y="2435905"/>
                    </a:cubicBezTo>
                    <a:cubicBezTo>
                      <a:pt x="1598930" y="2425284"/>
                      <a:pt x="1620013" y="2489510"/>
                      <a:pt x="1645744" y="2499302"/>
                    </a:cubicBezTo>
                    <a:cubicBezTo>
                      <a:pt x="1656533" y="2416654"/>
                      <a:pt x="1700526" y="2260485"/>
                      <a:pt x="1615531" y="2207045"/>
                    </a:cubicBezTo>
                    <a:cubicBezTo>
                      <a:pt x="1614372" y="2223475"/>
                      <a:pt x="1618355" y="2241565"/>
                      <a:pt x="1613042" y="2257497"/>
                    </a:cubicBezTo>
                    <a:cubicBezTo>
                      <a:pt x="1600426" y="2295668"/>
                      <a:pt x="1471442" y="2543780"/>
                      <a:pt x="1441229" y="2544776"/>
                    </a:cubicBezTo>
                    <a:cubicBezTo>
                      <a:pt x="1410022" y="2532328"/>
                      <a:pt x="1401888" y="2454991"/>
                      <a:pt x="1380806" y="2428935"/>
                    </a:cubicBezTo>
                    <a:cubicBezTo>
                      <a:pt x="1364205" y="2408522"/>
                      <a:pt x="1330839" y="2407194"/>
                      <a:pt x="1320379" y="2398564"/>
                    </a:cubicBezTo>
                    <a:cubicBezTo>
                      <a:pt x="1292658" y="2376159"/>
                      <a:pt x="1207334" y="2279072"/>
                      <a:pt x="1181936" y="2272434"/>
                    </a:cubicBezTo>
                    <a:close/>
                    <a:moveTo>
                      <a:pt x="1807098" y="2544776"/>
                    </a:moveTo>
                    <a:cubicBezTo>
                      <a:pt x="1811746" y="2549589"/>
                      <a:pt x="1846276" y="2515732"/>
                      <a:pt x="1847767" y="2512247"/>
                    </a:cubicBezTo>
                    <a:cubicBezTo>
                      <a:pt x="1862710" y="2477561"/>
                      <a:pt x="1741362" y="2330520"/>
                      <a:pt x="1731566" y="2282723"/>
                    </a:cubicBezTo>
                    <a:lnTo>
                      <a:pt x="1730075" y="2306290"/>
                    </a:lnTo>
                    <a:cubicBezTo>
                      <a:pt x="1756466" y="2377985"/>
                      <a:pt x="1865198" y="2472582"/>
                      <a:pt x="1807098" y="2544609"/>
                    </a:cubicBezTo>
                    <a:close/>
                    <a:moveTo>
                      <a:pt x="1827017" y="3723926"/>
                    </a:moveTo>
                    <a:cubicBezTo>
                      <a:pt x="1858394" y="3583856"/>
                      <a:pt x="1887943" y="3443453"/>
                      <a:pt x="1911181" y="3301557"/>
                    </a:cubicBezTo>
                    <a:cubicBezTo>
                      <a:pt x="1931433" y="3177750"/>
                      <a:pt x="1981898" y="2924659"/>
                      <a:pt x="1973432" y="2809649"/>
                    </a:cubicBezTo>
                    <a:cubicBezTo>
                      <a:pt x="1968617" y="2745754"/>
                      <a:pt x="1939899" y="2762848"/>
                      <a:pt x="1910350" y="2736294"/>
                    </a:cubicBezTo>
                    <a:cubicBezTo>
                      <a:pt x="1877649" y="2706919"/>
                      <a:pt x="1848432" y="2673727"/>
                      <a:pt x="1814567" y="2645679"/>
                    </a:cubicBezTo>
                    <a:cubicBezTo>
                      <a:pt x="1826352" y="2721855"/>
                      <a:pt x="1932762" y="2755878"/>
                      <a:pt x="1938404" y="2829398"/>
                    </a:cubicBezTo>
                    <a:cubicBezTo>
                      <a:pt x="1944880" y="2913042"/>
                      <a:pt x="1913836" y="3104893"/>
                      <a:pt x="1902050" y="3196669"/>
                    </a:cubicBezTo>
                    <a:cubicBezTo>
                      <a:pt x="1883793" y="3338898"/>
                      <a:pt x="1816893" y="3575060"/>
                      <a:pt x="1817558" y="3702186"/>
                    </a:cubicBezTo>
                    <a:cubicBezTo>
                      <a:pt x="1817558" y="3711314"/>
                      <a:pt x="1815564" y="3720608"/>
                      <a:pt x="1827183" y="3723926"/>
                    </a:cubicBezTo>
                    <a:close/>
                  </a:path>
                </a:pathLst>
              </a:custGeom>
              <a:solidFill>
                <a:srgbClr val="1D1D1E"/>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773BDB86-8DE9-8559-26CB-96BC6EF85E64}"/>
                  </a:ext>
                </a:extLst>
              </p:cNvPr>
              <p:cNvSpPr/>
              <p:nvPr/>
            </p:nvSpPr>
            <p:spPr>
              <a:xfrm>
                <a:off x="-10142359" y="-6888188"/>
                <a:ext cx="302621" cy="1429474"/>
              </a:xfrm>
              <a:custGeom>
                <a:avLst/>
                <a:gdLst>
                  <a:gd name="csX0" fmla="*/ 0 w 302621"/>
                  <a:gd name="csY0" fmla="*/ 1290013 h 1429474"/>
                  <a:gd name="csX1" fmla="*/ 45651 w 302621"/>
                  <a:gd name="csY1" fmla="*/ 1056838 h 1429474"/>
                  <a:gd name="csX2" fmla="*/ 84825 w 302621"/>
                  <a:gd name="csY2" fmla="*/ 808063 h 1429474"/>
                  <a:gd name="csX3" fmla="*/ 125993 w 302621"/>
                  <a:gd name="csY3" fmla="*/ 267031 h 1429474"/>
                  <a:gd name="csX4" fmla="*/ 151392 w 302621"/>
                  <a:gd name="csY4" fmla="*/ 397974 h 1429474"/>
                  <a:gd name="csX5" fmla="*/ 191733 w 302621"/>
                  <a:gd name="csY5" fmla="*/ 249107 h 1429474"/>
                  <a:gd name="csX6" fmla="*/ 101093 w 302621"/>
                  <a:gd name="csY6" fmla="*/ 226370 h 1429474"/>
                  <a:gd name="csX7" fmla="*/ 60589 w 302621"/>
                  <a:gd name="csY7" fmla="*/ 0 h 1429474"/>
                  <a:gd name="csX8" fmla="*/ 272242 w 302621"/>
                  <a:gd name="csY8" fmla="*/ 0 h 1429474"/>
                  <a:gd name="csX9" fmla="*/ 227256 w 302621"/>
                  <a:gd name="csY9" fmla="*/ 194672 h 1429474"/>
                  <a:gd name="csX10" fmla="*/ 247175 w 302621"/>
                  <a:gd name="csY10" fmla="*/ 216579 h 1429474"/>
                  <a:gd name="csX11" fmla="*/ 242194 w 302621"/>
                  <a:gd name="csY11" fmla="*/ 241805 h 1429474"/>
                  <a:gd name="csX12" fmla="*/ 206506 w 302621"/>
                  <a:gd name="csY12" fmla="*/ 254086 h 1429474"/>
                  <a:gd name="csX13" fmla="*/ 302621 w 302621"/>
                  <a:gd name="csY13" fmla="*/ 1375648 h 1429474"/>
                  <a:gd name="csX14" fmla="*/ 237051 w 302621"/>
                  <a:gd name="csY14" fmla="*/ 1375648 h 1429474"/>
                  <a:gd name="csX15" fmla="*/ 143922 w 302621"/>
                  <a:gd name="csY15" fmla="*/ 1355567 h 1429474"/>
                  <a:gd name="csX16" fmla="*/ 33034 w 302621"/>
                  <a:gd name="csY16" fmla="*/ 1325197 h 1429474"/>
                  <a:gd name="csX17" fmla="*/ 166 w 302621"/>
                  <a:gd name="csY17" fmla="*/ 1290013 h 14294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02621" h="1429474">
                    <a:moveTo>
                      <a:pt x="0" y="1290013"/>
                    </a:moveTo>
                    <a:cubicBezTo>
                      <a:pt x="665" y="1251178"/>
                      <a:pt x="37184" y="1111605"/>
                      <a:pt x="45651" y="1056838"/>
                    </a:cubicBezTo>
                    <a:cubicBezTo>
                      <a:pt x="57436" y="981326"/>
                      <a:pt x="75199" y="890545"/>
                      <a:pt x="84825" y="808063"/>
                    </a:cubicBezTo>
                    <a:cubicBezTo>
                      <a:pt x="106074" y="628493"/>
                      <a:pt x="116866" y="447596"/>
                      <a:pt x="125993" y="267031"/>
                    </a:cubicBezTo>
                    <a:cubicBezTo>
                      <a:pt x="168657" y="254086"/>
                      <a:pt x="123006" y="377892"/>
                      <a:pt x="151392" y="397974"/>
                    </a:cubicBezTo>
                    <a:cubicBezTo>
                      <a:pt x="188742" y="424362"/>
                      <a:pt x="193557" y="264541"/>
                      <a:pt x="191733" y="249107"/>
                    </a:cubicBezTo>
                    <a:cubicBezTo>
                      <a:pt x="186586" y="207783"/>
                      <a:pt x="113709" y="236328"/>
                      <a:pt x="101093" y="226370"/>
                    </a:cubicBezTo>
                    <a:cubicBezTo>
                      <a:pt x="91966" y="219234"/>
                      <a:pt x="65570" y="26388"/>
                      <a:pt x="60589" y="0"/>
                    </a:cubicBezTo>
                    <a:cubicBezTo>
                      <a:pt x="118524" y="27715"/>
                      <a:pt x="207336" y="10787"/>
                      <a:pt x="272242" y="0"/>
                    </a:cubicBezTo>
                    <a:cubicBezTo>
                      <a:pt x="281539" y="9294"/>
                      <a:pt x="227754" y="168782"/>
                      <a:pt x="227256" y="194672"/>
                    </a:cubicBezTo>
                    <a:cubicBezTo>
                      <a:pt x="226923" y="211932"/>
                      <a:pt x="227754" y="217574"/>
                      <a:pt x="247175" y="216579"/>
                    </a:cubicBezTo>
                    <a:cubicBezTo>
                      <a:pt x="244354" y="222719"/>
                      <a:pt x="242693" y="234668"/>
                      <a:pt x="242194" y="241805"/>
                    </a:cubicBezTo>
                    <a:lnTo>
                      <a:pt x="206506" y="254086"/>
                    </a:lnTo>
                    <a:cubicBezTo>
                      <a:pt x="221943" y="627331"/>
                      <a:pt x="259958" y="1003565"/>
                      <a:pt x="302621" y="1375648"/>
                    </a:cubicBezTo>
                    <a:cubicBezTo>
                      <a:pt x="290171" y="1438880"/>
                      <a:pt x="235390" y="1455476"/>
                      <a:pt x="237051" y="1375648"/>
                    </a:cubicBezTo>
                    <a:cubicBezTo>
                      <a:pt x="196544" y="1450165"/>
                      <a:pt x="162683" y="1425271"/>
                      <a:pt x="143922" y="1355567"/>
                    </a:cubicBezTo>
                    <a:cubicBezTo>
                      <a:pt x="62417" y="1509413"/>
                      <a:pt x="57436" y="1355070"/>
                      <a:pt x="33034" y="1325197"/>
                    </a:cubicBezTo>
                    <a:cubicBezTo>
                      <a:pt x="27721" y="1318724"/>
                      <a:pt x="-831" y="1349095"/>
                      <a:pt x="166" y="1290013"/>
                    </a:cubicBezTo>
                    <a:close/>
                  </a:path>
                </a:pathLst>
              </a:custGeom>
              <a:solidFill>
                <a:schemeClr val="accent1"/>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5A30BDE4-1DED-7418-373A-D36AB33A29E8}"/>
                  </a:ext>
                </a:extLst>
              </p:cNvPr>
              <p:cNvSpPr/>
              <p:nvPr/>
            </p:nvSpPr>
            <p:spPr>
              <a:xfrm>
                <a:off x="-8943604" y="-9578813"/>
                <a:ext cx="393485" cy="494537"/>
              </a:xfrm>
              <a:custGeom>
                <a:avLst/>
                <a:gdLst>
                  <a:gd name="csX0" fmla="*/ 288787 w 393485"/>
                  <a:gd name="csY0" fmla="*/ 120059 h 494537"/>
                  <a:gd name="csX1" fmla="*/ 383412 w 393485"/>
                  <a:gd name="csY1" fmla="*/ 199388 h 494537"/>
                  <a:gd name="csX2" fmla="*/ 162130 w 393485"/>
                  <a:gd name="csY2" fmla="*/ 377796 h 494537"/>
                  <a:gd name="csX3" fmla="*/ 314684 w 393485"/>
                  <a:gd name="csY3" fmla="*/ 447001 h 494537"/>
                  <a:gd name="csX4" fmla="*/ 393203 w 393485"/>
                  <a:gd name="csY4" fmla="*/ 439367 h 494537"/>
                  <a:gd name="csX5" fmla="*/ 207614 w 393485"/>
                  <a:gd name="csY5" fmla="*/ 481023 h 494537"/>
                  <a:gd name="csX6" fmla="*/ 63858 w 393485"/>
                  <a:gd name="csY6" fmla="*/ 307262 h 494537"/>
                  <a:gd name="csX7" fmla="*/ 23849 w 393485"/>
                  <a:gd name="csY7" fmla="*/ 322199 h 494537"/>
                  <a:gd name="csX8" fmla="*/ 46260 w 393485"/>
                  <a:gd name="csY8" fmla="*/ 272079 h 494537"/>
                  <a:gd name="csX9" fmla="*/ 269034 w 393485"/>
                  <a:gd name="csY9" fmla="*/ 56828 h 494537"/>
                  <a:gd name="csX10" fmla="*/ 288953 w 393485"/>
                  <a:gd name="csY10" fmla="*/ 120059 h 494537"/>
                  <a:gd name="csX11" fmla="*/ 242804 w 393485"/>
                  <a:gd name="csY11" fmla="*/ 115744 h 494537"/>
                  <a:gd name="csX12" fmla="*/ 45762 w 393485"/>
                  <a:gd name="csY12" fmla="*/ 188766 h 494537"/>
                  <a:gd name="csX13" fmla="*/ 101540 w 393485"/>
                  <a:gd name="csY13" fmla="*/ 241708 h 494537"/>
                  <a:gd name="csX14" fmla="*/ 242642 w 393485"/>
                  <a:gd name="csY14" fmla="*/ 115744 h 494537"/>
                  <a:gd name="csX15" fmla="*/ 232680 w 393485"/>
                  <a:gd name="csY15" fmla="*/ 161217 h 494537"/>
                  <a:gd name="csX16" fmla="*/ 147025 w 393485"/>
                  <a:gd name="csY16" fmla="*/ 236729 h 494537"/>
                  <a:gd name="csX17" fmla="*/ 232680 w 393485"/>
                  <a:gd name="csY17" fmla="*/ 161217 h 494537"/>
                  <a:gd name="csX18" fmla="*/ 142044 w 393485"/>
                  <a:gd name="csY18" fmla="*/ 287513 h 494537"/>
                  <a:gd name="csX19" fmla="*/ 158976 w 393485"/>
                  <a:gd name="csY19" fmla="*/ 328173 h 494537"/>
                  <a:gd name="csX20" fmla="*/ 283146 w 393485"/>
                  <a:gd name="csY20" fmla="*/ 171341 h 494537"/>
                  <a:gd name="csX21" fmla="*/ 142044 w 393485"/>
                  <a:gd name="csY21" fmla="*/ 287513 h 4945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93485" h="494537">
                    <a:moveTo>
                      <a:pt x="288787" y="120059"/>
                    </a:moveTo>
                    <a:cubicBezTo>
                      <a:pt x="294765" y="129187"/>
                      <a:pt x="366479" y="147442"/>
                      <a:pt x="383412" y="199388"/>
                    </a:cubicBezTo>
                    <a:cubicBezTo>
                      <a:pt x="424580" y="326514"/>
                      <a:pt x="269034" y="405843"/>
                      <a:pt x="162130" y="377796"/>
                    </a:cubicBezTo>
                    <a:cubicBezTo>
                      <a:pt x="184043" y="429742"/>
                      <a:pt x="262894" y="457789"/>
                      <a:pt x="314684" y="447001"/>
                    </a:cubicBezTo>
                    <a:cubicBezTo>
                      <a:pt x="331617" y="443516"/>
                      <a:pt x="398350" y="375804"/>
                      <a:pt x="393203" y="439367"/>
                    </a:cubicBezTo>
                    <a:cubicBezTo>
                      <a:pt x="387562" y="509569"/>
                      <a:pt x="254594" y="499445"/>
                      <a:pt x="207614" y="481023"/>
                    </a:cubicBezTo>
                    <a:cubicBezTo>
                      <a:pt x="122291" y="447499"/>
                      <a:pt x="90748" y="311743"/>
                      <a:pt x="63858" y="307262"/>
                    </a:cubicBezTo>
                    <a:cubicBezTo>
                      <a:pt x="57381" y="306267"/>
                      <a:pt x="50244" y="353897"/>
                      <a:pt x="23849" y="322199"/>
                    </a:cubicBezTo>
                    <a:cubicBezTo>
                      <a:pt x="-8521" y="283364"/>
                      <a:pt x="49247" y="278219"/>
                      <a:pt x="46260" y="272079"/>
                    </a:cubicBezTo>
                    <a:cubicBezTo>
                      <a:pt x="-106793" y="166030"/>
                      <a:pt x="159803" y="-121082"/>
                      <a:pt x="269034" y="56828"/>
                    </a:cubicBezTo>
                    <a:cubicBezTo>
                      <a:pt x="281152" y="76743"/>
                      <a:pt x="287130" y="117237"/>
                      <a:pt x="288953" y="120059"/>
                    </a:cubicBezTo>
                    <a:close/>
                    <a:moveTo>
                      <a:pt x="242804" y="115744"/>
                    </a:moveTo>
                    <a:cubicBezTo>
                      <a:pt x="207780" y="-33455"/>
                      <a:pt x="42277" y="88194"/>
                      <a:pt x="45762" y="188766"/>
                    </a:cubicBezTo>
                    <a:cubicBezTo>
                      <a:pt x="47257" y="231252"/>
                      <a:pt x="61864" y="238223"/>
                      <a:pt x="101540" y="241708"/>
                    </a:cubicBezTo>
                    <a:cubicBezTo>
                      <a:pt x="102035" y="163872"/>
                      <a:pt x="164452" y="107778"/>
                      <a:pt x="242642" y="115744"/>
                    </a:cubicBezTo>
                    <a:close/>
                    <a:moveTo>
                      <a:pt x="232680" y="161217"/>
                    </a:moveTo>
                    <a:cubicBezTo>
                      <a:pt x="187861" y="158562"/>
                      <a:pt x="143535" y="188103"/>
                      <a:pt x="147025" y="236729"/>
                    </a:cubicBezTo>
                    <a:cubicBezTo>
                      <a:pt x="188525" y="237227"/>
                      <a:pt x="230853" y="205031"/>
                      <a:pt x="232680" y="161217"/>
                    </a:cubicBezTo>
                    <a:close/>
                    <a:moveTo>
                      <a:pt x="142044" y="287513"/>
                    </a:moveTo>
                    <a:cubicBezTo>
                      <a:pt x="138226" y="293488"/>
                      <a:pt x="146692" y="321535"/>
                      <a:pt x="158976" y="328173"/>
                    </a:cubicBezTo>
                    <a:cubicBezTo>
                      <a:pt x="255421" y="379621"/>
                      <a:pt x="439518" y="235236"/>
                      <a:pt x="283146" y="171341"/>
                    </a:cubicBezTo>
                    <a:cubicBezTo>
                      <a:pt x="295596" y="255317"/>
                      <a:pt x="147353" y="279381"/>
                      <a:pt x="142044" y="287513"/>
                    </a:cubicBezTo>
                    <a:close/>
                  </a:path>
                </a:pathLst>
              </a:custGeom>
              <a:solidFill>
                <a:srgbClr val="1D1D1E"/>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B820E0A7-BA8F-63AF-7DC9-4C159198B493}"/>
                  </a:ext>
                </a:extLst>
              </p:cNvPr>
              <p:cNvSpPr/>
              <p:nvPr/>
            </p:nvSpPr>
            <p:spPr>
              <a:xfrm>
                <a:off x="-10209323" y="-6878064"/>
                <a:ext cx="147955" cy="1290013"/>
              </a:xfrm>
              <a:custGeom>
                <a:avLst/>
                <a:gdLst>
                  <a:gd name="csX0" fmla="*/ 77088 w 147955"/>
                  <a:gd name="csY0" fmla="*/ 0 h 1290013"/>
                  <a:gd name="csX1" fmla="*/ 125895 w 147955"/>
                  <a:gd name="csY1" fmla="*/ 225873 h 1290013"/>
                  <a:gd name="csX2" fmla="*/ 147805 w 147955"/>
                  <a:gd name="csY2" fmla="*/ 284955 h 1290013"/>
                  <a:gd name="csX3" fmla="*/ 21646 w 147955"/>
                  <a:gd name="csY3" fmla="*/ 1290013 h 1290013"/>
                  <a:gd name="csX4" fmla="*/ 1560 w 147955"/>
                  <a:gd name="csY4" fmla="*/ 1176828 h 1290013"/>
                  <a:gd name="csX5" fmla="*/ 90535 w 147955"/>
                  <a:gd name="csY5" fmla="*/ 225873 h 1290013"/>
                  <a:gd name="csX6" fmla="*/ 36252 w 147955"/>
                  <a:gd name="csY6" fmla="*/ 17592 h 1290013"/>
                  <a:gd name="csX7" fmla="*/ 76922 w 147955"/>
                  <a:gd name="csY7" fmla="*/ 0 h 12900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47955" h="1290013">
                    <a:moveTo>
                      <a:pt x="77088" y="0"/>
                    </a:moveTo>
                    <a:cubicBezTo>
                      <a:pt x="99334" y="67214"/>
                      <a:pt x="108132" y="154842"/>
                      <a:pt x="125895" y="225873"/>
                    </a:cubicBezTo>
                    <a:cubicBezTo>
                      <a:pt x="132700" y="253422"/>
                      <a:pt x="146978" y="229358"/>
                      <a:pt x="147805" y="284955"/>
                    </a:cubicBezTo>
                    <a:cubicBezTo>
                      <a:pt x="152620" y="615881"/>
                      <a:pt x="40734" y="971368"/>
                      <a:pt x="21646" y="1290013"/>
                    </a:cubicBezTo>
                    <a:cubicBezTo>
                      <a:pt x="-6408" y="1272090"/>
                      <a:pt x="397" y="1205373"/>
                      <a:pt x="1560" y="1176828"/>
                    </a:cubicBezTo>
                    <a:cubicBezTo>
                      <a:pt x="14010" y="884903"/>
                      <a:pt x="138346" y="516138"/>
                      <a:pt x="90535" y="225873"/>
                    </a:cubicBezTo>
                    <a:cubicBezTo>
                      <a:pt x="82069" y="173927"/>
                      <a:pt x="24466" y="59912"/>
                      <a:pt x="36252" y="17592"/>
                    </a:cubicBezTo>
                    <a:cubicBezTo>
                      <a:pt x="43555" y="-9128"/>
                      <a:pt x="78251" y="20911"/>
                      <a:pt x="76922" y="0"/>
                    </a:cubicBezTo>
                    <a:close/>
                  </a:path>
                </a:pathLst>
              </a:custGeom>
              <a:solidFill>
                <a:srgbClr val="BCC7D1"/>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C801E3FA-5B8C-FE11-99A3-08FAC3880A1A}"/>
                  </a:ext>
                </a:extLst>
              </p:cNvPr>
              <p:cNvSpPr/>
              <p:nvPr/>
            </p:nvSpPr>
            <p:spPr>
              <a:xfrm>
                <a:off x="-9175386" y="-9805363"/>
                <a:ext cx="272859" cy="368536"/>
              </a:xfrm>
              <a:custGeom>
                <a:avLst/>
                <a:gdLst>
                  <a:gd name="csX0" fmla="*/ 120506 w 272859"/>
                  <a:gd name="csY0" fmla="*/ 1079 h 368536"/>
                  <a:gd name="csX1" fmla="*/ 272397 w 272859"/>
                  <a:gd name="csY1" fmla="*/ 108621 h 368536"/>
                  <a:gd name="csX2" fmla="*/ 243512 w 272859"/>
                  <a:gd name="csY2" fmla="*/ 295493 h 368536"/>
                  <a:gd name="csX3" fmla="*/ 86143 w 272859"/>
                  <a:gd name="csY3" fmla="*/ 340137 h 368536"/>
                  <a:gd name="csX4" fmla="*/ 60578 w 272859"/>
                  <a:gd name="csY4" fmla="*/ 280059 h 368536"/>
                  <a:gd name="csX5" fmla="*/ 20905 w 272859"/>
                  <a:gd name="csY5" fmla="*/ 244211 h 368536"/>
                  <a:gd name="csX6" fmla="*/ 120506 w 272859"/>
                  <a:gd name="csY6" fmla="*/ 1245 h 368536"/>
                  <a:gd name="csX7" fmla="*/ 71204 w 272859"/>
                  <a:gd name="csY7" fmla="*/ 221475 h 368536"/>
                  <a:gd name="csX8" fmla="*/ 220108 w 272859"/>
                  <a:gd name="csY8" fmla="*/ 171189 h 368536"/>
                  <a:gd name="csX9" fmla="*/ 74191 w 272859"/>
                  <a:gd name="csY9" fmla="*/ 80740 h 368536"/>
                  <a:gd name="csX10" fmla="*/ 71204 w 272859"/>
                  <a:gd name="csY10" fmla="*/ 221475 h 368536"/>
                  <a:gd name="csX11" fmla="*/ 192220 w 272859"/>
                  <a:gd name="csY11" fmla="*/ 211517 h 368536"/>
                  <a:gd name="csX12" fmla="*/ 116689 w 272859"/>
                  <a:gd name="csY12" fmla="*/ 241722 h 368536"/>
                  <a:gd name="csX13" fmla="*/ 192220 w 272859"/>
                  <a:gd name="csY13" fmla="*/ 211517 h 368536"/>
                  <a:gd name="csX14" fmla="*/ 111542 w 272859"/>
                  <a:gd name="csY14" fmla="*/ 287029 h 368536"/>
                  <a:gd name="csX15" fmla="*/ 202178 w 272859"/>
                  <a:gd name="csY15" fmla="*/ 269271 h 368536"/>
                  <a:gd name="csX16" fmla="*/ 111542 w 272859"/>
                  <a:gd name="csY16" fmla="*/ 287029 h 3685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72859" h="368536">
                    <a:moveTo>
                      <a:pt x="120506" y="1079"/>
                    </a:moveTo>
                    <a:cubicBezTo>
                      <a:pt x="187738" y="-7717"/>
                      <a:pt x="262771" y="38088"/>
                      <a:pt x="272397" y="108621"/>
                    </a:cubicBezTo>
                    <a:cubicBezTo>
                      <a:pt x="276381" y="137001"/>
                      <a:pt x="253640" y="266284"/>
                      <a:pt x="243512" y="295493"/>
                    </a:cubicBezTo>
                    <a:cubicBezTo>
                      <a:pt x="221105" y="360384"/>
                      <a:pt x="137605" y="397559"/>
                      <a:pt x="86143" y="340137"/>
                    </a:cubicBezTo>
                    <a:cubicBezTo>
                      <a:pt x="66223" y="317898"/>
                      <a:pt x="71537" y="295659"/>
                      <a:pt x="60578" y="280059"/>
                    </a:cubicBezTo>
                    <a:cubicBezTo>
                      <a:pt x="52610" y="268774"/>
                      <a:pt x="30863" y="258816"/>
                      <a:pt x="20905" y="244211"/>
                    </a:cubicBezTo>
                    <a:cubicBezTo>
                      <a:pt x="-31882" y="166376"/>
                      <a:pt x="20407" y="14190"/>
                      <a:pt x="120506" y="1245"/>
                    </a:cubicBezTo>
                    <a:close/>
                    <a:moveTo>
                      <a:pt x="71204" y="221475"/>
                    </a:moveTo>
                    <a:cubicBezTo>
                      <a:pt x="92619" y="145631"/>
                      <a:pt x="157026" y="139490"/>
                      <a:pt x="220108" y="171189"/>
                    </a:cubicBezTo>
                    <a:cubicBezTo>
                      <a:pt x="255464" y="80906"/>
                      <a:pt x="137771" y="-2240"/>
                      <a:pt x="74191" y="80740"/>
                    </a:cubicBezTo>
                    <a:cubicBezTo>
                      <a:pt x="50122" y="112107"/>
                      <a:pt x="25388" y="198572"/>
                      <a:pt x="71204" y="221475"/>
                    </a:cubicBezTo>
                    <a:close/>
                    <a:moveTo>
                      <a:pt x="192220" y="211517"/>
                    </a:moveTo>
                    <a:cubicBezTo>
                      <a:pt x="157857" y="195917"/>
                      <a:pt x="115027" y="190274"/>
                      <a:pt x="116689" y="241722"/>
                    </a:cubicBezTo>
                    <a:cubicBezTo>
                      <a:pt x="144410" y="243216"/>
                      <a:pt x="176115" y="236577"/>
                      <a:pt x="192220" y="211517"/>
                    </a:cubicBezTo>
                    <a:close/>
                    <a:moveTo>
                      <a:pt x="111542" y="287029"/>
                    </a:moveTo>
                    <a:cubicBezTo>
                      <a:pt x="130132" y="348103"/>
                      <a:pt x="189728" y="318396"/>
                      <a:pt x="202178" y="269271"/>
                    </a:cubicBezTo>
                    <a:lnTo>
                      <a:pt x="111542" y="287029"/>
                    </a:lnTo>
                    <a:close/>
                  </a:path>
                </a:pathLst>
              </a:custGeom>
              <a:solidFill>
                <a:srgbClr val="1D1D1E"/>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95A91BFE-F68D-0792-C12C-EC73CBDE4E4D}"/>
                  </a:ext>
                </a:extLst>
              </p:cNvPr>
              <p:cNvSpPr/>
              <p:nvPr/>
            </p:nvSpPr>
            <p:spPr>
              <a:xfrm>
                <a:off x="-9936185" y="-6646217"/>
                <a:ext cx="131831" cy="1151540"/>
              </a:xfrm>
              <a:custGeom>
                <a:avLst/>
                <a:gdLst>
                  <a:gd name="csX0" fmla="*/ 35693 w 131831"/>
                  <a:gd name="csY0" fmla="*/ 0 h 1151540"/>
                  <a:gd name="csX1" fmla="*/ 91301 w 131831"/>
                  <a:gd name="csY1" fmla="*/ 677618 h 1151540"/>
                  <a:gd name="csX2" fmla="*/ 131638 w 131831"/>
                  <a:gd name="csY2" fmla="*/ 1000080 h 1151540"/>
                  <a:gd name="csX3" fmla="*/ 96116 w 131831"/>
                  <a:gd name="csY3" fmla="*/ 1133844 h 1151540"/>
                  <a:gd name="csX4" fmla="*/ 0 w 131831"/>
                  <a:gd name="csY4" fmla="*/ 12281 h 1151540"/>
                  <a:gd name="csX5" fmla="*/ 35693 w 131831"/>
                  <a:gd name="csY5" fmla="*/ 0 h 1151540"/>
                </a:gdLst>
                <a:ahLst/>
                <a:cxnLst>
                  <a:cxn ang="0">
                    <a:pos x="csX0" y="csY0"/>
                  </a:cxn>
                  <a:cxn ang="0">
                    <a:pos x="csX1" y="csY1"/>
                  </a:cxn>
                  <a:cxn ang="0">
                    <a:pos x="csX2" y="csY2"/>
                  </a:cxn>
                  <a:cxn ang="0">
                    <a:pos x="csX3" y="csY3"/>
                  </a:cxn>
                  <a:cxn ang="0">
                    <a:pos x="csX4" y="csY4"/>
                  </a:cxn>
                  <a:cxn ang="0">
                    <a:pos x="csX5" y="csY5"/>
                  </a:cxn>
                </a:cxnLst>
                <a:rect l="l" t="t" r="r" b="b"/>
                <a:pathLst>
                  <a:path w="131831" h="1151540">
                    <a:moveTo>
                      <a:pt x="35693" y="0"/>
                    </a:moveTo>
                    <a:cubicBezTo>
                      <a:pt x="22578" y="155671"/>
                      <a:pt x="75698" y="502861"/>
                      <a:pt x="91301" y="677618"/>
                    </a:cubicBezTo>
                    <a:cubicBezTo>
                      <a:pt x="100598" y="782837"/>
                      <a:pt x="128319" y="896686"/>
                      <a:pt x="131638" y="1000080"/>
                    </a:cubicBezTo>
                    <a:cubicBezTo>
                      <a:pt x="132303" y="1019995"/>
                      <a:pt x="133300" y="1209356"/>
                      <a:pt x="96116" y="1133844"/>
                    </a:cubicBezTo>
                    <a:cubicBezTo>
                      <a:pt x="53452" y="761760"/>
                      <a:pt x="15437" y="385527"/>
                      <a:pt x="0" y="12281"/>
                    </a:cubicBezTo>
                    <a:lnTo>
                      <a:pt x="35693" y="0"/>
                    </a:lnTo>
                    <a:close/>
                  </a:path>
                </a:pathLst>
              </a:custGeom>
              <a:solidFill>
                <a:srgbClr val="1D1D1E"/>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071F0425-E69F-E94D-FA69-5DB675BD3403}"/>
                  </a:ext>
                </a:extLst>
              </p:cNvPr>
              <p:cNvSpPr/>
              <p:nvPr/>
            </p:nvSpPr>
            <p:spPr>
              <a:xfrm>
                <a:off x="-9735602" y="-7029420"/>
                <a:ext cx="69427" cy="1526396"/>
              </a:xfrm>
              <a:custGeom>
                <a:avLst/>
                <a:gdLst>
                  <a:gd name="csX0" fmla="*/ 41781 w 69427"/>
                  <a:gd name="csY0" fmla="*/ 1466430 h 1526396"/>
                  <a:gd name="csX1" fmla="*/ 6255 w 69427"/>
                  <a:gd name="csY1" fmla="*/ 1509413 h 1526396"/>
                  <a:gd name="csX2" fmla="*/ 21363 w 69427"/>
                  <a:gd name="csY2" fmla="*/ 954772 h 1526396"/>
                  <a:gd name="csX3" fmla="*/ 36967 w 69427"/>
                  <a:gd name="csY3" fmla="*/ 753628 h 1526396"/>
                  <a:gd name="csX4" fmla="*/ 26672 w 69427"/>
                  <a:gd name="csY4" fmla="*/ 0 h 1526396"/>
                  <a:gd name="csX5" fmla="*/ 51739 w 69427"/>
                  <a:gd name="csY5" fmla="*/ 204132 h 1526396"/>
                  <a:gd name="csX6" fmla="*/ 67180 w 69427"/>
                  <a:gd name="csY6" fmla="*/ 576714 h 1526396"/>
                  <a:gd name="csX7" fmla="*/ 41781 w 69427"/>
                  <a:gd name="csY7" fmla="*/ 1466263 h 15263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9427" h="1526396">
                    <a:moveTo>
                      <a:pt x="41781" y="1466430"/>
                    </a:moveTo>
                    <a:cubicBezTo>
                      <a:pt x="40120" y="1478710"/>
                      <a:pt x="15718" y="1561359"/>
                      <a:pt x="6255" y="1509413"/>
                    </a:cubicBezTo>
                    <a:cubicBezTo>
                      <a:pt x="-13000" y="1402701"/>
                      <a:pt x="18040" y="1084720"/>
                      <a:pt x="21363" y="954772"/>
                    </a:cubicBezTo>
                    <a:cubicBezTo>
                      <a:pt x="23021" y="888222"/>
                      <a:pt x="35637" y="820012"/>
                      <a:pt x="36967" y="753628"/>
                    </a:cubicBezTo>
                    <a:cubicBezTo>
                      <a:pt x="41615" y="503027"/>
                      <a:pt x="32152" y="250269"/>
                      <a:pt x="26672" y="0"/>
                    </a:cubicBezTo>
                    <a:cubicBezTo>
                      <a:pt x="41117" y="66053"/>
                      <a:pt x="47589" y="136752"/>
                      <a:pt x="51739" y="204132"/>
                    </a:cubicBezTo>
                    <a:cubicBezTo>
                      <a:pt x="59212" y="322296"/>
                      <a:pt x="65518" y="458716"/>
                      <a:pt x="67180" y="576714"/>
                    </a:cubicBezTo>
                    <a:cubicBezTo>
                      <a:pt x="70832" y="823497"/>
                      <a:pt x="74151" y="1229935"/>
                      <a:pt x="41781" y="1466263"/>
                    </a:cubicBezTo>
                    <a:close/>
                  </a:path>
                </a:pathLst>
              </a:custGeom>
              <a:solidFill>
                <a:srgbClr val="BCC7D1"/>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B8EDBE95-E081-16F0-82C2-0962997FE70D}"/>
                  </a:ext>
                </a:extLst>
              </p:cNvPr>
              <p:cNvSpPr/>
              <p:nvPr/>
            </p:nvSpPr>
            <p:spPr>
              <a:xfrm>
                <a:off x="-8872413" y="-7004804"/>
                <a:ext cx="237291" cy="273018"/>
              </a:xfrm>
              <a:custGeom>
                <a:avLst/>
                <a:gdLst>
                  <a:gd name="csX0" fmla="*/ 150203 w 237291"/>
                  <a:gd name="csY0" fmla="*/ 90228 h 273018"/>
                  <a:gd name="csX1" fmla="*/ 228887 w 237291"/>
                  <a:gd name="csY1" fmla="*/ 1107 h 273018"/>
                  <a:gd name="csX2" fmla="*/ 161323 w 237291"/>
                  <a:gd name="csY2" fmla="*/ 124250 h 273018"/>
                  <a:gd name="csX3" fmla="*/ 139078 w 237291"/>
                  <a:gd name="csY3" fmla="*/ 126574 h 273018"/>
                  <a:gd name="csX4" fmla="*/ 5117 w 237291"/>
                  <a:gd name="csY4" fmla="*/ 270628 h 273018"/>
                  <a:gd name="csX5" fmla="*/ 4951 w 237291"/>
                  <a:gd name="csY5" fmla="*/ 249882 h 273018"/>
                  <a:gd name="csX6" fmla="*/ 123807 w 237291"/>
                  <a:gd name="csY6" fmla="*/ 96700 h 273018"/>
                  <a:gd name="csX7" fmla="*/ 150203 w 237291"/>
                  <a:gd name="csY7" fmla="*/ 90394 h 2730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37291" h="273018">
                    <a:moveTo>
                      <a:pt x="150203" y="90228"/>
                    </a:moveTo>
                    <a:cubicBezTo>
                      <a:pt x="164144" y="75126"/>
                      <a:pt x="202824" y="-10676"/>
                      <a:pt x="228887" y="1107"/>
                    </a:cubicBezTo>
                    <a:cubicBezTo>
                      <a:pt x="264908" y="17371"/>
                      <a:pt x="174272" y="110143"/>
                      <a:pt x="161323" y="124250"/>
                    </a:cubicBezTo>
                    <a:cubicBezTo>
                      <a:pt x="158004" y="127901"/>
                      <a:pt x="145886" y="118939"/>
                      <a:pt x="139078" y="126574"/>
                    </a:cubicBezTo>
                    <a:cubicBezTo>
                      <a:pt x="120986" y="146987"/>
                      <a:pt x="36656" y="293364"/>
                      <a:pt x="5117" y="270628"/>
                    </a:cubicBezTo>
                    <a:cubicBezTo>
                      <a:pt x="-5011" y="263325"/>
                      <a:pt x="2624" y="257019"/>
                      <a:pt x="4951" y="249882"/>
                    </a:cubicBezTo>
                    <a:cubicBezTo>
                      <a:pt x="7771" y="240589"/>
                      <a:pt x="109861" y="112301"/>
                      <a:pt x="123807" y="96700"/>
                    </a:cubicBezTo>
                    <a:cubicBezTo>
                      <a:pt x="131442" y="88237"/>
                      <a:pt x="147045" y="93879"/>
                      <a:pt x="150203" y="90394"/>
                    </a:cubicBezTo>
                    <a:close/>
                  </a:path>
                </a:pathLst>
              </a:custGeom>
              <a:solidFill>
                <a:srgbClr val="1D1D1E"/>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C2B42C07-C098-5E93-1C1A-25B1A46A2BBF}"/>
                  </a:ext>
                </a:extLst>
              </p:cNvPr>
              <p:cNvSpPr/>
              <p:nvPr/>
            </p:nvSpPr>
            <p:spPr>
              <a:xfrm>
                <a:off x="-10364139" y="-7119870"/>
                <a:ext cx="156210" cy="236995"/>
              </a:xfrm>
              <a:custGeom>
                <a:avLst/>
                <a:gdLst>
                  <a:gd name="csX0" fmla="*/ 156211 w 156210"/>
                  <a:gd name="csY0" fmla="*/ 221725 h 236995"/>
                  <a:gd name="csX1" fmla="*/ 133300 w 156210"/>
                  <a:gd name="csY1" fmla="*/ 236993 h 236995"/>
                  <a:gd name="csX2" fmla="*/ 0 w 156210"/>
                  <a:gd name="csY2" fmla="*/ 20082 h 236995"/>
                  <a:gd name="csX3" fmla="*/ 17597 w 156210"/>
                  <a:gd name="csY3" fmla="*/ 1 h 236995"/>
                  <a:gd name="csX4" fmla="*/ 156211 w 156210"/>
                  <a:gd name="csY4" fmla="*/ 221558 h 236995"/>
                </a:gdLst>
                <a:ahLst/>
                <a:cxnLst>
                  <a:cxn ang="0">
                    <a:pos x="csX0" y="csY0"/>
                  </a:cxn>
                  <a:cxn ang="0">
                    <a:pos x="csX1" y="csY1"/>
                  </a:cxn>
                  <a:cxn ang="0">
                    <a:pos x="csX2" y="csY2"/>
                  </a:cxn>
                  <a:cxn ang="0">
                    <a:pos x="csX3" y="csY3"/>
                  </a:cxn>
                  <a:cxn ang="0">
                    <a:pos x="csX4" y="csY4"/>
                  </a:cxn>
                </a:cxnLst>
                <a:rect l="l" t="t" r="r" b="b"/>
                <a:pathLst>
                  <a:path w="156210" h="236995">
                    <a:moveTo>
                      <a:pt x="156211" y="221725"/>
                    </a:moveTo>
                    <a:cubicBezTo>
                      <a:pt x="148737" y="225376"/>
                      <a:pt x="141933" y="236827"/>
                      <a:pt x="133300" y="236993"/>
                    </a:cubicBezTo>
                    <a:cubicBezTo>
                      <a:pt x="103751" y="237823"/>
                      <a:pt x="24734" y="50121"/>
                      <a:pt x="0" y="20082"/>
                    </a:cubicBezTo>
                    <a:cubicBezTo>
                      <a:pt x="3652" y="16929"/>
                      <a:pt x="13613" y="-165"/>
                      <a:pt x="17597" y="1"/>
                    </a:cubicBezTo>
                    <a:cubicBezTo>
                      <a:pt x="60427" y="74351"/>
                      <a:pt x="119192" y="143723"/>
                      <a:pt x="156211" y="221558"/>
                    </a:cubicBezTo>
                    <a:close/>
                  </a:path>
                </a:pathLst>
              </a:custGeom>
              <a:solidFill>
                <a:srgbClr val="BCC7D1"/>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37B9778B-1A44-7E37-E09F-77457CCA34DC}"/>
                  </a:ext>
                </a:extLst>
              </p:cNvPr>
              <p:cNvSpPr/>
              <p:nvPr/>
            </p:nvSpPr>
            <p:spPr>
              <a:xfrm>
                <a:off x="-9180450" y="-5745007"/>
                <a:ext cx="46054" cy="298160"/>
              </a:xfrm>
              <a:custGeom>
                <a:avLst/>
                <a:gdLst>
                  <a:gd name="csX0" fmla="*/ 46055 w 46054"/>
                  <a:gd name="csY0" fmla="*/ 621 h 298160"/>
                  <a:gd name="csX1" fmla="*/ 25803 w 46054"/>
                  <a:gd name="csY1" fmla="*/ 280099 h 298160"/>
                  <a:gd name="csX2" fmla="*/ 8372 w 46054"/>
                  <a:gd name="csY2" fmla="*/ 297857 h 298160"/>
                  <a:gd name="csX3" fmla="*/ 21819 w 46054"/>
                  <a:gd name="csY3" fmla="*/ 9085 h 298160"/>
                  <a:gd name="csX4" fmla="*/ 46055 w 46054"/>
                  <a:gd name="csY4" fmla="*/ 455 h 298160"/>
                </a:gdLst>
                <a:ahLst/>
                <a:cxnLst>
                  <a:cxn ang="0">
                    <a:pos x="csX0" y="csY0"/>
                  </a:cxn>
                  <a:cxn ang="0">
                    <a:pos x="csX1" y="csY1"/>
                  </a:cxn>
                  <a:cxn ang="0">
                    <a:pos x="csX2" y="csY2"/>
                  </a:cxn>
                  <a:cxn ang="0">
                    <a:pos x="csX3" y="csY3"/>
                  </a:cxn>
                  <a:cxn ang="0">
                    <a:pos x="csX4" y="csY4"/>
                  </a:cxn>
                </a:cxnLst>
                <a:rect l="l" t="t" r="r" b="b"/>
                <a:pathLst>
                  <a:path w="46054" h="298160">
                    <a:moveTo>
                      <a:pt x="46055" y="621"/>
                    </a:moveTo>
                    <a:cubicBezTo>
                      <a:pt x="27959" y="80448"/>
                      <a:pt x="44061" y="207242"/>
                      <a:pt x="25803" y="280099"/>
                    </a:cubicBezTo>
                    <a:cubicBezTo>
                      <a:pt x="24142" y="286903"/>
                      <a:pt x="16672" y="300346"/>
                      <a:pt x="8372" y="297857"/>
                    </a:cubicBezTo>
                    <a:cubicBezTo>
                      <a:pt x="-11215" y="291882"/>
                      <a:pt x="7874" y="31821"/>
                      <a:pt x="21819" y="9085"/>
                    </a:cubicBezTo>
                    <a:cubicBezTo>
                      <a:pt x="28956" y="-2366"/>
                      <a:pt x="34269" y="123"/>
                      <a:pt x="46055" y="455"/>
                    </a:cubicBezTo>
                    <a:close/>
                  </a:path>
                </a:pathLst>
              </a:custGeom>
              <a:solidFill>
                <a:srgbClr val="1D1D1E"/>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76AFF022-D0C5-0B77-BFE0-96DCAA6C58CA}"/>
                  </a:ext>
                </a:extLst>
              </p:cNvPr>
              <p:cNvSpPr/>
              <p:nvPr/>
            </p:nvSpPr>
            <p:spPr>
              <a:xfrm>
                <a:off x="-9270253" y="-9669000"/>
                <a:ext cx="83910" cy="174131"/>
              </a:xfrm>
              <a:custGeom>
                <a:avLst/>
                <a:gdLst>
                  <a:gd name="csX0" fmla="*/ 10692 w 83910"/>
                  <a:gd name="csY0" fmla="*/ 5119 h 174131"/>
                  <a:gd name="csX1" fmla="*/ 52691 w 83910"/>
                  <a:gd name="csY1" fmla="*/ 90091 h 174131"/>
                  <a:gd name="csX2" fmla="*/ 65474 w 83910"/>
                  <a:gd name="csY2" fmla="*/ 173569 h 174131"/>
                  <a:gd name="csX3" fmla="*/ 10692 w 83910"/>
                  <a:gd name="csY3" fmla="*/ 5119 h 174131"/>
                </a:gdLst>
                <a:ahLst/>
                <a:cxnLst>
                  <a:cxn ang="0">
                    <a:pos x="csX0" y="csY0"/>
                  </a:cxn>
                  <a:cxn ang="0">
                    <a:pos x="csX1" y="csY1"/>
                  </a:cxn>
                  <a:cxn ang="0">
                    <a:pos x="csX2" y="csY2"/>
                  </a:cxn>
                  <a:cxn ang="0">
                    <a:pos x="csX3" y="csY3"/>
                  </a:cxn>
                </a:cxnLst>
                <a:rect l="l" t="t" r="r" b="b"/>
                <a:pathLst>
                  <a:path w="83910" h="174131">
                    <a:moveTo>
                      <a:pt x="10692" y="5119"/>
                    </a:moveTo>
                    <a:cubicBezTo>
                      <a:pt x="54353" y="-22597"/>
                      <a:pt x="46547" y="70342"/>
                      <a:pt x="52691" y="90091"/>
                    </a:cubicBezTo>
                    <a:cubicBezTo>
                      <a:pt x="59496" y="111832"/>
                      <a:pt x="110626" y="163943"/>
                      <a:pt x="65474" y="173569"/>
                    </a:cubicBezTo>
                    <a:cubicBezTo>
                      <a:pt x="13347" y="184854"/>
                      <a:pt x="-17527" y="22877"/>
                      <a:pt x="10692" y="5119"/>
                    </a:cubicBezTo>
                    <a:close/>
                  </a:path>
                </a:pathLst>
              </a:custGeom>
              <a:solidFill>
                <a:srgbClr val="1D1D1E"/>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CA374379-095F-7E35-1AE3-DB222AF702D7}"/>
                  </a:ext>
                </a:extLst>
              </p:cNvPr>
              <p:cNvSpPr/>
              <p:nvPr/>
            </p:nvSpPr>
            <p:spPr>
              <a:xfrm>
                <a:off x="-8414442" y="-7593023"/>
                <a:ext cx="79179" cy="179765"/>
              </a:xfrm>
              <a:custGeom>
                <a:avLst/>
                <a:gdLst>
                  <a:gd name="csX0" fmla="*/ 59592 w 79179"/>
                  <a:gd name="csY0" fmla="*/ 0 h 179765"/>
                  <a:gd name="csX1" fmla="*/ 79179 w 79179"/>
                  <a:gd name="csY1" fmla="*/ 4149 h 179765"/>
                  <a:gd name="csX2" fmla="*/ 59592 w 79179"/>
                  <a:gd name="csY2" fmla="*/ 0 h 179765"/>
                </a:gdLst>
                <a:ahLst/>
                <a:cxnLst>
                  <a:cxn ang="0">
                    <a:pos x="csX0" y="csY0"/>
                  </a:cxn>
                  <a:cxn ang="0">
                    <a:pos x="csX1" y="csY1"/>
                  </a:cxn>
                  <a:cxn ang="0">
                    <a:pos x="csX2" y="csY2"/>
                  </a:cxn>
                </a:cxnLst>
                <a:rect l="l" t="t" r="r" b="b"/>
                <a:pathLst>
                  <a:path w="79179" h="179765">
                    <a:moveTo>
                      <a:pt x="59592" y="0"/>
                    </a:moveTo>
                    <a:lnTo>
                      <a:pt x="79179" y="4149"/>
                    </a:lnTo>
                    <a:cubicBezTo>
                      <a:pt x="31871" y="240311"/>
                      <a:pt x="-61590" y="237656"/>
                      <a:pt x="59592" y="0"/>
                    </a:cubicBezTo>
                    <a:close/>
                  </a:path>
                </a:pathLst>
              </a:custGeom>
              <a:solidFill>
                <a:srgbClr val="1D1D1E"/>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D99EE04C-F435-7F7B-8A19-C179DE3C87B1}"/>
                  </a:ext>
                </a:extLst>
              </p:cNvPr>
              <p:cNvSpPr/>
              <p:nvPr/>
            </p:nvSpPr>
            <p:spPr>
              <a:xfrm>
                <a:off x="-11533753" y="-5889969"/>
                <a:ext cx="50990" cy="177016"/>
              </a:xfrm>
              <a:custGeom>
                <a:avLst/>
                <a:gdLst>
                  <a:gd name="csX0" fmla="*/ 38976 w 50990"/>
                  <a:gd name="csY0" fmla="*/ 35 h 177016"/>
                  <a:gd name="csX1" fmla="*/ 23041 w 50990"/>
                  <a:gd name="csY1" fmla="*/ 160685 h 177016"/>
                  <a:gd name="csX2" fmla="*/ 38976 w 50990"/>
                  <a:gd name="csY2" fmla="*/ 35 h 177016"/>
                </a:gdLst>
                <a:ahLst/>
                <a:cxnLst>
                  <a:cxn ang="0">
                    <a:pos x="csX0" y="csY0"/>
                  </a:cxn>
                  <a:cxn ang="0">
                    <a:pos x="csX1" y="csY1"/>
                  </a:cxn>
                  <a:cxn ang="0">
                    <a:pos x="csX2" y="csY2"/>
                  </a:cxn>
                </a:cxnLst>
                <a:rect l="l" t="t" r="r" b="b"/>
                <a:pathLst>
                  <a:path w="50990" h="177016">
                    <a:moveTo>
                      <a:pt x="38976" y="35"/>
                    </a:moveTo>
                    <a:cubicBezTo>
                      <a:pt x="70847" y="-2621"/>
                      <a:pt x="30011" y="147740"/>
                      <a:pt x="23041" y="160685"/>
                    </a:cubicBezTo>
                    <a:cubicBezTo>
                      <a:pt x="-19623" y="240346"/>
                      <a:pt x="3616" y="2856"/>
                      <a:pt x="38976" y="35"/>
                    </a:cubicBezTo>
                    <a:close/>
                  </a:path>
                </a:pathLst>
              </a:custGeom>
              <a:solidFill>
                <a:srgbClr val="1D1D1E"/>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7F52FEBD-ABC5-D6D0-E23B-08E508A85519}"/>
                  </a:ext>
                </a:extLst>
              </p:cNvPr>
              <p:cNvSpPr/>
              <p:nvPr/>
            </p:nvSpPr>
            <p:spPr>
              <a:xfrm>
                <a:off x="-11450167" y="-6343028"/>
                <a:ext cx="48485" cy="129856"/>
              </a:xfrm>
              <a:custGeom>
                <a:avLst/>
                <a:gdLst>
                  <a:gd name="csX0" fmla="*/ 47850 w 48485"/>
                  <a:gd name="csY0" fmla="*/ 4171 h 129856"/>
                  <a:gd name="csX1" fmla="*/ 10666 w 48485"/>
                  <a:gd name="csY1" fmla="*/ 129803 h 129856"/>
                  <a:gd name="csX2" fmla="*/ 47850 w 48485"/>
                  <a:gd name="csY2" fmla="*/ 4171 h 129856"/>
                </a:gdLst>
                <a:ahLst/>
                <a:cxnLst>
                  <a:cxn ang="0">
                    <a:pos x="csX0" y="csY0"/>
                  </a:cxn>
                  <a:cxn ang="0">
                    <a:pos x="csX1" y="csY1"/>
                  </a:cxn>
                  <a:cxn ang="0">
                    <a:pos x="csX2" y="csY2"/>
                  </a:cxn>
                </a:cxnLst>
                <a:rect l="l" t="t" r="r" b="b"/>
                <a:pathLst>
                  <a:path w="48485" h="129856">
                    <a:moveTo>
                      <a:pt x="47850" y="4171"/>
                    </a:moveTo>
                    <a:cubicBezTo>
                      <a:pt x="52665" y="8983"/>
                      <a:pt x="29094" y="132791"/>
                      <a:pt x="10666" y="129803"/>
                    </a:cubicBezTo>
                    <a:cubicBezTo>
                      <a:pt x="-18052" y="125322"/>
                      <a:pt x="16976" y="-26864"/>
                      <a:pt x="47850" y="4171"/>
                    </a:cubicBezTo>
                    <a:close/>
                  </a:path>
                </a:pathLst>
              </a:custGeom>
              <a:solidFill>
                <a:srgbClr val="1D1D1E"/>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D83A2A50-1248-445C-0F26-1433A7565C01}"/>
                  </a:ext>
                </a:extLst>
              </p:cNvPr>
              <p:cNvSpPr/>
              <p:nvPr/>
            </p:nvSpPr>
            <p:spPr>
              <a:xfrm>
                <a:off x="-11473733" y="-6107343"/>
                <a:ext cx="52913" cy="99400"/>
              </a:xfrm>
              <a:custGeom>
                <a:avLst/>
                <a:gdLst>
                  <a:gd name="csX0" fmla="*/ 29588 w 52913"/>
                  <a:gd name="csY0" fmla="*/ 94598 h 99400"/>
                  <a:gd name="csX1" fmla="*/ 1530 w 52913"/>
                  <a:gd name="csY1" fmla="*/ 95096 h 99400"/>
                  <a:gd name="csX2" fmla="*/ 38548 w 52913"/>
                  <a:gd name="csY2" fmla="*/ 0 h 99400"/>
                  <a:gd name="csX3" fmla="*/ 29588 w 52913"/>
                  <a:gd name="csY3" fmla="*/ 94432 h 99400"/>
                </a:gdLst>
                <a:ahLst/>
                <a:cxnLst>
                  <a:cxn ang="0">
                    <a:pos x="csX0" y="csY0"/>
                  </a:cxn>
                  <a:cxn ang="0">
                    <a:pos x="csX1" y="csY1"/>
                  </a:cxn>
                  <a:cxn ang="0">
                    <a:pos x="csX2" y="csY2"/>
                  </a:cxn>
                  <a:cxn ang="0">
                    <a:pos x="csX3" y="csY3"/>
                  </a:cxn>
                </a:cxnLst>
                <a:rect l="l" t="t" r="r" b="b"/>
                <a:pathLst>
                  <a:path w="52913" h="99400">
                    <a:moveTo>
                      <a:pt x="29588" y="94598"/>
                    </a:moveTo>
                    <a:cubicBezTo>
                      <a:pt x="21287" y="101734"/>
                      <a:pt x="10329" y="100075"/>
                      <a:pt x="1530" y="95096"/>
                    </a:cubicBezTo>
                    <a:cubicBezTo>
                      <a:pt x="-5607" y="74517"/>
                      <a:pt x="13149" y="498"/>
                      <a:pt x="38548" y="0"/>
                    </a:cubicBezTo>
                    <a:cubicBezTo>
                      <a:pt x="72413" y="-165"/>
                      <a:pt x="36724" y="88291"/>
                      <a:pt x="29588" y="94432"/>
                    </a:cubicBezTo>
                    <a:close/>
                  </a:path>
                </a:pathLst>
              </a:custGeom>
              <a:solidFill>
                <a:srgbClr val="1D1D1E"/>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5FCDE9D3-7D05-6D46-F3DB-6E37B82853D2}"/>
                  </a:ext>
                </a:extLst>
              </p:cNvPr>
              <p:cNvSpPr/>
              <p:nvPr/>
            </p:nvSpPr>
            <p:spPr>
              <a:xfrm>
                <a:off x="-8518657" y="-7343887"/>
                <a:ext cx="66488" cy="87981"/>
              </a:xfrm>
              <a:custGeom>
                <a:avLst/>
                <a:gdLst>
                  <a:gd name="csX0" fmla="*/ 63375 w 66488"/>
                  <a:gd name="csY0" fmla="*/ 3456 h 87981"/>
                  <a:gd name="csX1" fmla="*/ 3949 w 66488"/>
                  <a:gd name="csY1" fmla="*/ 85773 h 87981"/>
                  <a:gd name="csX2" fmla="*/ 63375 w 66488"/>
                  <a:gd name="csY2" fmla="*/ 3456 h 87981"/>
                </a:gdLst>
                <a:ahLst/>
                <a:cxnLst>
                  <a:cxn ang="0">
                    <a:pos x="csX0" y="csY0"/>
                  </a:cxn>
                  <a:cxn ang="0">
                    <a:pos x="csX1" y="csY1"/>
                  </a:cxn>
                  <a:cxn ang="0">
                    <a:pos x="csX2" y="csY2"/>
                  </a:cxn>
                </a:cxnLst>
                <a:rect l="l" t="t" r="r" b="b"/>
                <a:pathLst>
                  <a:path w="66488" h="87981">
                    <a:moveTo>
                      <a:pt x="63375" y="3456"/>
                    </a:moveTo>
                    <a:cubicBezTo>
                      <a:pt x="80141" y="20550"/>
                      <a:pt x="24699" y="102369"/>
                      <a:pt x="3949" y="85773"/>
                    </a:cubicBezTo>
                    <a:cubicBezTo>
                      <a:pt x="-15476" y="70339"/>
                      <a:pt x="41960" y="-18451"/>
                      <a:pt x="63375" y="3456"/>
                    </a:cubicBezTo>
                    <a:close/>
                  </a:path>
                </a:pathLst>
              </a:custGeom>
              <a:solidFill>
                <a:srgbClr val="1D1D1E"/>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4FDB44E1-29E0-0439-3BEE-B5EA56AC0D78}"/>
                  </a:ext>
                </a:extLst>
              </p:cNvPr>
              <p:cNvSpPr/>
              <p:nvPr/>
            </p:nvSpPr>
            <p:spPr>
              <a:xfrm>
                <a:off x="-11413656" y="-6554706"/>
                <a:ext cx="54114" cy="111284"/>
              </a:xfrm>
              <a:custGeom>
                <a:avLst/>
                <a:gdLst>
                  <a:gd name="csX0" fmla="*/ 1216 w 54114"/>
                  <a:gd name="csY0" fmla="*/ 109966 h 111284"/>
                  <a:gd name="csX1" fmla="*/ 48362 w 54114"/>
                  <a:gd name="csY1" fmla="*/ 100 h 111284"/>
                  <a:gd name="csX2" fmla="*/ 1216 w 54114"/>
                  <a:gd name="csY2" fmla="*/ 109966 h 111284"/>
                </a:gdLst>
                <a:ahLst/>
                <a:cxnLst>
                  <a:cxn ang="0">
                    <a:pos x="csX0" y="csY0"/>
                  </a:cxn>
                  <a:cxn ang="0">
                    <a:pos x="csX1" y="csY1"/>
                  </a:cxn>
                  <a:cxn ang="0">
                    <a:pos x="csX2" y="csY2"/>
                  </a:cxn>
                </a:cxnLst>
                <a:rect l="l" t="t" r="r" b="b"/>
                <a:pathLst>
                  <a:path w="54114" h="111284">
                    <a:moveTo>
                      <a:pt x="1216" y="109966"/>
                    </a:moveTo>
                    <a:cubicBezTo>
                      <a:pt x="-5921" y="85569"/>
                      <a:pt x="19474" y="-3386"/>
                      <a:pt x="48362" y="100"/>
                    </a:cubicBezTo>
                    <a:cubicBezTo>
                      <a:pt x="72431" y="2921"/>
                      <a:pt x="13998" y="125234"/>
                      <a:pt x="1216" y="109966"/>
                    </a:cubicBezTo>
                    <a:close/>
                  </a:path>
                </a:pathLst>
              </a:custGeom>
              <a:solidFill>
                <a:srgbClr val="1D1D1E"/>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CD962ADE-5CCB-E1A2-270E-2D02F381B6C2}"/>
                  </a:ext>
                </a:extLst>
              </p:cNvPr>
              <p:cNvSpPr/>
              <p:nvPr/>
            </p:nvSpPr>
            <p:spPr>
              <a:xfrm>
                <a:off x="-10527033" y="-7670640"/>
                <a:ext cx="48959" cy="84993"/>
              </a:xfrm>
              <a:custGeom>
                <a:avLst/>
                <a:gdLst>
                  <a:gd name="csX0" fmla="*/ 47024 w 48959"/>
                  <a:gd name="csY0" fmla="*/ 82098 h 84993"/>
                  <a:gd name="csX1" fmla="*/ 1706 w 48959"/>
                  <a:gd name="csY1" fmla="*/ 1441 h 84993"/>
                  <a:gd name="csX2" fmla="*/ 47024 w 48959"/>
                  <a:gd name="csY2" fmla="*/ 82098 h 84993"/>
                </a:gdLst>
                <a:ahLst/>
                <a:cxnLst>
                  <a:cxn ang="0">
                    <a:pos x="csX0" y="csY0"/>
                  </a:cxn>
                  <a:cxn ang="0">
                    <a:pos x="csX1" y="csY1"/>
                  </a:cxn>
                  <a:cxn ang="0">
                    <a:pos x="csX2" y="csY2"/>
                  </a:cxn>
                </a:cxnLst>
                <a:rect l="l" t="t" r="r" b="b"/>
                <a:pathLst>
                  <a:path w="48959" h="84993">
                    <a:moveTo>
                      <a:pt x="47024" y="82098"/>
                    </a:moveTo>
                    <a:cubicBezTo>
                      <a:pt x="14489" y="102345"/>
                      <a:pt x="-6262" y="10071"/>
                      <a:pt x="1706" y="1441"/>
                    </a:cubicBezTo>
                    <a:cubicBezTo>
                      <a:pt x="35405" y="-12002"/>
                      <a:pt x="55491" y="72804"/>
                      <a:pt x="47024" y="82098"/>
                    </a:cubicBezTo>
                    <a:close/>
                  </a:path>
                </a:pathLst>
              </a:custGeom>
              <a:solidFill>
                <a:srgbClr val="1D1D1E"/>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99D711AC-C1DA-2311-C5DC-30A8A9C94B69}"/>
                  </a:ext>
                </a:extLst>
              </p:cNvPr>
              <p:cNvSpPr/>
              <p:nvPr/>
            </p:nvSpPr>
            <p:spPr>
              <a:xfrm>
                <a:off x="-10623823" y="-7986684"/>
                <a:ext cx="35060" cy="89965"/>
              </a:xfrm>
              <a:custGeom>
                <a:avLst/>
                <a:gdLst>
                  <a:gd name="csX0" fmla="*/ 32927 w 35060"/>
                  <a:gd name="csY0" fmla="*/ 85804 h 89965"/>
                  <a:gd name="csX1" fmla="*/ 10847 w 35060"/>
                  <a:gd name="csY1" fmla="*/ 500 h 89965"/>
                  <a:gd name="csX2" fmla="*/ 32927 w 35060"/>
                  <a:gd name="csY2" fmla="*/ 85804 h 89965"/>
                </a:gdLst>
                <a:ahLst/>
                <a:cxnLst>
                  <a:cxn ang="0">
                    <a:pos x="csX0" y="csY0"/>
                  </a:cxn>
                  <a:cxn ang="0">
                    <a:pos x="csX1" y="csY1"/>
                  </a:cxn>
                  <a:cxn ang="0">
                    <a:pos x="csX2" y="csY2"/>
                  </a:cxn>
                </a:cxnLst>
                <a:rect l="l" t="t" r="r" b="b"/>
                <a:pathLst>
                  <a:path w="35060" h="89965">
                    <a:moveTo>
                      <a:pt x="32927" y="85804"/>
                    </a:moveTo>
                    <a:cubicBezTo>
                      <a:pt x="9189" y="111860"/>
                      <a:pt x="-14386" y="7305"/>
                      <a:pt x="10847" y="500"/>
                    </a:cubicBezTo>
                    <a:cubicBezTo>
                      <a:pt x="39897" y="-7466"/>
                      <a:pt x="36080" y="82319"/>
                      <a:pt x="32927" y="85804"/>
                    </a:cubicBezTo>
                    <a:close/>
                  </a:path>
                </a:pathLst>
              </a:custGeom>
              <a:solidFill>
                <a:srgbClr val="1D1D1E"/>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56A65C61-8850-3C94-4EC8-BDA1380FF2AB}"/>
                  </a:ext>
                </a:extLst>
              </p:cNvPr>
              <p:cNvSpPr/>
              <p:nvPr/>
            </p:nvSpPr>
            <p:spPr>
              <a:xfrm>
                <a:off x="-10469519" y="-7508446"/>
                <a:ext cx="48521" cy="61409"/>
              </a:xfrm>
              <a:custGeom>
                <a:avLst/>
                <a:gdLst>
                  <a:gd name="csX0" fmla="*/ 7274 w 48521"/>
                  <a:gd name="csY0" fmla="*/ 561 h 61409"/>
                  <a:gd name="csX1" fmla="*/ 45123 w 48521"/>
                  <a:gd name="csY1" fmla="*/ 58647 h 61409"/>
                  <a:gd name="csX2" fmla="*/ 7274 w 48521"/>
                  <a:gd name="csY2" fmla="*/ 561 h 61409"/>
                </a:gdLst>
                <a:ahLst/>
                <a:cxnLst>
                  <a:cxn ang="0">
                    <a:pos x="csX0" y="csY0"/>
                  </a:cxn>
                  <a:cxn ang="0">
                    <a:pos x="csX1" y="csY1"/>
                  </a:cxn>
                  <a:cxn ang="0">
                    <a:pos x="csX2" y="csY2"/>
                  </a:cxn>
                </a:cxnLst>
                <a:rect l="l" t="t" r="r" b="b"/>
                <a:pathLst>
                  <a:path w="48521" h="61409">
                    <a:moveTo>
                      <a:pt x="7274" y="561"/>
                    </a:moveTo>
                    <a:cubicBezTo>
                      <a:pt x="24373" y="-6078"/>
                      <a:pt x="59563" y="48192"/>
                      <a:pt x="45123" y="58647"/>
                    </a:cubicBezTo>
                    <a:cubicBezTo>
                      <a:pt x="21880" y="75575"/>
                      <a:pt x="-15965" y="9523"/>
                      <a:pt x="7274" y="561"/>
                    </a:cubicBezTo>
                    <a:close/>
                  </a:path>
                </a:pathLst>
              </a:custGeom>
              <a:solidFill>
                <a:srgbClr val="1D1D1E"/>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5005564B-A33B-66D0-31FD-95AFD3EBB912}"/>
                  </a:ext>
                </a:extLst>
              </p:cNvPr>
              <p:cNvSpPr/>
              <p:nvPr/>
            </p:nvSpPr>
            <p:spPr>
              <a:xfrm>
                <a:off x="-8978786" y="-9235622"/>
                <a:ext cx="48115" cy="52418"/>
              </a:xfrm>
              <a:custGeom>
                <a:avLst/>
                <a:gdLst>
                  <a:gd name="csX0" fmla="*/ 7074 w 48115"/>
                  <a:gd name="csY0" fmla="*/ 5728 h 52418"/>
                  <a:gd name="csX1" fmla="*/ 41272 w 48115"/>
                  <a:gd name="csY1" fmla="*/ 47550 h 52418"/>
                  <a:gd name="csX2" fmla="*/ 7074 w 48115"/>
                  <a:gd name="csY2" fmla="*/ 5728 h 52418"/>
                </a:gdLst>
                <a:ahLst/>
                <a:cxnLst>
                  <a:cxn ang="0">
                    <a:pos x="csX0" y="csY0"/>
                  </a:cxn>
                  <a:cxn ang="0">
                    <a:pos x="csX1" y="csY1"/>
                  </a:cxn>
                  <a:cxn ang="0">
                    <a:pos x="csX2" y="csY2"/>
                  </a:cxn>
                </a:cxnLst>
                <a:rect l="l" t="t" r="r" b="b"/>
                <a:pathLst>
                  <a:path w="48115" h="52418">
                    <a:moveTo>
                      <a:pt x="7074" y="5728"/>
                    </a:moveTo>
                    <a:cubicBezTo>
                      <a:pt x="27824" y="-16179"/>
                      <a:pt x="63015" y="30622"/>
                      <a:pt x="41272" y="47550"/>
                    </a:cubicBezTo>
                    <a:cubicBezTo>
                      <a:pt x="18029" y="65806"/>
                      <a:pt x="-14507" y="28465"/>
                      <a:pt x="7074" y="5728"/>
                    </a:cubicBezTo>
                    <a:close/>
                  </a:path>
                </a:pathLst>
              </a:custGeom>
              <a:solidFill>
                <a:srgbClr val="1D1D1E"/>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538B58F7-6AD6-1F65-007B-7B52B61B1075}"/>
                  </a:ext>
                </a:extLst>
              </p:cNvPr>
              <p:cNvSpPr/>
              <p:nvPr/>
            </p:nvSpPr>
            <p:spPr>
              <a:xfrm>
                <a:off x="-10606906" y="-7837046"/>
                <a:ext cx="31333" cy="63669"/>
              </a:xfrm>
              <a:custGeom>
                <a:avLst/>
                <a:gdLst>
                  <a:gd name="csX0" fmla="*/ 20658 w 31333"/>
                  <a:gd name="csY0" fmla="*/ 2052 h 63669"/>
                  <a:gd name="csX1" fmla="*/ 9039 w 31333"/>
                  <a:gd name="csY1" fmla="*/ 62462 h 63669"/>
                  <a:gd name="csX2" fmla="*/ 20658 w 31333"/>
                  <a:gd name="csY2" fmla="*/ 2052 h 63669"/>
                </a:gdLst>
                <a:ahLst/>
                <a:cxnLst>
                  <a:cxn ang="0">
                    <a:pos x="csX0" y="csY0"/>
                  </a:cxn>
                  <a:cxn ang="0">
                    <a:pos x="csX1" y="csY1"/>
                  </a:cxn>
                  <a:cxn ang="0">
                    <a:pos x="csX2" y="csY2"/>
                  </a:cxn>
                </a:cxnLst>
                <a:rect l="l" t="t" r="r" b="b"/>
                <a:pathLst>
                  <a:path w="31333" h="63669">
                    <a:moveTo>
                      <a:pt x="20658" y="2052"/>
                    </a:moveTo>
                    <a:cubicBezTo>
                      <a:pt x="28460" y="6367"/>
                      <a:pt x="45060" y="73415"/>
                      <a:pt x="9039" y="62462"/>
                    </a:cubicBezTo>
                    <a:cubicBezTo>
                      <a:pt x="-2917" y="58479"/>
                      <a:pt x="-6569" y="-12884"/>
                      <a:pt x="20658" y="2052"/>
                    </a:cubicBezTo>
                    <a:close/>
                  </a:path>
                </a:pathLst>
              </a:custGeom>
              <a:solidFill>
                <a:srgbClr val="1D1D1E"/>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C12351DE-124F-C8E3-9D6F-BA4C8B8259D1}"/>
                  </a:ext>
                </a:extLst>
              </p:cNvPr>
              <p:cNvSpPr/>
              <p:nvPr/>
            </p:nvSpPr>
            <p:spPr>
              <a:xfrm>
                <a:off x="-9037321" y="-9236238"/>
                <a:ext cx="44563" cy="41865"/>
              </a:xfrm>
              <a:custGeom>
                <a:avLst/>
                <a:gdLst>
                  <a:gd name="csX0" fmla="*/ 12489 w 44563"/>
                  <a:gd name="csY0" fmla="*/ 701 h 41865"/>
                  <a:gd name="csX1" fmla="*/ 39213 w 44563"/>
                  <a:gd name="csY1" fmla="*/ 38042 h 41865"/>
                  <a:gd name="csX2" fmla="*/ 12489 w 44563"/>
                  <a:gd name="csY2" fmla="*/ 701 h 41865"/>
                </a:gdLst>
                <a:ahLst/>
                <a:cxnLst>
                  <a:cxn ang="0">
                    <a:pos x="csX0" y="csY0"/>
                  </a:cxn>
                  <a:cxn ang="0">
                    <a:pos x="csX1" y="csY1"/>
                  </a:cxn>
                  <a:cxn ang="0">
                    <a:pos x="csX2" y="csY2"/>
                  </a:cxn>
                </a:cxnLst>
                <a:rect l="l" t="t" r="r" b="b"/>
                <a:pathLst>
                  <a:path w="44563" h="41865">
                    <a:moveTo>
                      <a:pt x="12489" y="701"/>
                    </a:moveTo>
                    <a:cubicBezTo>
                      <a:pt x="34398" y="-5108"/>
                      <a:pt x="54484" y="26757"/>
                      <a:pt x="39213" y="38042"/>
                    </a:cubicBezTo>
                    <a:cubicBezTo>
                      <a:pt x="15974" y="55302"/>
                      <a:pt x="-18888" y="8999"/>
                      <a:pt x="12489" y="701"/>
                    </a:cubicBezTo>
                    <a:close/>
                  </a:path>
                </a:pathLst>
              </a:custGeom>
              <a:solidFill>
                <a:srgbClr val="1D1D1E"/>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8F85C9B3-EBD1-5716-1B8C-BCAA13DC8454}"/>
                  </a:ext>
                </a:extLst>
              </p:cNvPr>
              <p:cNvSpPr/>
              <p:nvPr/>
            </p:nvSpPr>
            <p:spPr>
              <a:xfrm>
                <a:off x="-11528495" y="-6193214"/>
                <a:ext cx="30736" cy="57757"/>
              </a:xfrm>
              <a:custGeom>
                <a:avLst/>
                <a:gdLst>
                  <a:gd name="csX0" fmla="*/ 5166 w 30736"/>
                  <a:gd name="csY0" fmla="*/ 55832 h 57757"/>
                  <a:gd name="csX1" fmla="*/ 22593 w 30736"/>
                  <a:gd name="csY1" fmla="*/ 402 h 57757"/>
                  <a:gd name="csX2" fmla="*/ 5166 w 30736"/>
                  <a:gd name="csY2" fmla="*/ 55832 h 57757"/>
                </a:gdLst>
                <a:ahLst/>
                <a:cxnLst>
                  <a:cxn ang="0">
                    <a:pos x="csX0" y="csY0"/>
                  </a:cxn>
                  <a:cxn ang="0">
                    <a:pos x="csX1" y="csY1"/>
                  </a:cxn>
                  <a:cxn ang="0">
                    <a:pos x="csX2" y="csY2"/>
                  </a:cxn>
                </a:cxnLst>
                <a:rect l="l" t="t" r="r" b="b"/>
                <a:pathLst>
                  <a:path w="30736" h="57757">
                    <a:moveTo>
                      <a:pt x="5166" y="55832"/>
                    </a:moveTo>
                    <a:cubicBezTo>
                      <a:pt x="-2801" y="50356"/>
                      <a:pt x="-4629" y="-5241"/>
                      <a:pt x="22593" y="402"/>
                    </a:cubicBezTo>
                    <a:cubicBezTo>
                      <a:pt x="41187" y="8202"/>
                      <a:pt x="24753" y="69275"/>
                      <a:pt x="5166" y="55832"/>
                    </a:cubicBezTo>
                    <a:close/>
                  </a:path>
                </a:pathLst>
              </a:custGeom>
              <a:solidFill>
                <a:srgbClr val="1D1D1E"/>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089D9A8E-7286-A019-9F3C-3028AAB2A882}"/>
                  </a:ext>
                </a:extLst>
              </p:cNvPr>
              <p:cNvSpPr/>
              <p:nvPr/>
            </p:nvSpPr>
            <p:spPr>
              <a:xfrm>
                <a:off x="-9130368" y="-9383143"/>
                <a:ext cx="45550" cy="36567"/>
              </a:xfrm>
              <a:custGeom>
                <a:avLst/>
                <a:gdLst>
                  <a:gd name="csX0" fmla="*/ 9420 w 45550"/>
                  <a:gd name="csY0" fmla="*/ 1229 h 36567"/>
                  <a:gd name="csX1" fmla="*/ 29007 w 45550"/>
                  <a:gd name="csY1" fmla="*/ 36413 h 36567"/>
                  <a:gd name="csX2" fmla="*/ 9420 w 45550"/>
                  <a:gd name="csY2" fmla="*/ 1229 h 36567"/>
                </a:gdLst>
                <a:ahLst/>
                <a:cxnLst>
                  <a:cxn ang="0">
                    <a:pos x="csX0" y="csY0"/>
                  </a:cxn>
                  <a:cxn ang="0">
                    <a:pos x="csX1" y="csY1"/>
                  </a:cxn>
                  <a:cxn ang="0">
                    <a:pos x="csX2" y="csY2"/>
                  </a:cxn>
                </a:cxnLst>
                <a:rect l="l" t="t" r="r" b="b"/>
                <a:pathLst>
                  <a:path w="45550" h="36567">
                    <a:moveTo>
                      <a:pt x="9420" y="1229"/>
                    </a:moveTo>
                    <a:cubicBezTo>
                      <a:pt x="29007" y="-7401"/>
                      <a:pt x="67687" y="32098"/>
                      <a:pt x="29007" y="36413"/>
                    </a:cubicBezTo>
                    <a:cubicBezTo>
                      <a:pt x="6429" y="38902"/>
                      <a:pt x="-11828" y="10689"/>
                      <a:pt x="9420" y="1229"/>
                    </a:cubicBezTo>
                    <a:close/>
                  </a:path>
                </a:pathLst>
              </a:custGeom>
              <a:solidFill>
                <a:srgbClr val="1D1D1E"/>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EC049390-4A7E-3C2F-BCF1-ED85A18DEDC7}"/>
                  </a:ext>
                </a:extLst>
              </p:cNvPr>
              <p:cNvSpPr/>
              <p:nvPr/>
            </p:nvSpPr>
            <p:spPr>
              <a:xfrm>
                <a:off x="-10560683" y="-7170321"/>
                <a:ext cx="65569" cy="55430"/>
              </a:xfrm>
              <a:custGeom>
                <a:avLst/>
                <a:gdLst>
                  <a:gd name="csX0" fmla="*/ 65570 w 65569"/>
                  <a:gd name="csY0" fmla="*/ 0 h 55430"/>
                  <a:gd name="csX1" fmla="*/ 0 w 65569"/>
                  <a:gd name="csY1" fmla="*/ 55431 h 55430"/>
                  <a:gd name="csX2" fmla="*/ 65570 w 65569"/>
                  <a:gd name="csY2" fmla="*/ 0 h 55430"/>
                </a:gdLst>
                <a:ahLst/>
                <a:cxnLst>
                  <a:cxn ang="0">
                    <a:pos x="csX0" y="csY0"/>
                  </a:cxn>
                  <a:cxn ang="0">
                    <a:pos x="csX1" y="csY1"/>
                  </a:cxn>
                  <a:cxn ang="0">
                    <a:pos x="csX2" y="csY2"/>
                  </a:cxn>
                </a:cxnLst>
                <a:rect l="l" t="t" r="r" b="b"/>
                <a:pathLst>
                  <a:path w="65569" h="55430">
                    <a:moveTo>
                      <a:pt x="65570" y="0"/>
                    </a:moveTo>
                    <a:cubicBezTo>
                      <a:pt x="29217" y="39166"/>
                      <a:pt x="40005" y="26388"/>
                      <a:pt x="0" y="55431"/>
                    </a:cubicBezTo>
                    <a:cubicBezTo>
                      <a:pt x="12284" y="31532"/>
                      <a:pt x="37350" y="3485"/>
                      <a:pt x="65570" y="0"/>
                    </a:cubicBezTo>
                    <a:close/>
                  </a:path>
                </a:pathLst>
              </a:custGeom>
              <a:solidFill>
                <a:srgbClr val="BCC7D1"/>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1D4D62F0-8719-F1F4-A347-A5971F865FAE}"/>
                  </a:ext>
                </a:extLst>
              </p:cNvPr>
              <p:cNvSpPr/>
              <p:nvPr/>
            </p:nvSpPr>
            <p:spPr>
              <a:xfrm>
                <a:off x="-10399658" y="-9180936"/>
                <a:ext cx="45646" cy="50452"/>
              </a:xfrm>
              <a:custGeom>
                <a:avLst/>
                <a:gdLst>
                  <a:gd name="csX0" fmla="*/ 45646 w 45646"/>
                  <a:gd name="csY0" fmla="*/ 166 h 50452"/>
                  <a:gd name="csX1" fmla="*/ 34688 w 45646"/>
                  <a:gd name="csY1" fmla="*/ 44643 h 50452"/>
                  <a:gd name="csX2" fmla="*/ 162 w 45646"/>
                  <a:gd name="csY2" fmla="*/ 50452 h 50452"/>
                  <a:gd name="csX3" fmla="*/ 162 w 45646"/>
                  <a:gd name="csY3" fmla="*/ 40329 h 50452"/>
                  <a:gd name="csX4" fmla="*/ 45480 w 45646"/>
                  <a:gd name="csY4" fmla="*/ 0 h 50452"/>
                </a:gdLst>
                <a:ahLst/>
                <a:cxnLst>
                  <a:cxn ang="0">
                    <a:pos x="csX0" y="csY0"/>
                  </a:cxn>
                  <a:cxn ang="0">
                    <a:pos x="csX1" y="csY1"/>
                  </a:cxn>
                  <a:cxn ang="0">
                    <a:pos x="csX2" y="csY2"/>
                  </a:cxn>
                  <a:cxn ang="0">
                    <a:pos x="csX3" y="csY3"/>
                  </a:cxn>
                  <a:cxn ang="0">
                    <a:pos x="csX4" y="csY4"/>
                  </a:cxn>
                </a:cxnLst>
                <a:rect l="l" t="t" r="r" b="b"/>
                <a:pathLst>
                  <a:path w="45646" h="50452">
                    <a:moveTo>
                      <a:pt x="45646" y="166"/>
                    </a:moveTo>
                    <a:cubicBezTo>
                      <a:pt x="43652" y="7302"/>
                      <a:pt x="36349" y="43150"/>
                      <a:pt x="34688" y="44643"/>
                    </a:cubicBezTo>
                    <a:cubicBezTo>
                      <a:pt x="31701" y="47465"/>
                      <a:pt x="7631" y="47797"/>
                      <a:pt x="162" y="50452"/>
                    </a:cubicBezTo>
                    <a:cubicBezTo>
                      <a:pt x="-503" y="47465"/>
                      <a:pt x="1159" y="41988"/>
                      <a:pt x="162" y="40329"/>
                    </a:cubicBezTo>
                    <a:cubicBezTo>
                      <a:pt x="25395" y="44810"/>
                      <a:pt x="33695" y="17592"/>
                      <a:pt x="45480" y="0"/>
                    </a:cubicBezTo>
                    <a:close/>
                  </a:path>
                </a:pathLst>
              </a:custGeom>
              <a:solidFill>
                <a:srgbClr val="BCC7D1"/>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C002CF16-EBD9-9382-AC85-DD9467998761}"/>
                  </a:ext>
                </a:extLst>
              </p:cNvPr>
              <p:cNvSpPr/>
              <p:nvPr/>
            </p:nvSpPr>
            <p:spPr>
              <a:xfrm>
                <a:off x="-10530473" y="-8949320"/>
                <a:ext cx="519088" cy="1522025"/>
              </a:xfrm>
              <a:custGeom>
                <a:avLst/>
                <a:gdLst>
                  <a:gd name="csX0" fmla="*/ 362882 w 519088"/>
                  <a:gd name="csY0" fmla="*/ 5376 h 1522025"/>
                  <a:gd name="csX1" fmla="*/ 247678 w 519088"/>
                  <a:gd name="csY1" fmla="*/ 184946 h 1522025"/>
                  <a:gd name="csX2" fmla="*/ 151063 w 519088"/>
                  <a:gd name="csY2" fmla="*/ 1151667 h 1522025"/>
                  <a:gd name="csX3" fmla="*/ 519089 w 519088"/>
                  <a:gd name="csY3" fmla="*/ 1521925 h 1522025"/>
                  <a:gd name="csX4" fmla="*/ 72877 w 519088"/>
                  <a:gd name="csY4" fmla="*/ 1078644 h 1522025"/>
                  <a:gd name="csX5" fmla="*/ 31709 w 519088"/>
                  <a:gd name="csY5" fmla="*/ 817588 h 1522025"/>
                  <a:gd name="csX6" fmla="*/ 4981 w 519088"/>
                  <a:gd name="csY6" fmla="*/ 811448 h 1522025"/>
                  <a:gd name="csX7" fmla="*/ 0 w 519088"/>
                  <a:gd name="csY7" fmla="*/ 738425 h 1522025"/>
                  <a:gd name="csX8" fmla="*/ 0 w 519088"/>
                  <a:gd name="csY8" fmla="*/ 652789 h 1522025"/>
                  <a:gd name="csX9" fmla="*/ 15109 w 519088"/>
                  <a:gd name="csY9" fmla="*/ 604992 h 1522025"/>
                  <a:gd name="csX10" fmla="*/ 53452 w 519088"/>
                  <a:gd name="csY10" fmla="*/ 610469 h 1522025"/>
                  <a:gd name="csX11" fmla="*/ 144753 w 519088"/>
                  <a:gd name="csY11" fmla="*/ 293816 h 1522025"/>
                  <a:gd name="csX12" fmla="*/ 287184 w 519088"/>
                  <a:gd name="csY12" fmla="*/ 2887 h 1522025"/>
                  <a:gd name="csX13" fmla="*/ 362882 w 519088"/>
                  <a:gd name="csY13" fmla="*/ 5376 h 15220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519088" h="1522025">
                    <a:moveTo>
                      <a:pt x="362882" y="5376"/>
                    </a:moveTo>
                    <a:cubicBezTo>
                      <a:pt x="322711" y="66118"/>
                      <a:pt x="279549" y="118229"/>
                      <a:pt x="247678" y="184946"/>
                    </a:cubicBezTo>
                    <a:cubicBezTo>
                      <a:pt x="138779" y="412810"/>
                      <a:pt x="67730" y="915007"/>
                      <a:pt x="151063" y="1151667"/>
                    </a:cubicBezTo>
                    <a:cubicBezTo>
                      <a:pt x="210826" y="1321445"/>
                      <a:pt x="366866" y="1441435"/>
                      <a:pt x="519089" y="1521925"/>
                    </a:cubicBezTo>
                    <a:cubicBezTo>
                      <a:pt x="241700" y="1527236"/>
                      <a:pt x="123509" y="1320117"/>
                      <a:pt x="72877" y="1078644"/>
                    </a:cubicBezTo>
                    <a:cubicBezTo>
                      <a:pt x="64411" y="1038482"/>
                      <a:pt x="41667" y="832027"/>
                      <a:pt x="31709" y="817588"/>
                    </a:cubicBezTo>
                    <a:cubicBezTo>
                      <a:pt x="23741" y="805971"/>
                      <a:pt x="15441" y="812609"/>
                      <a:pt x="4981" y="811448"/>
                    </a:cubicBezTo>
                    <a:cubicBezTo>
                      <a:pt x="4316" y="790537"/>
                      <a:pt x="0" y="769459"/>
                      <a:pt x="0" y="738425"/>
                    </a:cubicBezTo>
                    <a:lnTo>
                      <a:pt x="0" y="652789"/>
                    </a:lnTo>
                    <a:cubicBezTo>
                      <a:pt x="0" y="638848"/>
                      <a:pt x="14943" y="607482"/>
                      <a:pt x="15109" y="604992"/>
                    </a:cubicBezTo>
                    <a:cubicBezTo>
                      <a:pt x="29050" y="617273"/>
                      <a:pt x="36524" y="617439"/>
                      <a:pt x="53452" y="610469"/>
                    </a:cubicBezTo>
                    <a:cubicBezTo>
                      <a:pt x="93960" y="593541"/>
                      <a:pt x="128818" y="348251"/>
                      <a:pt x="144753" y="293816"/>
                    </a:cubicBezTo>
                    <a:cubicBezTo>
                      <a:pt x="174634" y="192082"/>
                      <a:pt x="222611" y="86863"/>
                      <a:pt x="287184" y="2887"/>
                    </a:cubicBezTo>
                    <a:cubicBezTo>
                      <a:pt x="312749" y="-5079"/>
                      <a:pt x="337151" y="6040"/>
                      <a:pt x="362882" y="5376"/>
                    </a:cubicBezTo>
                    <a:close/>
                  </a:path>
                </a:pathLst>
              </a:custGeom>
              <a:solidFill>
                <a:srgbClr val="BCC7D1"/>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A3711E7E-6BCD-D90E-1E8D-447492329E54}"/>
                  </a:ext>
                </a:extLst>
              </p:cNvPr>
              <p:cNvSpPr/>
              <p:nvPr/>
            </p:nvSpPr>
            <p:spPr>
              <a:xfrm>
                <a:off x="-9472044" y="-9255423"/>
                <a:ext cx="277226" cy="437444"/>
              </a:xfrm>
              <a:custGeom>
                <a:avLst/>
                <a:gdLst>
                  <a:gd name="csX0" fmla="*/ 277227 w 277226"/>
                  <a:gd name="csY0" fmla="*/ 407239 h 437444"/>
                  <a:gd name="csX1" fmla="*/ 237051 w 277226"/>
                  <a:gd name="csY1" fmla="*/ 437444 h 437444"/>
                  <a:gd name="csX2" fmla="*/ 189079 w 277226"/>
                  <a:gd name="csY2" fmla="*/ 276130 h 437444"/>
                  <a:gd name="csX3" fmla="*/ 68395 w 277226"/>
                  <a:gd name="csY3" fmla="*/ 215389 h 437444"/>
                  <a:gd name="csX4" fmla="*/ 0 w 277226"/>
                  <a:gd name="csY4" fmla="*/ 9099 h 437444"/>
                  <a:gd name="csX5" fmla="*/ 19923 w 277226"/>
                  <a:gd name="csY5" fmla="*/ 1133 h 437444"/>
                  <a:gd name="csX6" fmla="*/ 128319 w 277226"/>
                  <a:gd name="csY6" fmla="*/ 205597 h 437444"/>
                  <a:gd name="csX7" fmla="*/ 213813 w 277226"/>
                  <a:gd name="csY7" fmla="*/ 251236 h 437444"/>
                  <a:gd name="csX8" fmla="*/ 277060 w 277226"/>
                  <a:gd name="csY8" fmla="*/ 407073 h 4374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77226" h="437444">
                    <a:moveTo>
                      <a:pt x="277227" y="407239"/>
                    </a:moveTo>
                    <a:cubicBezTo>
                      <a:pt x="264278" y="417861"/>
                      <a:pt x="253485" y="431469"/>
                      <a:pt x="237051" y="437444"/>
                    </a:cubicBezTo>
                    <a:cubicBezTo>
                      <a:pt x="228087" y="432465"/>
                      <a:pt x="197379" y="290071"/>
                      <a:pt x="189079" y="276130"/>
                    </a:cubicBezTo>
                    <a:cubicBezTo>
                      <a:pt x="179948" y="260530"/>
                      <a:pt x="103751" y="265675"/>
                      <a:pt x="68395" y="215389"/>
                    </a:cubicBezTo>
                    <a:cubicBezTo>
                      <a:pt x="32702" y="164439"/>
                      <a:pt x="37184" y="42457"/>
                      <a:pt x="0" y="9099"/>
                    </a:cubicBezTo>
                    <a:cubicBezTo>
                      <a:pt x="6144" y="5282"/>
                      <a:pt x="11125" y="-3016"/>
                      <a:pt x="19923" y="1133"/>
                    </a:cubicBezTo>
                    <a:cubicBezTo>
                      <a:pt x="48974" y="15074"/>
                      <a:pt x="76030" y="161285"/>
                      <a:pt x="128319" y="205597"/>
                    </a:cubicBezTo>
                    <a:cubicBezTo>
                      <a:pt x="161025" y="233146"/>
                      <a:pt x="189245" y="223023"/>
                      <a:pt x="213813" y="251236"/>
                    </a:cubicBezTo>
                    <a:cubicBezTo>
                      <a:pt x="243860" y="285756"/>
                      <a:pt x="249668" y="368072"/>
                      <a:pt x="277060" y="407073"/>
                    </a:cubicBezTo>
                    <a:close/>
                  </a:path>
                </a:pathLst>
              </a:custGeom>
              <a:solidFill>
                <a:srgbClr val="BCC7D1"/>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15A69A86-8B42-4459-5CE4-16188308CD9E}"/>
                  </a:ext>
                </a:extLst>
              </p:cNvPr>
              <p:cNvSpPr/>
              <p:nvPr/>
            </p:nvSpPr>
            <p:spPr>
              <a:xfrm>
                <a:off x="-10335621" y="-7295953"/>
                <a:ext cx="178319" cy="362581"/>
              </a:xfrm>
              <a:custGeom>
                <a:avLst/>
                <a:gdLst>
                  <a:gd name="csX0" fmla="*/ 178153 w 178319"/>
                  <a:gd name="csY0" fmla="*/ 337232 h 362581"/>
                  <a:gd name="csX1" fmla="*/ 168030 w 178319"/>
                  <a:gd name="csY1" fmla="*/ 362458 h 362581"/>
                  <a:gd name="csX2" fmla="*/ 10328 w 178319"/>
                  <a:gd name="csY2" fmla="*/ 114513 h 362581"/>
                  <a:gd name="csX3" fmla="*/ 29915 w 178319"/>
                  <a:gd name="csY3" fmla="*/ 0 h 362581"/>
                  <a:gd name="csX4" fmla="*/ 102626 w 178319"/>
                  <a:gd name="csY4" fmla="*/ 80325 h 362581"/>
                  <a:gd name="csX5" fmla="*/ 72412 w 178319"/>
                  <a:gd name="csY5" fmla="*/ 80325 h 362581"/>
                  <a:gd name="csX6" fmla="*/ 87517 w 178319"/>
                  <a:gd name="csY6" fmla="*/ 90283 h 362581"/>
                  <a:gd name="csX7" fmla="*/ 67764 w 178319"/>
                  <a:gd name="csY7" fmla="*/ 127790 h 362581"/>
                  <a:gd name="csX8" fmla="*/ 178320 w 178319"/>
                  <a:gd name="csY8" fmla="*/ 337232 h 3625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78319" h="362581">
                    <a:moveTo>
                      <a:pt x="178153" y="337232"/>
                    </a:moveTo>
                    <a:cubicBezTo>
                      <a:pt x="175499" y="340386"/>
                      <a:pt x="170518" y="356816"/>
                      <a:pt x="168030" y="362458"/>
                    </a:cubicBezTo>
                    <a:cubicBezTo>
                      <a:pt x="150765" y="368599"/>
                      <a:pt x="19126" y="144220"/>
                      <a:pt x="10328" y="114513"/>
                    </a:cubicBezTo>
                    <a:cubicBezTo>
                      <a:pt x="-4116" y="65222"/>
                      <a:pt x="-8100" y="39333"/>
                      <a:pt x="29915" y="0"/>
                    </a:cubicBezTo>
                    <a:lnTo>
                      <a:pt x="102626" y="80325"/>
                    </a:lnTo>
                    <a:cubicBezTo>
                      <a:pt x="94824" y="78333"/>
                      <a:pt x="81377" y="81653"/>
                      <a:pt x="72412" y="80325"/>
                    </a:cubicBezTo>
                    <a:lnTo>
                      <a:pt x="87517" y="90283"/>
                    </a:lnTo>
                    <a:cubicBezTo>
                      <a:pt x="52991" y="94930"/>
                      <a:pt x="61458" y="99079"/>
                      <a:pt x="67764" y="127790"/>
                    </a:cubicBezTo>
                    <a:cubicBezTo>
                      <a:pt x="84198" y="202804"/>
                      <a:pt x="147279" y="268359"/>
                      <a:pt x="178320" y="337232"/>
                    </a:cubicBezTo>
                    <a:close/>
                  </a:path>
                </a:pathLst>
              </a:custGeom>
              <a:solidFill>
                <a:srgbClr val="BCC7D1"/>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DC109683-E3ED-7805-5BD6-381BEB188C6F}"/>
                  </a:ext>
                </a:extLst>
              </p:cNvPr>
              <p:cNvSpPr/>
              <p:nvPr/>
            </p:nvSpPr>
            <p:spPr>
              <a:xfrm>
                <a:off x="-10246387" y="-7346737"/>
                <a:ext cx="361331" cy="125964"/>
              </a:xfrm>
              <a:custGeom>
                <a:avLst/>
                <a:gdLst>
                  <a:gd name="csX0" fmla="*/ 361165 w 361331"/>
                  <a:gd name="csY0" fmla="*/ 0 h 125964"/>
                  <a:gd name="csX1" fmla="*/ 78961 w 361331"/>
                  <a:gd name="csY1" fmla="*/ 125964 h 125964"/>
                  <a:gd name="csX2" fmla="*/ 8577 w 361331"/>
                  <a:gd name="csY2" fmla="*/ 15102 h 125964"/>
                  <a:gd name="csX3" fmla="*/ 161630 w 361331"/>
                  <a:gd name="csY3" fmla="*/ 54767 h 125964"/>
                  <a:gd name="csX4" fmla="*/ 361331 w 361331"/>
                  <a:gd name="csY4" fmla="*/ 0 h 125964"/>
                </a:gdLst>
                <a:ahLst/>
                <a:cxnLst>
                  <a:cxn ang="0">
                    <a:pos x="csX0" y="csY0"/>
                  </a:cxn>
                  <a:cxn ang="0">
                    <a:pos x="csX1" y="csY1"/>
                  </a:cxn>
                  <a:cxn ang="0">
                    <a:pos x="csX2" y="csY2"/>
                  </a:cxn>
                  <a:cxn ang="0">
                    <a:pos x="csX3" y="csY3"/>
                  </a:cxn>
                  <a:cxn ang="0">
                    <a:pos x="csX4" y="csY4"/>
                  </a:cxn>
                </a:cxnLst>
                <a:rect l="l" t="t" r="r" b="b"/>
                <a:pathLst>
                  <a:path w="361331" h="125964">
                    <a:moveTo>
                      <a:pt x="361165" y="0"/>
                    </a:moveTo>
                    <a:cubicBezTo>
                      <a:pt x="282314" y="68210"/>
                      <a:pt x="176070" y="95096"/>
                      <a:pt x="78961" y="125964"/>
                    </a:cubicBezTo>
                    <a:cubicBezTo>
                      <a:pt x="64683" y="111526"/>
                      <a:pt x="-28275" y="31865"/>
                      <a:pt x="8577" y="15102"/>
                    </a:cubicBezTo>
                    <a:cubicBezTo>
                      <a:pt x="15714" y="11783"/>
                      <a:pt x="122618" y="54435"/>
                      <a:pt x="161630" y="54767"/>
                    </a:cubicBezTo>
                    <a:cubicBezTo>
                      <a:pt x="224213" y="55265"/>
                      <a:pt x="305386" y="27052"/>
                      <a:pt x="361331" y="0"/>
                    </a:cubicBezTo>
                    <a:close/>
                  </a:path>
                </a:pathLst>
              </a:custGeom>
              <a:solidFill>
                <a:srgbClr val="BCC7D1"/>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80C79AA8-0EC2-AA39-B501-3E7C967500B7}"/>
                  </a:ext>
                </a:extLst>
              </p:cNvPr>
              <p:cNvSpPr/>
              <p:nvPr/>
            </p:nvSpPr>
            <p:spPr>
              <a:xfrm>
                <a:off x="-9239475" y="-8799522"/>
                <a:ext cx="201030" cy="142524"/>
              </a:xfrm>
              <a:custGeom>
                <a:avLst/>
                <a:gdLst>
                  <a:gd name="csX0" fmla="*/ 200864 w 201030"/>
                  <a:gd name="csY0" fmla="*/ 1623 h 142524"/>
                  <a:gd name="csX1" fmla="*/ 57270 w 201030"/>
                  <a:gd name="csY1" fmla="*/ 142524 h 142524"/>
                  <a:gd name="csX2" fmla="*/ 0 w 201030"/>
                  <a:gd name="csY2" fmla="*/ 43446 h 142524"/>
                  <a:gd name="csX3" fmla="*/ 34696 w 201030"/>
                  <a:gd name="csY3" fmla="*/ 21705 h 142524"/>
                  <a:gd name="csX4" fmla="*/ 50299 w 201030"/>
                  <a:gd name="csY4" fmla="*/ 71493 h 142524"/>
                  <a:gd name="csX5" fmla="*/ 201030 w 201030"/>
                  <a:gd name="csY5" fmla="*/ 1457 h 142524"/>
                </a:gdLst>
                <a:ahLst/>
                <a:cxnLst>
                  <a:cxn ang="0">
                    <a:pos x="csX0" y="csY0"/>
                  </a:cxn>
                  <a:cxn ang="0">
                    <a:pos x="csX1" y="csY1"/>
                  </a:cxn>
                  <a:cxn ang="0">
                    <a:pos x="csX2" y="csY2"/>
                  </a:cxn>
                  <a:cxn ang="0">
                    <a:pos x="csX3" y="csY3"/>
                  </a:cxn>
                  <a:cxn ang="0">
                    <a:pos x="csX4" y="csY4"/>
                  </a:cxn>
                  <a:cxn ang="0">
                    <a:pos x="csX5" y="csY5"/>
                  </a:cxn>
                </a:cxnLst>
                <a:rect l="l" t="t" r="r" b="b"/>
                <a:pathLst>
                  <a:path w="201030" h="142524">
                    <a:moveTo>
                      <a:pt x="200864" y="1623"/>
                    </a:moveTo>
                    <a:cubicBezTo>
                      <a:pt x="157037" y="52407"/>
                      <a:pt x="106742" y="97549"/>
                      <a:pt x="57270" y="142524"/>
                    </a:cubicBezTo>
                    <a:lnTo>
                      <a:pt x="0" y="43446"/>
                    </a:lnTo>
                    <a:cubicBezTo>
                      <a:pt x="1329" y="29505"/>
                      <a:pt x="25233" y="29007"/>
                      <a:pt x="34696" y="21705"/>
                    </a:cubicBezTo>
                    <a:lnTo>
                      <a:pt x="50299" y="71493"/>
                    </a:lnTo>
                    <a:cubicBezTo>
                      <a:pt x="72046" y="84936"/>
                      <a:pt x="164677" y="-12981"/>
                      <a:pt x="201030" y="1457"/>
                    </a:cubicBezTo>
                    <a:close/>
                  </a:path>
                </a:pathLst>
              </a:custGeom>
              <a:solidFill>
                <a:srgbClr val="BCC7D1"/>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E48C6402-A12C-D237-7465-3BEB4757364A}"/>
                  </a:ext>
                </a:extLst>
              </p:cNvPr>
              <p:cNvSpPr/>
              <p:nvPr/>
            </p:nvSpPr>
            <p:spPr>
              <a:xfrm>
                <a:off x="-10239091" y="-7392604"/>
                <a:ext cx="273190" cy="65783"/>
              </a:xfrm>
              <a:custGeom>
                <a:avLst/>
                <a:gdLst>
                  <a:gd name="csX0" fmla="*/ 273190 w 273190"/>
                  <a:gd name="csY0" fmla="*/ 40888 h 65783"/>
                  <a:gd name="csX1" fmla="*/ 150350 w 273190"/>
                  <a:gd name="csY1" fmla="*/ 65450 h 65783"/>
                  <a:gd name="csX2" fmla="*/ 8584 w 273190"/>
                  <a:gd name="csY2" fmla="*/ 559 h 65783"/>
                  <a:gd name="csX3" fmla="*/ 164790 w 273190"/>
                  <a:gd name="csY3" fmla="*/ 40888 h 65783"/>
                  <a:gd name="csX4" fmla="*/ 273190 w 273190"/>
                  <a:gd name="csY4" fmla="*/ 40888 h 65783"/>
                </a:gdLst>
                <a:ahLst/>
                <a:cxnLst>
                  <a:cxn ang="0">
                    <a:pos x="csX0" y="csY0"/>
                  </a:cxn>
                  <a:cxn ang="0">
                    <a:pos x="csX1" y="csY1"/>
                  </a:cxn>
                  <a:cxn ang="0">
                    <a:pos x="csX2" y="csY2"/>
                  </a:cxn>
                  <a:cxn ang="0">
                    <a:pos x="csX3" y="csY3"/>
                  </a:cxn>
                  <a:cxn ang="0">
                    <a:pos x="csX4" y="csY4"/>
                  </a:cxn>
                </a:cxnLst>
                <a:rect l="l" t="t" r="r" b="b"/>
                <a:pathLst>
                  <a:path w="273190" h="65783">
                    <a:moveTo>
                      <a:pt x="273190" y="40888"/>
                    </a:moveTo>
                    <a:cubicBezTo>
                      <a:pt x="237335" y="57815"/>
                      <a:pt x="190355" y="67773"/>
                      <a:pt x="150350" y="65450"/>
                    </a:cubicBezTo>
                    <a:cubicBezTo>
                      <a:pt x="137900" y="64786"/>
                      <a:pt x="-40718" y="25785"/>
                      <a:pt x="8584" y="559"/>
                    </a:cubicBezTo>
                    <a:cubicBezTo>
                      <a:pt x="20536" y="-5581"/>
                      <a:pt x="141219" y="40888"/>
                      <a:pt x="164790" y="40888"/>
                    </a:cubicBezTo>
                    <a:lnTo>
                      <a:pt x="273190" y="40888"/>
                    </a:lnTo>
                    <a:close/>
                  </a:path>
                </a:pathLst>
              </a:custGeom>
              <a:solidFill>
                <a:srgbClr val="BCC7D1"/>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F437A48D-46D8-942C-4A17-87DDF64D1645}"/>
                  </a:ext>
                </a:extLst>
              </p:cNvPr>
              <p:cNvSpPr/>
              <p:nvPr/>
            </p:nvSpPr>
            <p:spPr>
              <a:xfrm>
                <a:off x="-9685022" y="-7205505"/>
                <a:ext cx="118965" cy="262519"/>
              </a:xfrm>
              <a:custGeom>
                <a:avLst/>
                <a:gdLst>
                  <a:gd name="csX0" fmla="*/ 77023 w 118965"/>
                  <a:gd name="csY0" fmla="*/ 261886 h 262519"/>
                  <a:gd name="csX1" fmla="*/ 0 w 118965"/>
                  <a:gd name="csY1" fmla="*/ 23566 h 262519"/>
                  <a:gd name="csX2" fmla="*/ 1491 w 118965"/>
                  <a:gd name="csY2" fmla="*/ 0 h 262519"/>
                  <a:gd name="csX3" fmla="*/ 117693 w 118965"/>
                  <a:gd name="csY3" fmla="*/ 229524 h 262519"/>
                  <a:gd name="csX4" fmla="*/ 77023 w 118965"/>
                  <a:gd name="csY4" fmla="*/ 262052 h 262519"/>
                </a:gdLst>
                <a:ahLst/>
                <a:cxnLst>
                  <a:cxn ang="0">
                    <a:pos x="csX0" y="csY0"/>
                  </a:cxn>
                  <a:cxn ang="0">
                    <a:pos x="csX1" y="csY1"/>
                  </a:cxn>
                  <a:cxn ang="0">
                    <a:pos x="csX2" y="csY2"/>
                  </a:cxn>
                  <a:cxn ang="0">
                    <a:pos x="csX3" y="csY3"/>
                  </a:cxn>
                  <a:cxn ang="0">
                    <a:pos x="csX4" y="csY4"/>
                  </a:cxn>
                </a:cxnLst>
                <a:rect l="l" t="t" r="r" b="b"/>
                <a:pathLst>
                  <a:path w="118965" h="262519">
                    <a:moveTo>
                      <a:pt x="77023" y="261886"/>
                    </a:moveTo>
                    <a:cubicBezTo>
                      <a:pt x="135124" y="189693"/>
                      <a:pt x="26392" y="95261"/>
                      <a:pt x="0" y="23566"/>
                    </a:cubicBezTo>
                    <a:lnTo>
                      <a:pt x="1491" y="0"/>
                    </a:lnTo>
                    <a:cubicBezTo>
                      <a:pt x="11287" y="47797"/>
                      <a:pt x="132635" y="194838"/>
                      <a:pt x="117693" y="229524"/>
                    </a:cubicBezTo>
                    <a:cubicBezTo>
                      <a:pt x="116201" y="233009"/>
                      <a:pt x="81838" y="266865"/>
                      <a:pt x="77023" y="262052"/>
                    </a:cubicBezTo>
                    <a:close/>
                  </a:path>
                </a:pathLst>
              </a:custGeom>
              <a:solidFill>
                <a:srgbClr val="BCC7D1"/>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956FB9C4-0F05-9EB4-A361-377310B0A962}"/>
                  </a:ext>
                </a:extLst>
              </p:cNvPr>
              <p:cNvSpPr/>
              <p:nvPr/>
            </p:nvSpPr>
            <p:spPr>
              <a:xfrm>
                <a:off x="-10147340" y="-9036157"/>
                <a:ext cx="166334" cy="41990"/>
              </a:xfrm>
              <a:custGeom>
                <a:avLst/>
                <a:gdLst>
                  <a:gd name="csX0" fmla="*/ 35194 w 166334"/>
                  <a:gd name="csY0" fmla="*/ 31637 h 41990"/>
                  <a:gd name="csX1" fmla="*/ 85822 w 166334"/>
                  <a:gd name="csY1" fmla="*/ 29314 h 41990"/>
                  <a:gd name="csX2" fmla="*/ 166334 w 166334"/>
                  <a:gd name="csY2" fmla="*/ 31637 h 41990"/>
                  <a:gd name="csX3" fmla="*/ 0 w 166334"/>
                  <a:gd name="csY3" fmla="*/ 41761 h 41990"/>
                  <a:gd name="csX4" fmla="*/ 35361 w 166334"/>
                  <a:gd name="csY4" fmla="*/ 31637 h 41990"/>
                </a:gdLst>
                <a:ahLst/>
                <a:cxnLst>
                  <a:cxn ang="0">
                    <a:pos x="csX0" y="csY0"/>
                  </a:cxn>
                  <a:cxn ang="0">
                    <a:pos x="csX1" y="csY1"/>
                  </a:cxn>
                  <a:cxn ang="0">
                    <a:pos x="csX2" y="csY2"/>
                  </a:cxn>
                  <a:cxn ang="0">
                    <a:pos x="csX3" y="csY3"/>
                  </a:cxn>
                  <a:cxn ang="0">
                    <a:pos x="csX4" y="csY4"/>
                  </a:cxn>
                </a:cxnLst>
                <a:rect l="l" t="t" r="r" b="b"/>
                <a:pathLst>
                  <a:path w="166334" h="41990">
                    <a:moveTo>
                      <a:pt x="35194" y="31637"/>
                    </a:moveTo>
                    <a:cubicBezTo>
                      <a:pt x="51961" y="29978"/>
                      <a:pt x="68889" y="34293"/>
                      <a:pt x="85822" y="29314"/>
                    </a:cubicBezTo>
                    <a:cubicBezTo>
                      <a:pt x="139274" y="13216"/>
                      <a:pt x="114540" y="-28938"/>
                      <a:pt x="166334" y="31637"/>
                    </a:cubicBezTo>
                    <a:cubicBezTo>
                      <a:pt x="111221" y="41595"/>
                      <a:pt x="55945" y="42591"/>
                      <a:pt x="0" y="41761"/>
                    </a:cubicBezTo>
                    <a:cubicBezTo>
                      <a:pt x="7137" y="38276"/>
                      <a:pt x="28552" y="32301"/>
                      <a:pt x="35361" y="31637"/>
                    </a:cubicBezTo>
                    <a:close/>
                  </a:path>
                </a:pathLst>
              </a:custGeom>
              <a:solidFill>
                <a:srgbClr val="BCC7D1"/>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19C49603-B645-8A4E-0236-64B629C655B3}"/>
                  </a:ext>
                </a:extLst>
              </p:cNvPr>
              <p:cNvSpPr/>
              <p:nvPr/>
            </p:nvSpPr>
            <p:spPr>
              <a:xfrm>
                <a:off x="-9991133" y="-9335145"/>
                <a:ext cx="70940" cy="134128"/>
              </a:xfrm>
              <a:custGeom>
                <a:avLst/>
                <a:gdLst>
                  <a:gd name="csX0" fmla="*/ 70551 w 70940"/>
                  <a:gd name="csY0" fmla="*/ 3186 h 134128"/>
                  <a:gd name="csX1" fmla="*/ 0 w 70940"/>
                  <a:gd name="csY1" fmla="*/ 134129 h 134128"/>
                  <a:gd name="csX2" fmla="*/ 70551 w 70940"/>
                  <a:gd name="csY2" fmla="*/ 3186 h 134128"/>
                </a:gdLst>
                <a:ahLst/>
                <a:cxnLst>
                  <a:cxn ang="0">
                    <a:pos x="csX0" y="csY0"/>
                  </a:cxn>
                  <a:cxn ang="0">
                    <a:pos x="csX1" y="csY1"/>
                  </a:cxn>
                  <a:cxn ang="0">
                    <a:pos x="csX2" y="csY2"/>
                  </a:cxn>
                </a:cxnLst>
                <a:rect l="l" t="t" r="r" b="b"/>
                <a:pathLst>
                  <a:path w="70940" h="134128">
                    <a:moveTo>
                      <a:pt x="70551" y="3186"/>
                    </a:moveTo>
                    <a:cubicBezTo>
                      <a:pt x="76030" y="8496"/>
                      <a:pt x="22246" y="130145"/>
                      <a:pt x="0" y="134129"/>
                    </a:cubicBezTo>
                    <a:cubicBezTo>
                      <a:pt x="17597" y="120852"/>
                      <a:pt x="43328" y="-23036"/>
                      <a:pt x="70551" y="3186"/>
                    </a:cubicBezTo>
                    <a:close/>
                  </a:path>
                </a:pathLst>
              </a:custGeom>
              <a:solidFill>
                <a:srgbClr val="BCC7D1"/>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F8820171-609C-4B80-FBE5-E8147CCCBAAF}"/>
                  </a:ext>
                </a:extLst>
              </p:cNvPr>
              <p:cNvSpPr/>
              <p:nvPr/>
            </p:nvSpPr>
            <p:spPr>
              <a:xfrm>
                <a:off x="-10409457" y="-8973513"/>
                <a:ext cx="40599" cy="120184"/>
              </a:xfrm>
              <a:custGeom>
                <a:avLst/>
                <a:gdLst>
                  <a:gd name="csX0" fmla="*/ 40337 w 40599"/>
                  <a:gd name="csY0" fmla="*/ 4344 h 120184"/>
                  <a:gd name="csX1" fmla="*/ 0 w 40599"/>
                  <a:gd name="csY1" fmla="*/ 120184 h 120184"/>
                  <a:gd name="csX2" fmla="*/ 40337 w 40599"/>
                  <a:gd name="csY2" fmla="*/ 4344 h 120184"/>
                </a:gdLst>
                <a:ahLst/>
                <a:cxnLst>
                  <a:cxn ang="0">
                    <a:pos x="csX0" y="csY0"/>
                  </a:cxn>
                  <a:cxn ang="0">
                    <a:pos x="csX1" y="csY1"/>
                  </a:cxn>
                  <a:cxn ang="0">
                    <a:pos x="csX2" y="csY2"/>
                  </a:cxn>
                </a:cxnLst>
                <a:rect l="l" t="t" r="r" b="b"/>
                <a:pathLst>
                  <a:path w="40599" h="120184">
                    <a:moveTo>
                      <a:pt x="40337" y="4344"/>
                    </a:moveTo>
                    <a:cubicBezTo>
                      <a:pt x="43661" y="9654"/>
                      <a:pt x="14610" y="117031"/>
                      <a:pt x="0" y="120184"/>
                    </a:cubicBezTo>
                    <a:cubicBezTo>
                      <a:pt x="1662" y="112550"/>
                      <a:pt x="21913" y="-26027"/>
                      <a:pt x="40337" y="4344"/>
                    </a:cubicBezTo>
                    <a:close/>
                  </a:path>
                </a:pathLst>
              </a:custGeom>
              <a:solidFill>
                <a:srgbClr val="BCC7D1"/>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D35A572D-9042-3FF7-1B92-BCE5DCD280B5}"/>
                  </a:ext>
                </a:extLst>
              </p:cNvPr>
              <p:cNvSpPr/>
              <p:nvPr/>
            </p:nvSpPr>
            <p:spPr>
              <a:xfrm>
                <a:off x="-9843492" y="-9403744"/>
                <a:ext cx="114476" cy="56681"/>
              </a:xfrm>
              <a:custGeom>
                <a:avLst/>
                <a:gdLst>
                  <a:gd name="csX0" fmla="*/ 109329 w 114476"/>
                  <a:gd name="csY0" fmla="*/ 1251 h 56681"/>
                  <a:gd name="csX1" fmla="*/ 99372 w 114476"/>
                  <a:gd name="csY1" fmla="*/ 6230 h 56681"/>
                  <a:gd name="csX2" fmla="*/ 114476 w 114476"/>
                  <a:gd name="csY2" fmla="*/ 6230 h 56681"/>
                  <a:gd name="csX3" fmla="*/ 934 w 114476"/>
                  <a:gd name="csY3" fmla="*/ 56682 h 56681"/>
                  <a:gd name="csX4" fmla="*/ 109329 w 114476"/>
                  <a:gd name="csY4" fmla="*/ 1251 h 56681"/>
                </a:gdLst>
                <a:ahLst/>
                <a:cxnLst>
                  <a:cxn ang="0">
                    <a:pos x="csX0" y="csY0"/>
                  </a:cxn>
                  <a:cxn ang="0">
                    <a:pos x="csX1" y="csY1"/>
                  </a:cxn>
                  <a:cxn ang="0">
                    <a:pos x="csX2" y="csY2"/>
                  </a:cxn>
                  <a:cxn ang="0">
                    <a:pos x="csX3" y="csY3"/>
                  </a:cxn>
                  <a:cxn ang="0">
                    <a:pos x="csX4" y="csY4"/>
                  </a:cxn>
                </a:cxnLst>
                <a:rect l="l" t="t" r="r" b="b"/>
                <a:pathLst>
                  <a:path w="114476" h="56681">
                    <a:moveTo>
                      <a:pt x="109329" y="1251"/>
                    </a:moveTo>
                    <a:lnTo>
                      <a:pt x="99372" y="6230"/>
                    </a:lnTo>
                    <a:lnTo>
                      <a:pt x="114476" y="6230"/>
                    </a:lnTo>
                    <a:cubicBezTo>
                      <a:pt x="114476" y="6230"/>
                      <a:pt x="934" y="56682"/>
                      <a:pt x="934" y="56682"/>
                    </a:cubicBezTo>
                    <a:cubicBezTo>
                      <a:pt x="-11022" y="41911"/>
                      <a:pt x="95554" y="-8541"/>
                      <a:pt x="109329" y="1251"/>
                    </a:cubicBezTo>
                    <a:close/>
                  </a:path>
                </a:pathLst>
              </a:custGeom>
              <a:solidFill>
                <a:srgbClr val="BCC7D1"/>
              </a:solidFill>
              <a:ln w="16598" cap="flat">
                <a:noFill/>
                <a:prstDash val="solid"/>
                <a:miter/>
              </a:ln>
            </p:spPr>
            <p:txBody>
              <a:bodyPr/>
              <a:lstStyle/>
              <a:p>
                <a:endParaRPr lang="fr-FR"/>
              </a:p>
            </p:txBody>
          </p:sp>
          <p:sp>
            <p:nvSpPr>
              <p:cNvPr id="44" name="Forme libre 43">
                <a:extLst>
                  <a:ext uri="{FF2B5EF4-FFF2-40B4-BE49-F238E27FC236}">
                    <a16:creationId xmlns:a16="http://schemas.microsoft.com/office/drawing/2014/main" id="{6D958929-BFAC-13CD-9BAA-C6016670DB7E}"/>
                  </a:ext>
                </a:extLst>
              </p:cNvPr>
              <p:cNvSpPr/>
              <p:nvPr/>
            </p:nvSpPr>
            <p:spPr>
              <a:xfrm>
                <a:off x="-10485155" y="-8548518"/>
                <a:ext cx="19400" cy="78060"/>
              </a:xfrm>
              <a:custGeom>
                <a:avLst/>
                <a:gdLst>
                  <a:gd name="csX0" fmla="*/ 0 w 19400"/>
                  <a:gd name="csY0" fmla="*/ 5038 h 78060"/>
                  <a:gd name="csX1" fmla="*/ 0 w 19400"/>
                  <a:gd name="csY1" fmla="*/ 78061 h 78060"/>
                  <a:gd name="csX2" fmla="*/ 0 w 19400"/>
                  <a:gd name="csY2" fmla="*/ 5038 h 78060"/>
                </a:gdLst>
                <a:ahLst/>
                <a:cxnLst>
                  <a:cxn ang="0">
                    <a:pos x="csX0" y="csY0"/>
                  </a:cxn>
                  <a:cxn ang="0">
                    <a:pos x="csX1" y="csY1"/>
                  </a:cxn>
                  <a:cxn ang="0">
                    <a:pos x="csX2" y="csY2"/>
                  </a:cxn>
                </a:cxnLst>
                <a:rect l="l" t="t" r="r" b="b"/>
                <a:pathLst>
                  <a:path w="19400" h="78060">
                    <a:moveTo>
                      <a:pt x="0" y="5038"/>
                    </a:moveTo>
                    <a:cubicBezTo>
                      <a:pt x="34696" y="-23176"/>
                      <a:pt x="15275" y="76235"/>
                      <a:pt x="0" y="78061"/>
                    </a:cubicBezTo>
                    <a:lnTo>
                      <a:pt x="0" y="5038"/>
                    </a:lnTo>
                    <a:close/>
                  </a:path>
                </a:pathLst>
              </a:custGeom>
              <a:solidFill>
                <a:srgbClr val="BCC7D1"/>
              </a:solidFill>
              <a:ln w="16598" cap="flat">
                <a:noFill/>
                <a:prstDash val="solid"/>
                <a:miter/>
              </a:ln>
            </p:spPr>
            <p:txBody>
              <a:bodyPr/>
              <a:lstStyle/>
              <a:p>
                <a:endParaRPr lang="fr-FR"/>
              </a:p>
            </p:txBody>
          </p:sp>
          <p:sp>
            <p:nvSpPr>
              <p:cNvPr id="45" name="Forme libre 44">
                <a:extLst>
                  <a:ext uri="{FF2B5EF4-FFF2-40B4-BE49-F238E27FC236}">
                    <a16:creationId xmlns:a16="http://schemas.microsoft.com/office/drawing/2014/main" id="{069D9479-86EF-A7ED-5E87-55410CE02C74}"/>
                  </a:ext>
                </a:extLst>
              </p:cNvPr>
              <p:cNvSpPr/>
              <p:nvPr/>
            </p:nvSpPr>
            <p:spPr>
              <a:xfrm>
                <a:off x="-10112145" y="-9085010"/>
                <a:ext cx="80674" cy="40570"/>
              </a:xfrm>
              <a:custGeom>
                <a:avLst/>
                <a:gdLst>
                  <a:gd name="csX0" fmla="*/ 80675 w 80674"/>
                  <a:gd name="csY0" fmla="*/ 0 h 40570"/>
                  <a:gd name="csX1" fmla="*/ 0 w 80674"/>
                  <a:gd name="csY1" fmla="*/ 40162 h 40570"/>
                  <a:gd name="csX2" fmla="*/ 80675 w 80674"/>
                  <a:gd name="csY2" fmla="*/ 0 h 40570"/>
                </a:gdLst>
                <a:ahLst/>
                <a:cxnLst>
                  <a:cxn ang="0">
                    <a:pos x="csX0" y="csY0"/>
                  </a:cxn>
                  <a:cxn ang="0">
                    <a:pos x="csX1" y="csY1"/>
                  </a:cxn>
                  <a:cxn ang="0">
                    <a:pos x="csX2" y="csY2"/>
                  </a:cxn>
                </a:cxnLst>
                <a:rect l="l" t="t" r="r" b="b"/>
                <a:pathLst>
                  <a:path w="80674" h="40570">
                    <a:moveTo>
                      <a:pt x="80675" y="0"/>
                    </a:moveTo>
                    <a:cubicBezTo>
                      <a:pt x="63410" y="26222"/>
                      <a:pt x="31206" y="43482"/>
                      <a:pt x="0" y="40162"/>
                    </a:cubicBezTo>
                    <a:lnTo>
                      <a:pt x="80675" y="0"/>
                    </a:lnTo>
                    <a:close/>
                  </a:path>
                </a:pathLst>
              </a:custGeom>
              <a:solidFill>
                <a:srgbClr val="BCC7D1"/>
              </a:solidFill>
              <a:ln w="16598" cap="flat">
                <a:noFill/>
                <a:prstDash val="solid"/>
                <a:miter/>
              </a:ln>
            </p:spPr>
            <p:txBody>
              <a:bodyPr/>
              <a:lstStyle/>
              <a:p>
                <a:endParaRPr lang="fr-FR"/>
              </a:p>
            </p:txBody>
          </p:sp>
          <p:sp>
            <p:nvSpPr>
              <p:cNvPr id="46" name="Forme libre 45">
                <a:extLst>
                  <a:ext uri="{FF2B5EF4-FFF2-40B4-BE49-F238E27FC236}">
                    <a16:creationId xmlns:a16="http://schemas.microsoft.com/office/drawing/2014/main" id="{DEA1D887-98DD-E82F-BD52-BFCE363250B4}"/>
                  </a:ext>
                </a:extLst>
              </p:cNvPr>
              <p:cNvSpPr/>
              <p:nvPr/>
            </p:nvSpPr>
            <p:spPr>
              <a:xfrm>
                <a:off x="-10486312" y="-8843205"/>
                <a:ext cx="13966" cy="90780"/>
              </a:xfrm>
              <a:custGeom>
                <a:avLst/>
                <a:gdLst>
                  <a:gd name="csX0" fmla="*/ 11284 w 13966"/>
                  <a:gd name="csY0" fmla="*/ 0 h 90780"/>
                  <a:gd name="csX1" fmla="*/ 3649 w 13966"/>
                  <a:gd name="csY1" fmla="*/ 90781 h 90780"/>
                  <a:gd name="csX2" fmla="*/ 6137 w 13966"/>
                  <a:gd name="csY2" fmla="*/ 0 h 90780"/>
                  <a:gd name="csX3" fmla="*/ 11118 w 13966"/>
                  <a:gd name="csY3" fmla="*/ 0 h 90780"/>
                </a:gdLst>
                <a:ahLst/>
                <a:cxnLst>
                  <a:cxn ang="0">
                    <a:pos x="csX0" y="csY0"/>
                  </a:cxn>
                  <a:cxn ang="0">
                    <a:pos x="csX1" y="csY1"/>
                  </a:cxn>
                  <a:cxn ang="0">
                    <a:pos x="csX2" y="csY2"/>
                  </a:cxn>
                  <a:cxn ang="0">
                    <a:pos x="csX3" y="csY3"/>
                  </a:cxn>
                </a:cxnLst>
                <a:rect l="l" t="t" r="r" b="b"/>
                <a:pathLst>
                  <a:path w="13966" h="90780">
                    <a:moveTo>
                      <a:pt x="11284" y="0"/>
                    </a:moveTo>
                    <a:cubicBezTo>
                      <a:pt x="8131" y="20081"/>
                      <a:pt x="23402" y="64725"/>
                      <a:pt x="3649" y="90781"/>
                    </a:cubicBezTo>
                    <a:cubicBezTo>
                      <a:pt x="-4984" y="60576"/>
                      <a:pt x="4147" y="29541"/>
                      <a:pt x="6137" y="0"/>
                    </a:cubicBezTo>
                    <a:lnTo>
                      <a:pt x="11118" y="0"/>
                    </a:lnTo>
                    <a:close/>
                  </a:path>
                </a:pathLst>
              </a:custGeom>
              <a:solidFill>
                <a:srgbClr val="BCC7D1"/>
              </a:solidFill>
              <a:ln w="16598" cap="flat">
                <a:noFill/>
                <a:prstDash val="solid"/>
                <a:miter/>
              </a:ln>
            </p:spPr>
            <p:txBody>
              <a:bodyPr/>
              <a:lstStyle/>
              <a:p>
                <a:endParaRPr lang="fr-FR"/>
              </a:p>
            </p:txBody>
          </p:sp>
          <p:sp>
            <p:nvSpPr>
              <p:cNvPr id="47" name="Forme libre 46">
                <a:extLst>
                  <a:ext uri="{FF2B5EF4-FFF2-40B4-BE49-F238E27FC236}">
                    <a16:creationId xmlns:a16="http://schemas.microsoft.com/office/drawing/2014/main" id="{1B49C5ED-D55F-25A9-8080-719C71DB57B5}"/>
                  </a:ext>
                </a:extLst>
              </p:cNvPr>
              <p:cNvSpPr/>
              <p:nvPr/>
            </p:nvSpPr>
            <p:spPr>
              <a:xfrm>
                <a:off x="-9376261" y="-8964025"/>
                <a:ext cx="13946" cy="60243"/>
              </a:xfrm>
              <a:custGeom>
                <a:avLst/>
                <a:gdLst>
                  <a:gd name="csX0" fmla="*/ 0 w 13946"/>
                  <a:gd name="csY0" fmla="*/ 60244 h 60243"/>
                  <a:gd name="csX1" fmla="*/ 7635 w 13946"/>
                  <a:gd name="csY1" fmla="*/ 0 h 60243"/>
                  <a:gd name="csX2" fmla="*/ 0 w 13946"/>
                  <a:gd name="csY2" fmla="*/ 60244 h 60243"/>
                </a:gdLst>
                <a:ahLst/>
                <a:cxnLst>
                  <a:cxn ang="0">
                    <a:pos x="csX0" y="csY0"/>
                  </a:cxn>
                  <a:cxn ang="0">
                    <a:pos x="csX1" y="csY1"/>
                  </a:cxn>
                  <a:cxn ang="0">
                    <a:pos x="csX2" y="csY2"/>
                  </a:cxn>
                </a:cxnLst>
                <a:rect l="l" t="t" r="r" b="b"/>
                <a:pathLst>
                  <a:path w="13946" h="60243">
                    <a:moveTo>
                      <a:pt x="0" y="60244"/>
                    </a:moveTo>
                    <a:lnTo>
                      <a:pt x="7635" y="0"/>
                    </a:lnTo>
                    <a:cubicBezTo>
                      <a:pt x="25233" y="15600"/>
                      <a:pt x="498" y="41822"/>
                      <a:pt x="0" y="60244"/>
                    </a:cubicBezTo>
                    <a:close/>
                  </a:path>
                </a:pathLst>
              </a:custGeom>
              <a:solidFill>
                <a:srgbClr val="BCC7D1"/>
              </a:solidFill>
              <a:ln w="16598" cap="flat">
                <a:noFill/>
                <a:prstDash val="solid"/>
                <a:miter/>
              </a:ln>
            </p:spPr>
            <p:txBody>
              <a:bodyPr/>
              <a:lstStyle/>
              <a:p>
                <a:endParaRPr lang="fr-FR"/>
              </a:p>
            </p:txBody>
          </p:sp>
          <p:sp>
            <p:nvSpPr>
              <p:cNvPr id="48" name="Forme libre 47">
                <a:extLst>
                  <a:ext uri="{FF2B5EF4-FFF2-40B4-BE49-F238E27FC236}">
                    <a16:creationId xmlns:a16="http://schemas.microsoft.com/office/drawing/2014/main" id="{401B7470-84D0-EE76-02BD-9AACB0141C47}"/>
                  </a:ext>
                </a:extLst>
              </p:cNvPr>
              <p:cNvSpPr/>
              <p:nvPr/>
            </p:nvSpPr>
            <p:spPr>
              <a:xfrm>
                <a:off x="-9713906" y="-9402493"/>
                <a:ext cx="95783" cy="5483"/>
              </a:xfrm>
              <a:custGeom>
                <a:avLst/>
                <a:gdLst>
                  <a:gd name="csX0" fmla="*/ 95783 w 95783"/>
                  <a:gd name="csY0" fmla="*/ 4979 h 5483"/>
                  <a:gd name="csX1" fmla="*/ 0 w 95783"/>
                  <a:gd name="csY1" fmla="*/ 0 h 5483"/>
                  <a:gd name="csX2" fmla="*/ 95783 w 95783"/>
                  <a:gd name="csY2" fmla="*/ 4979 h 5483"/>
                </a:gdLst>
                <a:ahLst/>
                <a:cxnLst>
                  <a:cxn ang="0">
                    <a:pos x="csX0" y="csY0"/>
                  </a:cxn>
                  <a:cxn ang="0">
                    <a:pos x="csX1" y="csY1"/>
                  </a:cxn>
                  <a:cxn ang="0">
                    <a:pos x="csX2" y="csY2"/>
                  </a:cxn>
                </a:cxnLst>
                <a:rect l="l" t="t" r="r" b="b"/>
                <a:pathLst>
                  <a:path w="95783" h="5483">
                    <a:moveTo>
                      <a:pt x="95783" y="4979"/>
                    </a:moveTo>
                    <a:cubicBezTo>
                      <a:pt x="63742" y="1991"/>
                      <a:pt x="31871" y="10621"/>
                      <a:pt x="0" y="0"/>
                    </a:cubicBezTo>
                    <a:lnTo>
                      <a:pt x="95783" y="4979"/>
                    </a:lnTo>
                    <a:close/>
                  </a:path>
                </a:pathLst>
              </a:custGeom>
              <a:solidFill>
                <a:srgbClr val="BCC7D1"/>
              </a:solidFill>
              <a:ln w="16598" cap="flat">
                <a:noFill/>
                <a:prstDash val="solid"/>
                <a:miter/>
              </a:ln>
            </p:spPr>
            <p:txBody>
              <a:bodyPr/>
              <a:lstStyle/>
              <a:p>
                <a:endParaRPr lang="fr-FR"/>
              </a:p>
            </p:txBody>
          </p:sp>
          <p:sp>
            <p:nvSpPr>
              <p:cNvPr id="49" name="Forme libre 48">
                <a:extLst>
                  <a:ext uri="{FF2B5EF4-FFF2-40B4-BE49-F238E27FC236}">
                    <a16:creationId xmlns:a16="http://schemas.microsoft.com/office/drawing/2014/main" id="{6F6A6350-AE01-0684-F7D2-BB2970567657}"/>
                  </a:ext>
                </a:extLst>
              </p:cNvPr>
              <p:cNvSpPr/>
              <p:nvPr/>
            </p:nvSpPr>
            <p:spPr>
              <a:xfrm>
                <a:off x="-10525326" y="-8646708"/>
                <a:ext cx="10393" cy="55431"/>
              </a:xfrm>
              <a:custGeom>
                <a:avLst/>
                <a:gdLst>
                  <a:gd name="csX0" fmla="*/ 4981 w 10393"/>
                  <a:gd name="csY0" fmla="*/ 55431 h 55431"/>
                  <a:gd name="csX1" fmla="*/ 0 w 10393"/>
                  <a:gd name="csY1" fmla="*/ 0 h 55431"/>
                  <a:gd name="csX2" fmla="*/ 4981 w 10393"/>
                  <a:gd name="csY2" fmla="*/ 55431 h 55431"/>
                </a:gdLst>
                <a:ahLst/>
                <a:cxnLst>
                  <a:cxn ang="0">
                    <a:pos x="csX0" y="csY0"/>
                  </a:cxn>
                  <a:cxn ang="0">
                    <a:pos x="csX1" y="csY1"/>
                  </a:cxn>
                  <a:cxn ang="0">
                    <a:pos x="csX2" y="csY2"/>
                  </a:cxn>
                </a:cxnLst>
                <a:rect l="l" t="t" r="r" b="b"/>
                <a:pathLst>
                  <a:path w="10393" h="55431">
                    <a:moveTo>
                      <a:pt x="4981" y="55431"/>
                    </a:moveTo>
                    <a:lnTo>
                      <a:pt x="0" y="0"/>
                    </a:lnTo>
                    <a:cubicBezTo>
                      <a:pt x="20750" y="11119"/>
                      <a:pt x="3818" y="37839"/>
                      <a:pt x="4981" y="55431"/>
                    </a:cubicBezTo>
                    <a:close/>
                  </a:path>
                </a:pathLst>
              </a:custGeom>
              <a:solidFill>
                <a:srgbClr val="BCC7D1"/>
              </a:solidFill>
              <a:ln w="16598" cap="flat">
                <a:noFill/>
                <a:prstDash val="solid"/>
                <a:miter/>
              </a:ln>
            </p:spPr>
            <p:txBody>
              <a:bodyPr/>
              <a:lstStyle/>
              <a:p>
                <a:endParaRPr lang="fr-FR"/>
              </a:p>
            </p:txBody>
          </p:sp>
          <p:sp>
            <p:nvSpPr>
              <p:cNvPr id="50" name="Forme libre 49">
                <a:extLst>
                  <a:ext uri="{FF2B5EF4-FFF2-40B4-BE49-F238E27FC236}">
                    <a16:creationId xmlns:a16="http://schemas.microsoft.com/office/drawing/2014/main" id="{71485E82-7F9C-1292-498B-4F9240080B45}"/>
                  </a:ext>
                </a:extLst>
              </p:cNvPr>
              <p:cNvSpPr/>
              <p:nvPr/>
            </p:nvSpPr>
            <p:spPr>
              <a:xfrm>
                <a:off x="-9648336" y="-9418772"/>
                <a:ext cx="60422" cy="7215"/>
              </a:xfrm>
              <a:custGeom>
                <a:avLst/>
                <a:gdLst>
                  <a:gd name="csX0" fmla="*/ 60423 w 60422"/>
                  <a:gd name="csY0" fmla="*/ 6155 h 7215"/>
                  <a:gd name="csX1" fmla="*/ 0 w 60422"/>
                  <a:gd name="csY1" fmla="*/ 1176 h 7215"/>
                  <a:gd name="csX2" fmla="*/ 60423 w 60422"/>
                  <a:gd name="csY2" fmla="*/ 6155 h 7215"/>
                </a:gdLst>
                <a:ahLst/>
                <a:cxnLst>
                  <a:cxn ang="0">
                    <a:pos x="csX0" y="csY0"/>
                  </a:cxn>
                  <a:cxn ang="0">
                    <a:pos x="csX1" y="csY1"/>
                  </a:cxn>
                  <a:cxn ang="0">
                    <a:pos x="csX2" y="csY2"/>
                  </a:cxn>
                </a:cxnLst>
                <a:rect l="l" t="t" r="r" b="b"/>
                <a:pathLst>
                  <a:path w="60422" h="7215">
                    <a:moveTo>
                      <a:pt x="60423" y="6155"/>
                    </a:moveTo>
                    <a:cubicBezTo>
                      <a:pt x="41501" y="6155"/>
                      <a:pt x="16600" y="10636"/>
                      <a:pt x="0" y="1176"/>
                    </a:cubicBezTo>
                    <a:cubicBezTo>
                      <a:pt x="17925" y="180"/>
                      <a:pt x="44654" y="-2475"/>
                      <a:pt x="60423" y="6155"/>
                    </a:cubicBezTo>
                    <a:close/>
                  </a:path>
                </a:pathLst>
              </a:custGeom>
              <a:solidFill>
                <a:srgbClr val="BCC7D1"/>
              </a:solidFill>
              <a:ln w="16598" cap="flat">
                <a:noFill/>
                <a:prstDash val="solid"/>
                <a:miter/>
              </a:ln>
            </p:spPr>
            <p:txBody>
              <a:bodyPr/>
              <a:lstStyle/>
              <a:p>
                <a:endParaRPr lang="fr-FR"/>
              </a:p>
            </p:txBody>
          </p:sp>
          <p:sp>
            <p:nvSpPr>
              <p:cNvPr id="51" name="Forme libre 50">
                <a:extLst>
                  <a:ext uri="{FF2B5EF4-FFF2-40B4-BE49-F238E27FC236}">
                    <a16:creationId xmlns:a16="http://schemas.microsoft.com/office/drawing/2014/main" id="{D86F90DF-5122-DDA8-07DA-095199683F8A}"/>
                  </a:ext>
                </a:extLst>
              </p:cNvPr>
              <p:cNvSpPr/>
              <p:nvPr/>
            </p:nvSpPr>
            <p:spPr>
              <a:xfrm>
                <a:off x="-10228018" y="-8999375"/>
                <a:ext cx="45322" cy="4978"/>
              </a:xfrm>
              <a:custGeom>
                <a:avLst/>
                <a:gdLst>
                  <a:gd name="csX0" fmla="*/ 45322 w 45322"/>
                  <a:gd name="csY0" fmla="*/ 4979 h 4978"/>
                  <a:gd name="csX1" fmla="*/ 0 w 45322"/>
                  <a:gd name="csY1" fmla="*/ 0 h 4978"/>
                  <a:gd name="csX2" fmla="*/ 45322 w 45322"/>
                  <a:gd name="csY2" fmla="*/ 4979 h 4978"/>
                </a:gdLst>
                <a:ahLst/>
                <a:cxnLst>
                  <a:cxn ang="0">
                    <a:pos x="csX0" y="csY0"/>
                  </a:cxn>
                  <a:cxn ang="0">
                    <a:pos x="csX1" y="csY1"/>
                  </a:cxn>
                  <a:cxn ang="0">
                    <a:pos x="csX2" y="csY2"/>
                  </a:cxn>
                </a:cxnLst>
                <a:rect l="l" t="t" r="r" b="b"/>
                <a:pathLst>
                  <a:path w="45322" h="4978">
                    <a:moveTo>
                      <a:pt x="45322" y="4979"/>
                    </a:moveTo>
                    <a:cubicBezTo>
                      <a:pt x="26396" y="3983"/>
                      <a:pt x="19425" y="4315"/>
                      <a:pt x="0" y="0"/>
                    </a:cubicBezTo>
                    <a:lnTo>
                      <a:pt x="45322" y="4979"/>
                    </a:lnTo>
                    <a:close/>
                  </a:path>
                </a:pathLst>
              </a:custGeom>
              <a:solidFill>
                <a:srgbClr val="BCC7D1"/>
              </a:solidFill>
              <a:ln w="16598" cap="flat">
                <a:noFill/>
                <a:prstDash val="solid"/>
                <a:miter/>
              </a:ln>
            </p:spPr>
            <p:txBody>
              <a:bodyPr/>
              <a:lstStyle/>
              <a:p>
                <a:endParaRPr lang="fr-FR"/>
              </a:p>
            </p:txBody>
          </p:sp>
          <p:sp>
            <p:nvSpPr>
              <p:cNvPr id="52" name="Forme libre 51">
                <a:extLst>
                  <a:ext uri="{FF2B5EF4-FFF2-40B4-BE49-F238E27FC236}">
                    <a16:creationId xmlns:a16="http://schemas.microsoft.com/office/drawing/2014/main" id="{93816088-C77D-F33A-00D5-F6CD3CB2DC50}"/>
                  </a:ext>
                </a:extLst>
              </p:cNvPr>
              <p:cNvSpPr/>
              <p:nvPr/>
            </p:nvSpPr>
            <p:spPr>
              <a:xfrm>
                <a:off x="-9577952" y="-9413441"/>
                <a:ext cx="35356" cy="6549"/>
              </a:xfrm>
              <a:custGeom>
                <a:avLst/>
                <a:gdLst>
                  <a:gd name="csX0" fmla="*/ 35356 w 35356"/>
                  <a:gd name="csY0" fmla="*/ 5803 h 6549"/>
                  <a:gd name="csX1" fmla="*/ 0 w 35356"/>
                  <a:gd name="csY1" fmla="*/ 824 h 6549"/>
                  <a:gd name="csX2" fmla="*/ 35356 w 35356"/>
                  <a:gd name="csY2" fmla="*/ 5803 h 6549"/>
                </a:gdLst>
                <a:ahLst/>
                <a:cxnLst>
                  <a:cxn ang="0">
                    <a:pos x="csX0" y="csY0"/>
                  </a:cxn>
                  <a:cxn ang="0">
                    <a:pos x="csX1" y="csY1"/>
                  </a:cxn>
                  <a:cxn ang="0">
                    <a:pos x="csX2" y="csY2"/>
                  </a:cxn>
                </a:cxnLst>
                <a:rect l="l" t="t" r="r" b="b"/>
                <a:pathLst>
                  <a:path w="35356" h="6549">
                    <a:moveTo>
                      <a:pt x="35356" y="5803"/>
                    </a:moveTo>
                    <a:cubicBezTo>
                      <a:pt x="24402" y="5139"/>
                      <a:pt x="8300" y="10118"/>
                      <a:pt x="0" y="824"/>
                    </a:cubicBezTo>
                    <a:cubicBezTo>
                      <a:pt x="10955" y="824"/>
                      <a:pt x="27223" y="-2993"/>
                      <a:pt x="35356" y="5803"/>
                    </a:cubicBezTo>
                    <a:close/>
                  </a:path>
                </a:pathLst>
              </a:custGeom>
              <a:solidFill>
                <a:srgbClr val="BCC7D1"/>
              </a:solidFill>
              <a:ln w="16598" cap="flat">
                <a:noFill/>
                <a:prstDash val="solid"/>
                <a:miter/>
              </a:ln>
            </p:spPr>
            <p:txBody>
              <a:bodyPr/>
              <a:lstStyle/>
              <a:p>
                <a:endParaRPr lang="fr-FR"/>
              </a:p>
            </p:txBody>
          </p:sp>
          <p:sp>
            <p:nvSpPr>
              <p:cNvPr id="53" name="Forme libre 52">
                <a:extLst>
                  <a:ext uri="{FF2B5EF4-FFF2-40B4-BE49-F238E27FC236}">
                    <a16:creationId xmlns:a16="http://schemas.microsoft.com/office/drawing/2014/main" id="{623EA5E2-7F9A-3B56-BE7F-63CF73425FE6}"/>
                  </a:ext>
                </a:extLst>
              </p:cNvPr>
              <p:cNvSpPr/>
              <p:nvPr/>
            </p:nvSpPr>
            <p:spPr>
              <a:xfrm>
                <a:off x="-9722079" y="-9413260"/>
                <a:ext cx="28258" cy="5622"/>
              </a:xfrm>
              <a:custGeom>
                <a:avLst/>
                <a:gdLst>
                  <a:gd name="csX0" fmla="*/ 28258 w 28258"/>
                  <a:gd name="csY0" fmla="*/ 643 h 5622"/>
                  <a:gd name="csX1" fmla="*/ 3025 w 28258"/>
                  <a:gd name="csY1" fmla="*/ 5622 h 5622"/>
                  <a:gd name="csX2" fmla="*/ 28258 w 28258"/>
                  <a:gd name="csY2" fmla="*/ 643 h 5622"/>
                </a:gdLst>
                <a:ahLst/>
                <a:cxnLst>
                  <a:cxn ang="0">
                    <a:pos x="csX0" y="csY0"/>
                  </a:cxn>
                  <a:cxn ang="0">
                    <a:pos x="csX1" y="csY1"/>
                  </a:cxn>
                  <a:cxn ang="0">
                    <a:pos x="csX2" y="csY2"/>
                  </a:cxn>
                </a:cxnLst>
                <a:rect l="l" t="t" r="r" b="b"/>
                <a:pathLst>
                  <a:path w="28258" h="5622">
                    <a:moveTo>
                      <a:pt x="28258" y="643"/>
                    </a:moveTo>
                    <a:lnTo>
                      <a:pt x="3025" y="5622"/>
                    </a:lnTo>
                    <a:cubicBezTo>
                      <a:pt x="-10754" y="-2842"/>
                      <a:pt x="26929" y="809"/>
                      <a:pt x="28258" y="643"/>
                    </a:cubicBezTo>
                    <a:close/>
                  </a:path>
                </a:pathLst>
              </a:custGeom>
              <a:solidFill>
                <a:srgbClr val="BCC7D1"/>
              </a:solidFill>
              <a:ln w="16598" cap="flat">
                <a:noFill/>
                <a:prstDash val="solid"/>
                <a:miter/>
              </a:ln>
            </p:spPr>
            <p:txBody>
              <a:bodyPr/>
              <a:lstStyle/>
              <a:p>
                <a:endParaRPr lang="fr-FR"/>
              </a:p>
            </p:txBody>
          </p:sp>
          <p:sp>
            <p:nvSpPr>
              <p:cNvPr id="54" name="Forme libre 53">
                <a:extLst>
                  <a:ext uri="{FF2B5EF4-FFF2-40B4-BE49-F238E27FC236}">
                    <a16:creationId xmlns:a16="http://schemas.microsoft.com/office/drawing/2014/main" id="{20998C9D-2A25-7351-33E6-7900ABEDD94C}"/>
                  </a:ext>
                </a:extLst>
              </p:cNvPr>
              <p:cNvSpPr/>
              <p:nvPr/>
            </p:nvSpPr>
            <p:spPr>
              <a:xfrm>
                <a:off x="-9688840" y="-9417596"/>
                <a:ext cx="25228" cy="4978"/>
              </a:xfrm>
              <a:custGeom>
                <a:avLst/>
                <a:gdLst>
                  <a:gd name="csX0" fmla="*/ 25229 w 25228"/>
                  <a:gd name="csY0" fmla="*/ 0 h 4978"/>
                  <a:gd name="csX1" fmla="*/ 0 w 25228"/>
                  <a:gd name="csY1" fmla="*/ 4979 h 4978"/>
                  <a:gd name="csX2" fmla="*/ 25229 w 25228"/>
                  <a:gd name="csY2" fmla="*/ 0 h 4978"/>
                </a:gdLst>
                <a:ahLst/>
                <a:cxnLst>
                  <a:cxn ang="0">
                    <a:pos x="csX0" y="csY0"/>
                  </a:cxn>
                  <a:cxn ang="0">
                    <a:pos x="csX1" y="csY1"/>
                  </a:cxn>
                  <a:cxn ang="0">
                    <a:pos x="csX2" y="csY2"/>
                  </a:cxn>
                </a:cxnLst>
                <a:rect l="l" t="t" r="r" b="b"/>
                <a:pathLst>
                  <a:path w="25228" h="4978">
                    <a:moveTo>
                      <a:pt x="25229" y="0"/>
                    </a:moveTo>
                    <a:cubicBezTo>
                      <a:pt x="22574" y="0"/>
                      <a:pt x="8134" y="3983"/>
                      <a:pt x="0" y="4979"/>
                    </a:cubicBezTo>
                    <a:lnTo>
                      <a:pt x="25229" y="0"/>
                    </a:lnTo>
                    <a:close/>
                  </a:path>
                </a:pathLst>
              </a:custGeom>
              <a:solidFill>
                <a:srgbClr val="BCC7D1"/>
              </a:solidFill>
              <a:ln w="16598" cap="flat">
                <a:noFill/>
                <a:prstDash val="solid"/>
                <a:miter/>
              </a:ln>
            </p:spPr>
            <p:txBody>
              <a:bodyPr/>
              <a:lstStyle/>
              <a:p>
                <a:endParaRPr lang="fr-FR"/>
              </a:p>
            </p:txBody>
          </p:sp>
          <p:sp>
            <p:nvSpPr>
              <p:cNvPr id="55" name="Forme libre 54">
                <a:extLst>
                  <a:ext uri="{FF2B5EF4-FFF2-40B4-BE49-F238E27FC236}">
                    <a16:creationId xmlns:a16="http://schemas.microsoft.com/office/drawing/2014/main" id="{596CF08C-C719-E958-4891-D867F57A77BF}"/>
                  </a:ext>
                </a:extLst>
              </p:cNvPr>
              <p:cNvSpPr/>
              <p:nvPr/>
            </p:nvSpPr>
            <p:spPr>
              <a:xfrm>
                <a:off x="-9598037" y="-9397348"/>
                <a:ext cx="15104" cy="4978"/>
              </a:xfrm>
              <a:custGeom>
                <a:avLst/>
                <a:gdLst>
                  <a:gd name="csX0" fmla="*/ 15105 w 15104"/>
                  <a:gd name="csY0" fmla="*/ 4979 h 4978"/>
                  <a:gd name="csX1" fmla="*/ 0 w 15104"/>
                  <a:gd name="csY1" fmla="*/ 0 h 4978"/>
                  <a:gd name="csX2" fmla="*/ 15105 w 15104"/>
                  <a:gd name="csY2" fmla="*/ 4979 h 4978"/>
                </a:gdLst>
                <a:ahLst/>
                <a:cxnLst>
                  <a:cxn ang="0">
                    <a:pos x="csX0" y="csY0"/>
                  </a:cxn>
                  <a:cxn ang="0">
                    <a:pos x="csX1" y="csY1"/>
                  </a:cxn>
                  <a:cxn ang="0">
                    <a:pos x="csX2" y="csY2"/>
                  </a:cxn>
                </a:cxnLst>
                <a:rect l="l" t="t" r="r" b="b"/>
                <a:pathLst>
                  <a:path w="15104" h="4978">
                    <a:moveTo>
                      <a:pt x="15105" y="4979"/>
                    </a:moveTo>
                    <a:cubicBezTo>
                      <a:pt x="6306" y="3817"/>
                      <a:pt x="827" y="0"/>
                      <a:pt x="0" y="0"/>
                    </a:cubicBezTo>
                    <a:lnTo>
                      <a:pt x="15105" y="4979"/>
                    </a:lnTo>
                    <a:close/>
                  </a:path>
                </a:pathLst>
              </a:custGeom>
              <a:solidFill>
                <a:srgbClr val="BCC7D1"/>
              </a:solidFill>
              <a:ln w="16598" cap="flat">
                <a:noFill/>
                <a:prstDash val="solid"/>
                <a:miter/>
              </a:ln>
            </p:spPr>
            <p:txBody>
              <a:bodyPr/>
              <a:lstStyle/>
              <a:p>
                <a:endParaRPr lang="fr-FR"/>
              </a:p>
            </p:txBody>
          </p:sp>
          <p:sp>
            <p:nvSpPr>
              <p:cNvPr id="56" name="Forme libre 55">
                <a:extLst>
                  <a:ext uri="{FF2B5EF4-FFF2-40B4-BE49-F238E27FC236}">
                    <a16:creationId xmlns:a16="http://schemas.microsoft.com/office/drawing/2014/main" id="{6DBB5D03-0573-C688-88FC-45741AEEE0C7}"/>
                  </a:ext>
                </a:extLst>
              </p:cNvPr>
              <p:cNvSpPr/>
              <p:nvPr/>
            </p:nvSpPr>
            <p:spPr>
              <a:xfrm>
                <a:off x="-9507235" y="-9402493"/>
                <a:ext cx="15104" cy="4978"/>
              </a:xfrm>
              <a:custGeom>
                <a:avLst/>
                <a:gdLst>
                  <a:gd name="csX0" fmla="*/ 15105 w 15104"/>
                  <a:gd name="csY0" fmla="*/ 4979 h 4978"/>
                  <a:gd name="csX1" fmla="*/ 0 w 15104"/>
                  <a:gd name="csY1" fmla="*/ 0 h 4978"/>
                  <a:gd name="csX2" fmla="*/ 15105 w 15104"/>
                  <a:gd name="csY2" fmla="*/ 4979 h 4978"/>
                </a:gdLst>
                <a:ahLst/>
                <a:cxnLst>
                  <a:cxn ang="0">
                    <a:pos x="csX0" y="csY0"/>
                  </a:cxn>
                  <a:cxn ang="0">
                    <a:pos x="csX1" y="csY1"/>
                  </a:cxn>
                  <a:cxn ang="0">
                    <a:pos x="csX2" y="csY2"/>
                  </a:cxn>
                </a:cxnLst>
                <a:rect l="l" t="t" r="r" b="b"/>
                <a:pathLst>
                  <a:path w="15104" h="4978">
                    <a:moveTo>
                      <a:pt x="15105" y="4979"/>
                    </a:moveTo>
                    <a:lnTo>
                      <a:pt x="0" y="0"/>
                    </a:lnTo>
                    <a:cubicBezTo>
                      <a:pt x="8300" y="1659"/>
                      <a:pt x="11952" y="4149"/>
                      <a:pt x="15105" y="4979"/>
                    </a:cubicBezTo>
                    <a:close/>
                  </a:path>
                </a:pathLst>
              </a:custGeom>
              <a:solidFill>
                <a:srgbClr val="BCC7D1"/>
              </a:solidFill>
              <a:ln w="16598" cap="flat">
                <a:noFill/>
                <a:prstDash val="solid"/>
                <a:miter/>
              </a:ln>
            </p:spPr>
            <p:txBody>
              <a:bodyPr/>
              <a:lstStyle/>
              <a:p>
                <a:endParaRPr lang="fr-FR"/>
              </a:p>
            </p:txBody>
          </p:sp>
          <p:sp>
            <p:nvSpPr>
              <p:cNvPr id="57" name="Forme libre 56">
                <a:extLst>
                  <a:ext uri="{FF2B5EF4-FFF2-40B4-BE49-F238E27FC236}">
                    <a16:creationId xmlns:a16="http://schemas.microsoft.com/office/drawing/2014/main" id="{098464EE-2DC6-EB22-A89E-10FCDDBD3C65}"/>
                  </a:ext>
                </a:extLst>
              </p:cNvPr>
              <p:cNvSpPr/>
              <p:nvPr/>
            </p:nvSpPr>
            <p:spPr>
              <a:xfrm>
                <a:off x="-9532467" y="-9407472"/>
                <a:ext cx="15104" cy="4978"/>
              </a:xfrm>
              <a:custGeom>
                <a:avLst/>
                <a:gdLst>
                  <a:gd name="csX0" fmla="*/ 15105 w 15104"/>
                  <a:gd name="csY0" fmla="*/ 4979 h 4978"/>
                  <a:gd name="csX1" fmla="*/ 0 w 15104"/>
                  <a:gd name="csY1" fmla="*/ 0 h 4978"/>
                  <a:gd name="csX2" fmla="*/ 15105 w 15104"/>
                  <a:gd name="csY2" fmla="*/ 4979 h 4978"/>
                </a:gdLst>
                <a:ahLst/>
                <a:cxnLst>
                  <a:cxn ang="0">
                    <a:pos x="csX0" y="csY0"/>
                  </a:cxn>
                  <a:cxn ang="0">
                    <a:pos x="csX1" y="csY1"/>
                  </a:cxn>
                  <a:cxn ang="0">
                    <a:pos x="csX2" y="csY2"/>
                  </a:cxn>
                </a:cxnLst>
                <a:rect l="l" t="t" r="r" b="b"/>
                <a:pathLst>
                  <a:path w="15104" h="4978">
                    <a:moveTo>
                      <a:pt x="15105" y="4979"/>
                    </a:moveTo>
                    <a:lnTo>
                      <a:pt x="0" y="0"/>
                    </a:lnTo>
                    <a:cubicBezTo>
                      <a:pt x="9629" y="830"/>
                      <a:pt x="14274" y="4979"/>
                      <a:pt x="15105" y="4979"/>
                    </a:cubicBezTo>
                    <a:close/>
                  </a:path>
                </a:pathLst>
              </a:custGeom>
              <a:solidFill>
                <a:srgbClr val="BCC7D1"/>
              </a:solidFill>
              <a:ln w="16598" cap="flat">
                <a:noFill/>
                <a:prstDash val="solid"/>
                <a:miter/>
              </a:ln>
            </p:spPr>
            <p:txBody>
              <a:bodyPr/>
              <a:lstStyle/>
              <a:p>
                <a:endParaRPr lang="fr-FR"/>
              </a:p>
            </p:txBody>
          </p:sp>
          <p:sp>
            <p:nvSpPr>
              <p:cNvPr id="58" name="Forme libre 57">
                <a:extLst>
                  <a:ext uri="{FF2B5EF4-FFF2-40B4-BE49-F238E27FC236}">
                    <a16:creationId xmlns:a16="http://schemas.microsoft.com/office/drawing/2014/main" id="{5E5A0606-E0BA-5F9F-C249-B6C03700905D}"/>
                  </a:ext>
                </a:extLst>
              </p:cNvPr>
              <p:cNvSpPr/>
              <p:nvPr/>
            </p:nvSpPr>
            <p:spPr>
              <a:xfrm>
                <a:off x="-9492296" y="-9377267"/>
                <a:ext cx="10127" cy="4978"/>
              </a:xfrm>
              <a:custGeom>
                <a:avLst/>
                <a:gdLst>
                  <a:gd name="csX0" fmla="*/ 10128 w 10127"/>
                  <a:gd name="csY0" fmla="*/ 4979 h 4978"/>
                  <a:gd name="csX1" fmla="*/ 0 w 10127"/>
                  <a:gd name="csY1" fmla="*/ 0 h 4978"/>
                  <a:gd name="csX2" fmla="*/ 10128 w 10127"/>
                  <a:gd name="csY2" fmla="*/ 4979 h 4978"/>
                </a:gdLst>
                <a:ahLst/>
                <a:cxnLst>
                  <a:cxn ang="0">
                    <a:pos x="csX0" y="csY0"/>
                  </a:cxn>
                  <a:cxn ang="0">
                    <a:pos x="csX1" y="csY1"/>
                  </a:cxn>
                  <a:cxn ang="0">
                    <a:pos x="csX2" y="csY2"/>
                  </a:cxn>
                </a:cxnLst>
                <a:rect l="l" t="t" r="r" b="b"/>
                <a:pathLst>
                  <a:path w="10127" h="4978">
                    <a:moveTo>
                      <a:pt x="10128" y="4979"/>
                    </a:moveTo>
                    <a:cubicBezTo>
                      <a:pt x="8466" y="3983"/>
                      <a:pt x="1662" y="664"/>
                      <a:pt x="0" y="0"/>
                    </a:cubicBezTo>
                    <a:lnTo>
                      <a:pt x="10128" y="4979"/>
                    </a:lnTo>
                    <a:close/>
                  </a:path>
                </a:pathLst>
              </a:custGeom>
              <a:solidFill>
                <a:srgbClr val="BCC7D1"/>
              </a:solidFill>
              <a:ln w="16598" cap="flat">
                <a:noFill/>
                <a:prstDash val="solid"/>
                <a:miter/>
              </a:ln>
            </p:spPr>
            <p:txBody>
              <a:bodyPr/>
              <a:lstStyle/>
              <a:p>
                <a:endParaRPr lang="fr-FR"/>
              </a:p>
            </p:txBody>
          </p:sp>
          <p:sp>
            <p:nvSpPr>
              <p:cNvPr id="59" name="Forme libre 58">
                <a:extLst>
                  <a:ext uri="{FF2B5EF4-FFF2-40B4-BE49-F238E27FC236}">
                    <a16:creationId xmlns:a16="http://schemas.microsoft.com/office/drawing/2014/main" id="{0B370B12-50D8-F935-0FA9-08452D83B203}"/>
                  </a:ext>
                </a:extLst>
              </p:cNvPr>
              <p:cNvSpPr/>
              <p:nvPr/>
            </p:nvSpPr>
            <p:spPr>
              <a:xfrm>
                <a:off x="-9517363" y="-9382246"/>
                <a:ext cx="10127" cy="4978"/>
              </a:xfrm>
              <a:custGeom>
                <a:avLst/>
                <a:gdLst>
                  <a:gd name="csX0" fmla="*/ 10128 w 10127"/>
                  <a:gd name="csY0" fmla="*/ 4979 h 4978"/>
                  <a:gd name="csX1" fmla="*/ 0 w 10127"/>
                  <a:gd name="csY1" fmla="*/ 0 h 4978"/>
                  <a:gd name="csX2" fmla="*/ 10128 w 10127"/>
                  <a:gd name="csY2" fmla="*/ 4979 h 4978"/>
                </a:gdLst>
                <a:ahLst/>
                <a:cxnLst>
                  <a:cxn ang="0">
                    <a:pos x="csX0" y="csY0"/>
                  </a:cxn>
                  <a:cxn ang="0">
                    <a:pos x="csX1" y="csY1"/>
                  </a:cxn>
                  <a:cxn ang="0">
                    <a:pos x="csX2" y="csY2"/>
                  </a:cxn>
                </a:cxnLst>
                <a:rect l="l" t="t" r="r" b="b"/>
                <a:pathLst>
                  <a:path w="10127" h="4978">
                    <a:moveTo>
                      <a:pt x="10128" y="4979"/>
                    </a:moveTo>
                    <a:cubicBezTo>
                      <a:pt x="4981" y="3153"/>
                      <a:pt x="665" y="166"/>
                      <a:pt x="0" y="0"/>
                    </a:cubicBezTo>
                    <a:lnTo>
                      <a:pt x="10128" y="4979"/>
                    </a:lnTo>
                    <a:close/>
                  </a:path>
                </a:pathLst>
              </a:custGeom>
              <a:solidFill>
                <a:srgbClr val="BCC7D1"/>
              </a:solidFill>
              <a:ln w="16598" cap="flat">
                <a:noFill/>
                <a:prstDash val="solid"/>
                <a:miter/>
              </a:ln>
            </p:spPr>
            <p:txBody>
              <a:bodyPr/>
              <a:lstStyle/>
              <a:p>
                <a:endParaRPr lang="fr-FR"/>
              </a:p>
            </p:txBody>
          </p:sp>
          <p:sp>
            <p:nvSpPr>
              <p:cNvPr id="60" name="Forme libre 59">
                <a:extLst>
                  <a:ext uri="{FF2B5EF4-FFF2-40B4-BE49-F238E27FC236}">
                    <a16:creationId xmlns:a16="http://schemas.microsoft.com/office/drawing/2014/main" id="{83DEE862-2659-A38B-3D52-82CD968B9CF0}"/>
                  </a:ext>
                </a:extLst>
              </p:cNvPr>
              <p:cNvSpPr/>
              <p:nvPr/>
            </p:nvSpPr>
            <p:spPr>
              <a:xfrm>
                <a:off x="-9537614" y="-9387391"/>
                <a:ext cx="10127" cy="4978"/>
              </a:xfrm>
              <a:custGeom>
                <a:avLst/>
                <a:gdLst>
                  <a:gd name="csX0" fmla="*/ 10128 w 10127"/>
                  <a:gd name="csY0" fmla="*/ 4979 h 4978"/>
                  <a:gd name="csX1" fmla="*/ 0 w 10127"/>
                  <a:gd name="csY1" fmla="*/ 0 h 4978"/>
                  <a:gd name="csX2" fmla="*/ 10128 w 10127"/>
                  <a:gd name="csY2" fmla="*/ 4979 h 4978"/>
                </a:gdLst>
                <a:ahLst/>
                <a:cxnLst>
                  <a:cxn ang="0">
                    <a:pos x="csX0" y="csY0"/>
                  </a:cxn>
                  <a:cxn ang="0">
                    <a:pos x="csX1" y="csY1"/>
                  </a:cxn>
                  <a:cxn ang="0">
                    <a:pos x="csX2" y="csY2"/>
                  </a:cxn>
                </a:cxnLst>
                <a:rect l="l" t="t" r="r" b="b"/>
                <a:pathLst>
                  <a:path w="10127" h="4978">
                    <a:moveTo>
                      <a:pt x="10128" y="4979"/>
                    </a:moveTo>
                    <a:cubicBezTo>
                      <a:pt x="3652" y="3319"/>
                      <a:pt x="665" y="0"/>
                      <a:pt x="0" y="0"/>
                    </a:cubicBezTo>
                    <a:lnTo>
                      <a:pt x="10128" y="4979"/>
                    </a:lnTo>
                    <a:close/>
                  </a:path>
                </a:pathLst>
              </a:custGeom>
              <a:solidFill>
                <a:srgbClr val="BCC7D1"/>
              </a:solidFill>
              <a:ln w="16598" cap="flat">
                <a:noFill/>
                <a:prstDash val="solid"/>
                <a:miter/>
              </a:ln>
            </p:spPr>
            <p:txBody>
              <a:bodyPr/>
              <a:lstStyle/>
              <a:p>
                <a:endParaRPr lang="fr-FR"/>
              </a:p>
            </p:txBody>
          </p:sp>
          <p:sp>
            <p:nvSpPr>
              <p:cNvPr id="61" name="Forme libre 60">
                <a:extLst>
                  <a:ext uri="{FF2B5EF4-FFF2-40B4-BE49-F238E27FC236}">
                    <a16:creationId xmlns:a16="http://schemas.microsoft.com/office/drawing/2014/main" id="{D1551B58-DCAE-B72B-A364-74CCC9545893}"/>
                  </a:ext>
                </a:extLst>
              </p:cNvPr>
              <p:cNvSpPr/>
              <p:nvPr/>
            </p:nvSpPr>
            <p:spPr>
              <a:xfrm>
                <a:off x="-9562847" y="-9392369"/>
                <a:ext cx="10127" cy="4978"/>
              </a:xfrm>
              <a:custGeom>
                <a:avLst/>
                <a:gdLst>
                  <a:gd name="csX0" fmla="*/ 10128 w 10127"/>
                  <a:gd name="csY0" fmla="*/ 4979 h 4978"/>
                  <a:gd name="csX1" fmla="*/ 0 w 10127"/>
                  <a:gd name="csY1" fmla="*/ 0 h 4978"/>
                  <a:gd name="csX2" fmla="*/ 10128 w 10127"/>
                  <a:gd name="csY2" fmla="*/ 4979 h 4978"/>
                </a:gdLst>
                <a:ahLst/>
                <a:cxnLst>
                  <a:cxn ang="0">
                    <a:pos x="csX0" y="csY0"/>
                  </a:cxn>
                  <a:cxn ang="0">
                    <a:pos x="csX1" y="csY1"/>
                  </a:cxn>
                  <a:cxn ang="0">
                    <a:pos x="csX2" y="csY2"/>
                  </a:cxn>
                </a:cxnLst>
                <a:rect l="l" t="t" r="r" b="b"/>
                <a:pathLst>
                  <a:path w="10127" h="4978">
                    <a:moveTo>
                      <a:pt x="10128" y="4979"/>
                    </a:moveTo>
                    <a:cubicBezTo>
                      <a:pt x="2492" y="3651"/>
                      <a:pt x="665" y="0"/>
                      <a:pt x="0" y="0"/>
                    </a:cubicBezTo>
                    <a:lnTo>
                      <a:pt x="10128" y="4979"/>
                    </a:lnTo>
                    <a:close/>
                  </a:path>
                </a:pathLst>
              </a:custGeom>
              <a:solidFill>
                <a:srgbClr val="BCC7D1"/>
              </a:solidFill>
              <a:ln w="16598" cap="flat">
                <a:noFill/>
                <a:prstDash val="solid"/>
                <a:miter/>
              </a:ln>
            </p:spPr>
            <p:txBody>
              <a:bodyPr/>
              <a:lstStyle/>
              <a:p>
                <a:endParaRPr lang="fr-FR"/>
              </a:p>
            </p:txBody>
          </p:sp>
          <p:sp>
            <p:nvSpPr>
              <p:cNvPr id="62" name="Forme libre 61">
                <a:extLst>
                  <a:ext uri="{FF2B5EF4-FFF2-40B4-BE49-F238E27FC236}">
                    <a16:creationId xmlns:a16="http://schemas.microsoft.com/office/drawing/2014/main" id="{4768EB08-48EA-3AF5-E132-ADAF7F3589AD}"/>
                  </a:ext>
                </a:extLst>
              </p:cNvPr>
              <p:cNvSpPr/>
              <p:nvPr/>
            </p:nvSpPr>
            <p:spPr>
              <a:xfrm>
                <a:off x="-9487149" y="-9397348"/>
                <a:ext cx="10127" cy="4978"/>
              </a:xfrm>
              <a:custGeom>
                <a:avLst/>
                <a:gdLst>
                  <a:gd name="csX0" fmla="*/ 10128 w 10127"/>
                  <a:gd name="csY0" fmla="*/ 4979 h 4978"/>
                  <a:gd name="csX1" fmla="*/ 0 w 10127"/>
                  <a:gd name="csY1" fmla="*/ 0 h 4978"/>
                  <a:gd name="csX2" fmla="*/ 10128 w 10127"/>
                  <a:gd name="csY2" fmla="*/ 4979 h 4978"/>
                </a:gdLst>
                <a:ahLst/>
                <a:cxnLst>
                  <a:cxn ang="0">
                    <a:pos x="csX0" y="csY0"/>
                  </a:cxn>
                  <a:cxn ang="0">
                    <a:pos x="csX1" y="csY1"/>
                  </a:cxn>
                  <a:cxn ang="0">
                    <a:pos x="csX2" y="csY2"/>
                  </a:cxn>
                </a:cxnLst>
                <a:rect l="l" t="t" r="r" b="b"/>
                <a:pathLst>
                  <a:path w="10127" h="4978">
                    <a:moveTo>
                      <a:pt x="10128" y="4979"/>
                    </a:moveTo>
                    <a:lnTo>
                      <a:pt x="0" y="0"/>
                    </a:lnTo>
                    <a:cubicBezTo>
                      <a:pt x="6140" y="1660"/>
                      <a:pt x="9131" y="4647"/>
                      <a:pt x="10128" y="4979"/>
                    </a:cubicBezTo>
                    <a:close/>
                  </a:path>
                </a:pathLst>
              </a:custGeom>
              <a:solidFill>
                <a:srgbClr val="BCC7D1"/>
              </a:solidFill>
              <a:ln w="16598" cap="flat">
                <a:noFill/>
                <a:prstDash val="solid"/>
                <a:miter/>
              </a:ln>
            </p:spPr>
            <p:txBody>
              <a:bodyPr/>
              <a:lstStyle/>
              <a:p>
                <a:endParaRPr lang="fr-FR"/>
              </a:p>
            </p:txBody>
          </p:sp>
          <p:sp>
            <p:nvSpPr>
              <p:cNvPr id="63" name="Forme libre 62">
                <a:extLst>
                  <a:ext uri="{FF2B5EF4-FFF2-40B4-BE49-F238E27FC236}">
                    <a16:creationId xmlns:a16="http://schemas.microsoft.com/office/drawing/2014/main" id="{A620F35F-8C5F-9AE7-A054-C67633048445}"/>
                  </a:ext>
                </a:extLst>
              </p:cNvPr>
              <p:cNvSpPr/>
              <p:nvPr/>
            </p:nvSpPr>
            <p:spPr>
              <a:xfrm>
                <a:off x="-10530473" y="-8127583"/>
                <a:ext cx="4980" cy="4978"/>
              </a:xfrm>
              <a:custGeom>
                <a:avLst/>
                <a:gdLst>
                  <a:gd name="csX0" fmla="*/ 0 w 4980"/>
                  <a:gd name="csY0" fmla="*/ 4979 h 4978"/>
                  <a:gd name="csX1" fmla="*/ 4981 w 4980"/>
                  <a:gd name="csY1" fmla="*/ 0 h 4978"/>
                  <a:gd name="csX2" fmla="*/ 0 w 4980"/>
                  <a:gd name="csY2" fmla="*/ 4979 h 4978"/>
                </a:gdLst>
                <a:ahLst/>
                <a:cxnLst>
                  <a:cxn ang="0">
                    <a:pos x="csX0" y="csY0"/>
                  </a:cxn>
                  <a:cxn ang="0">
                    <a:pos x="csX1" y="csY1"/>
                  </a:cxn>
                  <a:cxn ang="0">
                    <a:pos x="csX2" y="csY2"/>
                  </a:cxn>
                </a:cxnLst>
                <a:rect l="l" t="t" r="r" b="b"/>
                <a:pathLst>
                  <a:path w="4980" h="4978">
                    <a:moveTo>
                      <a:pt x="0" y="4979"/>
                    </a:moveTo>
                    <a:lnTo>
                      <a:pt x="4981" y="0"/>
                    </a:lnTo>
                    <a:cubicBezTo>
                      <a:pt x="4981" y="2987"/>
                      <a:pt x="166" y="4647"/>
                      <a:pt x="0" y="4979"/>
                    </a:cubicBezTo>
                    <a:close/>
                  </a:path>
                </a:pathLst>
              </a:custGeom>
              <a:solidFill>
                <a:srgbClr val="BCC7D1"/>
              </a:solidFill>
              <a:ln w="16598" cap="flat">
                <a:noFill/>
                <a:prstDash val="solid"/>
                <a:miter/>
              </a:ln>
            </p:spPr>
            <p:txBody>
              <a:bodyPr/>
              <a:lstStyle/>
              <a:p>
                <a:endParaRPr lang="fr-FR"/>
              </a:p>
            </p:txBody>
          </p:sp>
          <p:sp>
            <p:nvSpPr>
              <p:cNvPr id="64" name="Forme libre 63">
                <a:extLst>
                  <a:ext uri="{FF2B5EF4-FFF2-40B4-BE49-F238E27FC236}">
                    <a16:creationId xmlns:a16="http://schemas.microsoft.com/office/drawing/2014/main" id="{AE2A39F5-0DEA-F7BE-DF53-70DBCDFD0976}"/>
                  </a:ext>
                </a:extLst>
              </p:cNvPr>
              <p:cNvSpPr/>
              <p:nvPr/>
            </p:nvSpPr>
            <p:spPr>
              <a:xfrm>
                <a:off x="-9456770" y="-9387391"/>
                <a:ext cx="4976" cy="4978"/>
              </a:xfrm>
              <a:custGeom>
                <a:avLst/>
                <a:gdLst>
                  <a:gd name="csX0" fmla="*/ 4977 w 4976"/>
                  <a:gd name="csY0" fmla="*/ 4979 h 4978"/>
                  <a:gd name="csX1" fmla="*/ 0 w 4976"/>
                  <a:gd name="csY1" fmla="*/ 0 h 4978"/>
                  <a:gd name="csX2" fmla="*/ 4977 w 4976"/>
                  <a:gd name="csY2" fmla="*/ 4979 h 4978"/>
                </a:gdLst>
                <a:ahLst/>
                <a:cxnLst>
                  <a:cxn ang="0">
                    <a:pos x="csX0" y="csY0"/>
                  </a:cxn>
                  <a:cxn ang="0">
                    <a:pos x="csX1" y="csY1"/>
                  </a:cxn>
                  <a:cxn ang="0">
                    <a:pos x="csX2" y="csY2"/>
                  </a:cxn>
                </a:cxnLst>
                <a:rect l="l" t="t" r="r" b="b"/>
                <a:pathLst>
                  <a:path w="4976" h="4978">
                    <a:moveTo>
                      <a:pt x="4977" y="4979"/>
                    </a:moveTo>
                    <a:lnTo>
                      <a:pt x="0" y="0"/>
                    </a:lnTo>
                    <a:cubicBezTo>
                      <a:pt x="1990" y="830"/>
                      <a:pt x="3485" y="4315"/>
                      <a:pt x="4977" y="4979"/>
                    </a:cubicBezTo>
                    <a:close/>
                  </a:path>
                </a:pathLst>
              </a:custGeom>
              <a:solidFill>
                <a:srgbClr val="BCC7D1"/>
              </a:solidFill>
              <a:ln w="16598" cap="flat">
                <a:noFill/>
                <a:prstDash val="solid"/>
                <a:miter/>
              </a:ln>
            </p:spPr>
            <p:txBody>
              <a:bodyPr/>
              <a:lstStyle/>
              <a:p>
                <a:endParaRPr lang="fr-FR"/>
              </a:p>
            </p:txBody>
          </p:sp>
          <p:sp>
            <p:nvSpPr>
              <p:cNvPr id="65" name="Forme libre 64">
                <a:extLst>
                  <a:ext uri="{FF2B5EF4-FFF2-40B4-BE49-F238E27FC236}">
                    <a16:creationId xmlns:a16="http://schemas.microsoft.com/office/drawing/2014/main" id="{5D6919A3-A927-566F-F080-1C3194089173}"/>
                  </a:ext>
                </a:extLst>
              </p:cNvPr>
              <p:cNvSpPr/>
              <p:nvPr/>
            </p:nvSpPr>
            <p:spPr>
              <a:xfrm>
                <a:off x="-10163286" y="-7904846"/>
                <a:ext cx="366378" cy="121266"/>
              </a:xfrm>
              <a:custGeom>
                <a:avLst/>
                <a:gdLst>
                  <a:gd name="csX0" fmla="*/ 145928 w 366378"/>
                  <a:gd name="csY0" fmla="*/ 480 h 121266"/>
                  <a:gd name="csX1" fmla="*/ 366379 w 366378"/>
                  <a:gd name="csY1" fmla="*/ 114661 h 121266"/>
                  <a:gd name="csX2" fmla="*/ 239551 w 366378"/>
                  <a:gd name="csY2" fmla="*/ 65039 h 121266"/>
                  <a:gd name="csX3" fmla="*/ 114883 w 366378"/>
                  <a:gd name="csY3" fmla="*/ 54916 h 121266"/>
                  <a:gd name="csX4" fmla="*/ 5819 w 366378"/>
                  <a:gd name="csY4" fmla="*/ 81967 h 121266"/>
                  <a:gd name="csX5" fmla="*/ 145928 w 366378"/>
                  <a:gd name="csY5" fmla="*/ 314 h 121266"/>
                </a:gdLst>
                <a:ahLst/>
                <a:cxnLst>
                  <a:cxn ang="0">
                    <a:pos x="csX0" y="csY0"/>
                  </a:cxn>
                  <a:cxn ang="0">
                    <a:pos x="csX1" y="csY1"/>
                  </a:cxn>
                  <a:cxn ang="0">
                    <a:pos x="csX2" y="csY2"/>
                  </a:cxn>
                  <a:cxn ang="0">
                    <a:pos x="csX3" y="csY3"/>
                  </a:cxn>
                  <a:cxn ang="0">
                    <a:pos x="csX4" y="csY4"/>
                  </a:cxn>
                  <a:cxn ang="0">
                    <a:pos x="csX5" y="csY5"/>
                  </a:cxn>
                </a:cxnLst>
                <a:rect l="l" t="t" r="r" b="b"/>
                <a:pathLst>
                  <a:path w="366378" h="121266">
                    <a:moveTo>
                      <a:pt x="145928" y="480"/>
                    </a:moveTo>
                    <a:cubicBezTo>
                      <a:pt x="218801" y="-4333"/>
                      <a:pt x="358245" y="26536"/>
                      <a:pt x="366379" y="114661"/>
                    </a:cubicBezTo>
                    <a:cubicBezTo>
                      <a:pt x="352600" y="142709"/>
                      <a:pt x="264784" y="72839"/>
                      <a:pt x="239551" y="65039"/>
                    </a:cubicBezTo>
                    <a:cubicBezTo>
                      <a:pt x="199878" y="52758"/>
                      <a:pt x="156550" y="50269"/>
                      <a:pt x="114883" y="54916"/>
                    </a:cubicBezTo>
                    <a:cubicBezTo>
                      <a:pt x="73217" y="59562"/>
                      <a:pt x="43336" y="84457"/>
                      <a:pt x="5819" y="81967"/>
                    </a:cubicBezTo>
                    <a:cubicBezTo>
                      <a:pt x="-30202" y="27532"/>
                      <a:pt x="111398" y="2638"/>
                      <a:pt x="145928" y="314"/>
                    </a:cubicBezTo>
                    <a:close/>
                  </a:path>
                </a:pathLst>
              </a:custGeom>
              <a:solidFill>
                <a:srgbClr val="1D1D1E"/>
              </a:solidFill>
              <a:ln w="16598" cap="flat">
                <a:noFill/>
                <a:prstDash val="solid"/>
                <a:miter/>
              </a:ln>
            </p:spPr>
            <p:txBody>
              <a:bodyPr/>
              <a:lstStyle/>
              <a:p>
                <a:endParaRPr lang="fr-FR"/>
              </a:p>
            </p:txBody>
          </p:sp>
          <p:sp>
            <p:nvSpPr>
              <p:cNvPr id="66" name="Forme libre 65">
                <a:extLst>
                  <a:ext uri="{FF2B5EF4-FFF2-40B4-BE49-F238E27FC236}">
                    <a16:creationId xmlns:a16="http://schemas.microsoft.com/office/drawing/2014/main" id="{EB19C469-DEFF-A14F-9915-3A31A97560ED}"/>
                  </a:ext>
                </a:extLst>
              </p:cNvPr>
              <p:cNvSpPr/>
              <p:nvPr/>
            </p:nvSpPr>
            <p:spPr>
              <a:xfrm>
                <a:off x="-9957097" y="-8465802"/>
                <a:ext cx="148928" cy="269643"/>
              </a:xfrm>
              <a:custGeom>
                <a:avLst/>
                <a:gdLst>
                  <a:gd name="csX0" fmla="*/ 102088 w 148928"/>
                  <a:gd name="csY0" fmla="*/ 217234 h 269643"/>
                  <a:gd name="csX1" fmla="*/ 102088 w 148928"/>
                  <a:gd name="csY1" fmla="*/ 8123 h 269643"/>
                  <a:gd name="csX2" fmla="*/ 128979 w 148928"/>
                  <a:gd name="csY2" fmla="*/ 1319 h 269643"/>
                  <a:gd name="csX3" fmla="*/ 141096 w 148928"/>
                  <a:gd name="csY3" fmla="*/ 243622 h 269643"/>
                  <a:gd name="csX4" fmla="*/ 102255 w 148928"/>
                  <a:gd name="csY4" fmla="*/ 217234 h 269643"/>
                </a:gdLst>
                <a:ahLst/>
                <a:cxnLst>
                  <a:cxn ang="0">
                    <a:pos x="csX0" y="csY0"/>
                  </a:cxn>
                  <a:cxn ang="0">
                    <a:pos x="csX1" y="csY1"/>
                  </a:cxn>
                  <a:cxn ang="0">
                    <a:pos x="csX2" y="csY2"/>
                  </a:cxn>
                  <a:cxn ang="0">
                    <a:pos x="csX3" y="csY3"/>
                  </a:cxn>
                  <a:cxn ang="0">
                    <a:pos x="csX4" y="csY4"/>
                  </a:cxn>
                </a:cxnLst>
                <a:rect l="l" t="t" r="r" b="b"/>
                <a:pathLst>
                  <a:path w="148928" h="269643">
                    <a:moveTo>
                      <a:pt x="102088" y="217234"/>
                    </a:moveTo>
                    <a:lnTo>
                      <a:pt x="102088" y="8123"/>
                    </a:lnTo>
                    <a:cubicBezTo>
                      <a:pt x="102088" y="1651"/>
                      <a:pt x="122174" y="-2166"/>
                      <a:pt x="128979" y="1319"/>
                    </a:cubicBezTo>
                    <a:cubicBezTo>
                      <a:pt x="152550" y="10447"/>
                      <a:pt x="153380" y="215906"/>
                      <a:pt x="141096" y="243622"/>
                    </a:cubicBezTo>
                    <a:cubicBezTo>
                      <a:pt x="103746" y="327432"/>
                      <a:pt x="-131644" y="178565"/>
                      <a:pt x="102255" y="217234"/>
                    </a:cubicBezTo>
                    <a:close/>
                  </a:path>
                </a:pathLst>
              </a:custGeom>
              <a:solidFill>
                <a:srgbClr val="1D1D1E"/>
              </a:solidFill>
              <a:ln w="16598" cap="flat">
                <a:noFill/>
                <a:prstDash val="solid"/>
                <a:miter/>
              </a:ln>
            </p:spPr>
            <p:txBody>
              <a:bodyPr/>
              <a:lstStyle/>
              <a:p>
                <a:endParaRPr lang="fr-FR"/>
              </a:p>
            </p:txBody>
          </p:sp>
          <p:sp>
            <p:nvSpPr>
              <p:cNvPr id="67" name="Forme libre 66">
                <a:extLst>
                  <a:ext uri="{FF2B5EF4-FFF2-40B4-BE49-F238E27FC236}">
                    <a16:creationId xmlns:a16="http://schemas.microsoft.com/office/drawing/2014/main" id="{6A0CD910-9C37-E74A-5030-41F737D25C7E}"/>
                  </a:ext>
                </a:extLst>
              </p:cNvPr>
              <p:cNvSpPr/>
              <p:nvPr/>
            </p:nvSpPr>
            <p:spPr>
              <a:xfrm>
                <a:off x="-10198906" y="-8913067"/>
                <a:ext cx="217484" cy="116836"/>
              </a:xfrm>
              <a:custGeom>
                <a:avLst/>
                <a:gdLst>
                  <a:gd name="csX0" fmla="*/ 156315 w 217484"/>
                  <a:gd name="csY0" fmla="*/ 821 h 116836"/>
                  <a:gd name="csX1" fmla="*/ 217070 w 217484"/>
                  <a:gd name="csY1" fmla="*/ 23226 h 116836"/>
                  <a:gd name="csX2" fmla="*/ 122117 w 217484"/>
                  <a:gd name="csY2" fmla="*/ 67538 h 116836"/>
                  <a:gd name="csX3" fmla="*/ 3594 w 217484"/>
                  <a:gd name="csY3" fmla="*/ 110356 h 116836"/>
                  <a:gd name="csX4" fmla="*/ 156148 w 217484"/>
                  <a:gd name="csY4" fmla="*/ 988 h 116836"/>
                </a:gdLst>
                <a:ahLst/>
                <a:cxnLst>
                  <a:cxn ang="0">
                    <a:pos x="csX0" y="csY0"/>
                  </a:cxn>
                  <a:cxn ang="0">
                    <a:pos x="csX1" y="csY1"/>
                  </a:cxn>
                  <a:cxn ang="0">
                    <a:pos x="csX2" y="csY2"/>
                  </a:cxn>
                  <a:cxn ang="0">
                    <a:pos x="csX3" y="csY3"/>
                  </a:cxn>
                  <a:cxn ang="0">
                    <a:pos x="csX4" y="csY4"/>
                  </a:cxn>
                </a:cxnLst>
                <a:rect l="l" t="t" r="r" b="b"/>
                <a:pathLst>
                  <a:path w="217484" h="116836">
                    <a:moveTo>
                      <a:pt x="156315" y="821"/>
                    </a:moveTo>
                    <a:cubicBezTo>
                      <a:pt x="175569" y="-506"/>
                      <a:pt x="211923" y="-3493"/>
                      <a:pt x="217070" y="23226"/>
                    </a:cubicBezTo>
                    <a:cubicBezTo>
                      <a:pt x="223712" y="57248"/>
                      <a:pt x="148679" y="56418"/>
                      <a:pt x="122117" y="67538"/>
                    </a:cubicBezTo>
                    <a:cubicBezTo>
                      <a:pt x="99872" y="76831"/>
                      <a:pt x="17868" y="136245"/>
                      <a:pt x="3594" y="110356"/>
                    </a:cubicBezTo>
                    <a:cubicBezTo>
                      <a:pt x="-24298" y="59572"/>
                      <a:pt x="118133" y="3643"/>
                      <a:pt x="156148" y="988"/>
                    </a:cubicBezTo>
                    <a:close/>
                  </a:path>
                </a:pathLst>
              </a:custGeom>
              <a:solidFill>
                <a:srgbClr val="1D1D1E"/>
              </a:solidFill>
              <a:ln w="16598" cap="flat">
                <a:noFill/>
                <a:prstDash val="solid"/>
                <a:miter/>
              </a:ln>
            </p:spPr>
            <p:txBody>
              <a:bodyPr/>
              <a:lstStyle/>
              <a:p>
                <a:endParaRPr lang="fr-FR"/>
              </a:p>
            </p:txBody>
          </p:sp>
          <p:sp>
            <p:nvSpPr>
              <p:cNvPr id="68" name="Forme libre 67">
                <a:extLst>
                  <a:ext uri="{FF2B5EF4-FFF2-40B4-BE49-F238E27FC236}">
                    <a16:creationId xmlns:a16="http://schemas.microsoft.com/office/drawing/2014/main" id="{DC7ACD81-9EB3-4E8C-E5BE-A2867535B904}"/>
                  </a:ext>
                </a:extLst>
              </p:cNvPr>
              <p:cNvSpPr/>
              <p:nvPr/>
            </p:nvSpPr>
            <p:spPr>
              <a:xfrm>
                <a:off x="-9678825" y="-8834176"/>
                <a:ext cx="140490" cy="149466"/>
              </a:xfrm>
              <a:custGeom>
                <a:avLst/>
                <a:gdLst>
                  <a:gd name="csX0" fmla="*/ 58709 w 140490"/>
                  <a:gd name="csY0" fmla="*/ 73453 h 149466"/>
                  <a:gd name="csX1" fmla="*/ 7080 w 140490"/>
                  <a:gd name="csY1" fmla="*/ 5575 h 149466"/>
                  <a:gd name="csX2" fmla="*/ 130921 w 140490"/>
                  <a:gd name="csY2" fmla="*/ 144484 h 149466"/>
                  <a:gd name="csX3" fmla="*/ 58709 w 140490"/>
                  <a:gd name="csY3" fmla="*/ 73453 h 149466"/>
                </a:gdLst>
                <a:ahLst/>
                <a:cxnLst>
                  <a:cxn ang="0">
                    <a:pos x="csX0" y="csY0"/>
                  </a:cxn>
                  <a:cxn ang="0">
                    <a:pos x="csX1" y="csY1"/>
                  </a:cxn>
                  <a:cxn ang="0">
                    <a:pos x="csX2" y="csY2"/>
                  </a:cxn>
                  <a:cxn ang="0">
                    <a:pos x="csX3" y="csY3"/>
                  </a:cxn>
                </a:cxnLst>
                <a:rect l="l" t="t" r="r" b="b"/>
                <a:pathLst>
                  <a:path w="140490" h="149466">
                    <a:moveTo>
                      <a:pt x="58709" y="73453"/>
                    </a:moveTo>
                    <a:cubicBezTo>
                      <a:pt x="36297" y="48891"/>
                      <a:pt x="-19644" y="38601"/>
                      <a:pt x="7080" y="5575"/>
                    </a:cubicBezTo>
                    <a:cubicBezTo>
                      <a:pt x="64853" y="-28447"/>
                      <a:pt x="173248" y="102662"/>
                      <a:pt x="130921" y="144484"/>
                    </a:cubicBezTo>
                    <a:cubicBezTo>
                      <a:pt x="105356" y="169710"/>
                      <a:pt x="75475" y="91874"/>
                      <a:pt x="58709" y="73453"/>
                    </a:cubicBezTo>
                    <a:close/>
                  </a:path>
                </a:pathLst>
              </a:custGeom>
              <a:solidFill>
                <a:srgbClr val="1D1D1E"/>
              </a:solidFill>
              <a:ln w="16598" cap="flat">
                <a:noFill/>
                <a:prstDash val="solid"/>
                <a:miter/>
              </a:ln>
            </p:spPr>
            <p:txBody>
              <a:bodyPr/>
              <a:lstStyle/>
              <a:p>
                <a:endParaRPr lang="fr-FR"/>
              </a:p>
            </p:txBody>
          </p:sp>
          <p:sp>
            <p:nvSpPr>
              <p:cNvPr id="69" name="Forme libre 68">
                <a:extLst>
                  <a:ext uri="{FF2B5EF4-FFF2-40B4-BE49-F238E27FC236}">
                    <a16:creationId xmlns:a16="http://schemas.microsoft.com/office/drawing/2014/main" id="{A8FA133E-6A1B-DB52-78E4-A652C8C6772F}"/>
                  </a:ext>
                </a:extLst>
              </p:cNvPr>
              <p:cNvSpPr/>
              <p:nvPr/>
            </p:nvSpPr>
            <p:spPr>
              <a:xfrm>
                <a:off x="-9735570" y="-8611087"/>
                <a:ext cx="77825" cy="128091"/>
              </a:xfrm>
              <a:custGeom>
                <a:avLst/>
                <a:gdLst>
                  <a:gd name="csX0" fmla="*/ 55524 w 77825"/>
                  <a:gd name="csY0" fmla="*/ 114076 h 128091"/>
                  <a:gd name="csX1" fmla="*/ 40420 w 77825"/>
                  <a:gd name="csY1" fmla="*/ 558 h 128091"/>
                  <a:gd name="csX2" fmla="*/ 55524 w 77825"/>
                  <a:gd name="csY2" fmla="*/ 114076 h 128091"/>
                </a:gdLst>
                <a:ahLst/>
                <a:cxnLst>
                  <a:cxn ang="0">
                    <a:pos x="csX0" y="csY0"/>
                  </a:cxn>
                  <a:cxn ang="0">
                    <a:pos x="csX1" y="csY1"/>
                  </a:cxn>
                  <a:cxn ang="0">
                    <a:pos x="csX2" y="csY2"/>
                  </a:cxn>
                </a:cxnLst>
                <a:rect l="l" t="t" r="r" b="b"/>
                <a:pathLst>
                  <a:path w="77825" h="128091">
                    <a:moveTo>
                      <a:pt x="55524" y="114076"/>
                    </a:moveTo>
                    <a:cubicBezTo>
                      <a:pt x="-10212" y="176643"/>
                      <a:pt x="-20502" y="10018"/>
                      <a:pt x="40420" y="558"/>
                    </a:cubicBezTo>
                    <a:cubicBezTo>
                      <a:pt x="98022" y="-8404"/>
                      <a:pt x="77438" y="93165"/>
                      <a:pt x="55524" y="114076"/>
                    </a:cubicBezTo>
                    <a:close/>
                  </a:path>
                </a:pathLst>
              </a:custGeom>
              <a:solidFill>
                <a:srgbClr val="1D1D1E"/>
              </a:solidFill>
              <a:ln w="16598" cap="flat">
                <a:noFill/>
                <a:prstDash val="solid"/>
                <a:miter/>
              </a:ln>
            </p:spPr>
            <p:txBody>
              <a:bodyPr/>
              <a:lstStyle/>
              <a:p>
                <a:endParaRPr lang="fr-FR"/>
              </a:p>
            </p:txBody>
          </p:sp>
          <p:sp>
            <p:nvSpPr>
              <p:cNvPr id="70" name="Forme libre 69">
                <a:extLst>
                  <a:ext uri="{FF2B5EF4-FFF2-40B4-BE49-F238E27FC236}">
                    <a16:creationId xmlns:a16="http://schemas.microsoft.com/office/drawing/2014/main" id="{F55FC9AF-F2B9-A59D-9690-FBFCA6C34FA1}"/>
                  </a:ext>
                </a:extLst>
              </p:cNvPr>
              <p:cNvSpPr/>
              <p:nvPr/>
            </p:nvSpPr>
            <p:spPr>
              <a:xfrm>
                <a:off x="-10183292" y="-8650360"/>
                <a:ext cx="75825" cy="129992"/>
              </a:xfrm>
              <a:custGeom>
                <a:avLst/>
                <a:gdLst>
                  <a:gd name="csX0" fmla="*/ 44419 w 75825"/>
                  <a:gd name="csY0" fmla="*/ 1 h 129992"/>
                  <a:gd name="csX1" fmla="*/ 28816 w 75825"/>
                  <a:gd name="csY1" fmla="*/ 129949 h 129992"/>
                  <a:gd name="csX2" fmla="*/ 44419 w 75825"/>
                  <a:gd name="csY2" fmla="*/ 1 h 129992"/>
                </a:gdLst>
                <a:ahLst/>
                <a:cxnLst>
                  <a:cxn ang="0">
                    <a:pos x="csX0" y="csY0"/>
                  </a:cxn>
                  <a:cxn ang="0">
                    <a:pos x="csX1" y="csY1"/>
                  </a:cxn>
                  <a:cxn ang="0">
                    <a:pos x="csX2" y="csY2"/>
                  </a:cxn>
                </a:cxnLst>
                <a:rect l="l" t="t" r="r" b="b"/>
                <a:pathLst>
                  <a:path w="75825" h="129992">
                    <a:moveTo>
                      <a:pt x="44419" y="1"/>
                    </a:moveTo>
                    <a:cubicBezTo>
                      <a:pt x="105008" y="-496"/>
                      <a:pt x="65668" y="132770"/>
                      <a:pt x="28816" y="129949"/>
                    </a:cubicBezTo>
                    <a:cubicBezTo>
                      <a:pt x="-21151" y="115842"/>
                      <a:pt x="264" y="333"/>
                      <a:pt x="44419" y="1"/>
                    </a:cubicBezTo>
                    <a:close/>
                  </a:path>
                </a:pathLst>
              </a:custGeom>
              <a:solidFill>
                <a:srgbClr val="1D1D1E"/>
              </a:solidFill>
              <a:ln w="16598" cap="flat">
                <a:noFill/>
                <a:prstDash val="solid"/>
                <a:miter/>
              </a:ln>
            </p:spPr>
            <p:txBody>
              <a:bodyPr/>
              <a:lstStyle/>
              <a:p>
                <a:endParaRPr lang="fr-FR"/>
              </a:p>
            </p:txBody>
          </p:sp>
          <p:sp>
            <p:nvSpPr>
              <p:cNvPr id="71" name="Forme libre 70">
                <a:extLst>
                  <a:ext uri="{FF2B5EF4-FFF2-40B4-BE49-F238E27FC236}">
                    <a16:creationId xmlns:a16="http://schemas.microsoft.com/office/drawing/2014/main" id="{150CB1CA-3B16-AC09-2390-4768517A35BE}"/>
                  </a:ext>
                </a:extLst>
              </p:cNvPr>
              <p:cNvSpPr/>
              <p:nvPr/>
            </p:nvSpPr>
            <p:spPr>
              <a:xfrm>
                <a:off x="-9283022" y="-8544454"/>
                <a:ext cx="92426" cy="136249"/>
              </a:xfrm>
              <a:custGeom>
                <a:avLst/>
                <a:gdLst>
                  <a:gd name="csX0" fmla="*/ 88204 w 92426"/>
                  <a:gd name="csY0" fmla="*/ 134572 h 136249"/>
                  <a:gd name="csX1" fmla="*/ 42055 w 92426"/>
                  <a:gd name="csY1" fmla="*/ 72503 h 136249"/>
                  <a:gd name="csX2" fmla="*/ 7691 w 92426"/>
                  <a:gd name="csY2" fmla="*/ 808 h 136249"/>
                  <a:gd name="csX3" fmla="*/ 88204 w 92426"/>
                  <a:gd name="csY3" fmla="*/ 134572 h 136249"/>
                </a:gdLst>
                <a:ahLst/>
                <a:cxnLst>
                  <a:cxn ang="0">
                    <a:pos x="csX0" y="csY0"/>
                  </a:cxn>
                  <a:cxn ang="0">
                    <a:pos x="csX1" y="csY1"/>
                  </a:cxn>
                  <a:cxn ang="0">
                    <a:pos x="csX2" y="csY2"/>
                  </a:cxn>
                  <a:cxn ang="0">
                    <a:pos x="csX3" y="csY3"/>
                  </a:cxn>
                </a:cxnLst>
                <a:rect l="l" t="t" r="r" b="b"/>
                <a:pathLst>
                  <a:path w="92426" h="136249">
                    <a:moveTo>
                      <a:pt x="88204" y="134572"/>
                    </a:moveTo>
                    <a:cubicBezTo>
                      <a:pt x="68447" y="147185"/>
                      <a:pt x="50687" y="84950"/>
                      <a:pt x="42055" y="72503"/>
                    </a:cubicBezTo>
                    <a:cubicBezTo>
                      <a:pt x="29106" y="53749"/>
                      <a:pt x="-18372" y="20723"/>
                      <a:pt x="7691" y="808"/>
                    </a:cubicBezTo>
                    <a:cubicBezTo>
                      <a:pt x="35745" y="-11473"/>
                      <a:pt x="110944" y="120134"/>
                      <a:pt x="88204" y="134572"/>
                    </a:cubicBezTo>
                    <a:close/>
                  </a:path>
                </a:pathLst>
              </a:custGeom>
              <a:solidFill>
                <a:srgbClr val="1D1D1E"/>
              </a:solidFill>
              <a:ln w="16598" cap="flat">
                <a:noFill/>
                <a:prstDash val="solid"/>
                <a:miter/>
              </a:ln>
            </p:spPr>
            <p:txBody>
              <a:bodyPr/>
              <a:lstStyle/>
              <a:p>
                <a:endParaRPr lang="fr-FR"/>
              </a:p>
            </p:txBody>
          </p:sp>
          <p:sp>
            <p:nvSpPr>
              <p:cNvPr id="72" name="Forme libre 71">
                <a:extLst>
                  <a:ext uri="{FF2B5EF4-FFF2-40B4-BE49-F238E27FC236}">
                    <a16:creationId xmlns:a16="http://schemas.microsoft.com/office/drawing/2014/main" id="{59CB2C81-434C-E77E-4272-ED8327E39D9A}"/>
                  </a:ext>
                </a:extLst>
              </p:cNvPr>
              <p:cNvSpPr/>
              <p:nvPr/>
            </p:nvSpPr>
            <p:spPr>
              <a:xfrm>
                <a:off x="-9184596" y="-8328930"/>
                <a:ext cx="59614" cy="125503"/>
              </a:xfrm>
              <a:custGeom>
                <a:avLst/>
                <a:gdLst>
                  <a:gd name="csX0" fmla="*/ 8535 w 59614"/>
                  <a:gd name="csY0" fmla="*/ 203 h 125503"/>
                  <a:gd name="csX1" fmla="*/ 47713 w 59614"/>
                  <a:gd name="csY1" fmla="*/ 125504 h 125503"/>
                  <a:gd name="csX2" fmla="*/ 8535 w 59614"/>
                  <a:gd name="csY2" fmla="*/ 203 h 125503"/>
                </a:gdLst>
                <a:ahLst/>
                <a:cxnLst>
                  <a:cxn ang="0">
                    <a:pos x="csX0" y="csY0"/>
                  </a:cxn>
                  <a:cxn ang="0">
                    <a:pos x="csX1" y="csY1"/>
                  </a:cxn>
                  <a:cxn ang="0">
                    <a:pos x="csX2" y="csY2"/>
                  </a:cxn>
                </a:cxnLst>
                <a:rect l="l" t="t" r="r" b="b"/>
                <a:pathLst>
                  <a:path w="59614" h="125503">
                    <a:moveTo>
                      <a:pt x="8535" y="203"/>
                    </a:moveTo>
                    <a:cubicBezTo>
                      <a:pt x="36588" y="-5439"/>
                      <a:pt x="81079" y="108078"/>
                      <a:pt x="47713" y="125504"/>
                    </a:cubicBezTo>
                    <a:cubicBezTo>
                      <a:pt x="39907" y="105091"/>
                      <a:pt x="-22344" y="6344"/>
                      <a:pt x="8535" y="203"/>
                    </a:cubicBezTo>
                    <a:close/>
                  </a:path>
                </a:pathLst>
              </a:custGeom>
              <a:solidFill>
                <a:srgbClr val="1D1D1E"/>
              </a:solidFill>
              <a:ln w="16598" cap="flat">
                <a:noFill/>
                <a:prstDash val="solid"/>
                <a:miter/>
              </a:ln>
            </p:spPr>
            <p:txBody>
              <a:bodyPr/>
              <a:lstStyle/>
              <a:p>
                <a:endParaRPr lang="fr-FR"/>
              </a:p>
            </p:txBody>
          </p:sp>
          <p:sp>
            <p:nvSpPr>
              <p:cNvPr id="73" name="Forme libre 72">
                <a:extLst>
                  <a:ext uri="{FF2B5EF4-FFF2-40B4-BE49-F238E27FC236}">
                    <a16:creationId xmlns:a16="http://schemas.microsoft.com/office/drawing/2014/main" id="{52E9804D-3FF7-46AB-97B8-B7D11C3C3905}"/>
                  </a:ext>
                </a:extLst>
              </p:cNvPr>
              <p:cNvSpPr/>
              <p:nvPr/>
            </p:nvSpPr>
            <p:spPr>
              <a:xfrm>
                <a:off x="-9086434" y="-8110202"/>
                <a:ext cx="53288" cy="68419"/>
              </a:xfrm>
              <a:custGeom>
                <a:avLst/>
                <a:gdLst>
                  <a:gd name="csX0" fmla="*/ 2504 w 53288"/>
                  <a:gd name="csY0" fmla="*/ 2701 h 68419"/>
                  <a:gd name="csX1" fmla="*/ 45168 w 53288"/>
                  <a:gd name="csY1" fmla="*/ 68089 h 68419"/>
                  <a:gd name="csX2" fmla="*/ 2504 w 53288"/>
                  <a:gd name="csY2" fmla="*/ 2701 h 68419"/>
                </a:gdLst>
                <a:ahLst/>
                <a:cxnLst>
                  <a:cxn ang="0">
                    <a:pos x="csX0" y="csY0"/>
                  </a:cxn>
                  <a:cxn ang="0">
                    <a:pos x="csX1" y="csY1"/>
                  </a:cxn>
                  <a:cxn ang="0">
                    <a:pos x="csX2" y="csY2"/>
                  </a:cxn>
                </a:cxnLst>
                <a:rect l="l" t="t" r="r" b="b"/>
                <a:pathLst>
                  <a:path w="53288" h="68419">
                    <a:moveTo>
                      <a:pt x="2504" y="2701"/>
                    </a:moveTo>
                    <a:cubicBezTo>
                      <a:pt x="18440" y="-14725"/>
                      <a:pt x="73886" y="57468"/>
                      <a:pt x="45168" y="68089"/>
                    </a:cubicBezTo>
                    <a:cubicBezTo>
                      <a:pt x="31388" y="73234"/>
                      <a:pt x="-10611" y="16808"/>
                      <a:pt x="2504" y="2701"/>
                    </a:cubicBezTo>
                    <a:close/>
                  </a:path>
                </a:pathLst>
              </a:custGeom>
              <a:solidFill>
                <a:srgbClr val="1D1D1E"/>
              </a:solidFill>
              <a:ln w="16598" cap="flat">
                <a:noFill/>
                <a:prstDash val="solid"/>
                <a:miter/>
              </a:ln>
            </p:spPr>
            <p:txBody>
              <a:bodyPr/>
              <a:lstStyle/>
              <a:p>
                <a:endParaRPr lang="fr-FR"/>
              </a:p>
            </p:txBody>
          </p:sp>
          <p:sp>
            <p:nvSpPr>
              <p:cNvPr id="74" name="Forme libre 73">
                <a:extLst>
                  <a:ext uri="{FF2B5EF4-FFF2-40B4-BE49-F238E27FC236}">
                    <a16:creationId xmlns:a16="http://schemas.microsoft.com/office/drawing/2014/main" id="{58E4C414-E01F-3AC3-1E91-583BDBCE9B85}"/>
                  </a:ext>
                </a:extLst>
              </p:cNvPr>
              <p:cNvSpPr/>
              <p:nvPr/>
            </p:nvSpPr>
            <p:spPr>
              <a:xfrm>
                <a:off x="-10645484" y="-8367281"/>
                <a:ext cx="98993" cy="145473"/>
              </a:xfrm>
              <a:custGeom>
                <a:avLst/>
                <a:gdLst>
                  <a:gd name="csX0" fmla="*/ 29355 w 98993"/>
                  <a:gd name="csY0" fmla="*/ 118713 h 145473"/>
                  <a:gd name="csX1" fmla="*/ 24374 w 98993"/>
                  <a:gd name="csY1" fmla="*/ 63283 h 145473"/>
                  <a:gd name="csX2" fmla="*/ 10761 w 98993"/>
                  <a:gd name="csY2" fmla="*/ 1379 h 145473"/>
                  <a:gd name="csX3" fmla="*/ 72019 w 98993"/>
                  <a:gd name="csY3" fmla="*/ 143939 h 145473"/>
                  <a:gd name="csX4" fmla="*/ 29521 w 98993"/>
                  <a:gd name="csY4" fmla="*/ 118879 h 145473"/>
                </a:gdLst>
                <a:ahLst/>
                <a:cxnLst>
                  <a:cxn ang="0">
                    <a:pos x="csX0" y="csY0"/>
                  </a:cxn>
                  <a:cxn ang="0">
                    <a:pos x="csX1" y="csY1"/>
                  </a:cxn>
                  <a:cxn ang="0">
                    <a:pos x="csX2" y="csY2"/>
                  </a:cxn>
                  <a:cxn ang="0">
                    <a:pos x="csX3" y="csY3"/>
                  </a:cxn>
                  <a:cxn ang="0">
                    <a:pos x="csX4" y="csY4"/>
                  </a:cxn>
                </a:cxnLst>
                <a:rect l="l" t="t" r="r" b="b"/>
                <a:pathLst>
                  <a:path w="98993" h="145473">
                    <a:moveTo>
                      <a:pt x="29355" y="118713"/>
                    </a:moveTo>
                    <a:cubicBezTo>
                      <a:pt x="57907" y="86683"/>
                      <a:pt x="36492" y="88343"/>
                      <a:pt x="24374" y="63283"/>
                    </a:cubicBezTo>
                    <a:cubicBezTo>
                      <a:pt x="15077" y="44031"/>
                      <a:pt x="-16295" y="15154"/>
                      <a:pt x="10761" y="1379"/>
                    </a:cubicBezTo>
                    <a:cubicBezTo>
                      <a:pt x="43467" y="-15549"/>
                      <a:pt x="147713" y="128671"/>
                      <a:pt x="72019" y="143939"/>
                    </a:cubicBezTo>
                    <a:cubicBezTo>
                      <a:pt x="36991" y="150910"/>
                      <a:pt x="41639" y="132654"/>
                      <a:pt x="29521" y="118879"/>
                    </a:cubicBezTo>
                    <a:close/>
                  </a:path>
                </a:pathLst>
              </a:custGeom>
              <a:solidFill>
                <a:srgbClr val="1D1D1E"/>
              </a:solidFill>
              <a:ln w="16598" cap="flat">
                <a:noFill/>
                <a:prstDash val="solid"/>
                <a:miter/>
              </a:ln>
            </p:spPr>
            <p:txBody>
              <a:bodyPr/>
              <a:lstStyle/>
              <a:p>
                <a:endParaRPr lang="fr-FR"/>
              </a:p>
            </p:txBody>
          </p:sp>
          <p:sp>
            <p:nvSpPr>
              <p:cNvPr id="75" name="Forme libre 74">
                <a:extLst>
                  <a:ext uri="{FF2B5EF4-FFF2-40B4-BE49-F238E27FC236}">
                    <a16:creationId xmlns:a16="http://schemas.microsoft.com/office/drawing/2014/main" id="{400FA4E1-C6E7-AB13-7779-A72B637C89C5}"/>
                  </a:ext>
                </a:extLst>
              </p:cNvPr>
              <p:cNvSpPr/>
              <p:nvPr/>
            </p:nvSpPr>
            <p:spPr>
              <a:xfrm>
                <a:off x="-10637046" y="-8303999"/>
                <a:ext cx="35208" cy="55430"/>
              </a:xfrm>
              <a:custGeom>
                <a:avLst/>
                <a:gdLst>
                  <a:gd name="csX0" fmla="*/ 15936 w 35208"/>
                  <a:gd name="csY0" fmla="*/ 0 h 55430"/>
                  <a:gd name="csX1" fmla="*/ 20917 w 35208"/>
                  <a:gd name="csY1" fmla="*/ 55431 h 55430"/>
                  <a:gd name="csX2" fmla="*/ 15936 w 35208"/>
                  <a:gd name="csY2" fmla="*/ 0 h 55430"/>
                </a:gdLst>
                <a:ahLst/>
                <a:cxnLst>
                  <a:cxn ang="0">
                    <a:pos x="csX0" y="csY0"/>
                  </a:cxn>
                  <a:cxn ang="0">
                    <a:pos x="csX1" y="csY1"/>
                  </a:cxn>
                  <a:cxn ang="0">
                    <a:pos x="csX2" y="csY2"/>
                  </a:cxn>
                </a:cxnLst>
                <a:rect l="l" t="t" r="r" b="b"/>
                <a:pathLst>
                  <a:path w="35208" h="55430">
                    <a:moveTo>
                      <a:pt x="15936" y="0"/>
                    </a:moveTo>
                    <a:cubicBezTo>
                      <a:pt x="28220" y="25060"/>
                      <a:pt x="49635" y="23400"/>
                      <a:pt x="20917" y="55431"/>
                    </a:cubicBezTo>
                    <a:cubicBezTo>
                      <a:pt x="5148" y="37507"/>
                      <a:pt x="-14439" y="18588"/>
                      <a:pt x="15936" y="0"/>
                    </a:cubicBezTo>
                    <a:close/>
                  </a:path>
                </a:pathLst>
              </a:custGeom>
              <a:solidFill>
                <a:srgbClr val="BCC7D1"/>
              </a:solidFill>
              <a:ln w="16598" cap="flat">
                <a:noFill/>
                <a:prstDash val="solid"/>
                <a:miter/>
              </a:ln>
            </p:spPr>
            <p:txBody>
              <a:bodyPr/>
              <a:lstStyle/>
              <a:p>
                <a:endParaRPr lang="fr-FR"/>
              </a:p>
            </p:txBody>
          </p:sp>
        </p:grpSp>
      </p:grpSp>
      <p:grpSp>
        <p:nvGrpSpPr>
          <p:cNvPr id="76" name="Group 2">
            <a:extLst>
              <a:ext uri="{FF2B5EF4-FFF2-40B4-BE49-F238E27FC236}">
                <a16:creationId xmlns:a16="http://schemas.microsoft.com/office/drawing/2014/main" id="{428E66FE-8CCD-2C67-1752-998E2BFD6285}"/>
              </a:ext>
            </a:extLst>
          </p:cNvPr>
          <p:cNvGrpSpPr/>
          <p:nvPr/>
        </p:nvGrpSpPr>
        <p:grpSpPr>
          <a:xfrm>
            <a:off x="5687336" y="1815599"/>
            <a:ext cx="4651197" cy="3044479"/>
            <a:chOff x="332936" y="2504656"/>
            <a:chExt cx="2926080" cy="3044479"/>
          </a:xfrm>
        </p:grpSpPr>
        <p:sp>
          <p:nvSpPr>
            <p:cNvPr id="77" name="TextBox 3">
              <a:extLst>
                <a:ext uri="{FF2B5EF4-FFF2-40B4-BE49-F238E27FC236}">
                  <a16:creationId xmlns:a16="http://schemas.microsoft.com/office/drawing/2014/main" id="{D69EF21B-DFB1-E554-F5A3-FF6900A376D1}"/>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bg1">
                      <a:lumMod val="75000"/>
                    </a:schemeClr>
                  </a:solidFill>
                </a:rPr>
                <a:t>Lorem Ipsum</a:t>
              </a:r>
            </a:p>
          </p:txBody>
        </p:sp>
        <p:sp>
          <p:nvSpPr>
            <p:cNvPr id="78" name="TextBox 4">
              <a:extLst>
                <a:ext uri="{FF2B5EF4-FFF2-40B4-BE49-F238E27FC236}">
                  <a16:creationId xmlns:a16="http://schemas.microsoft.com/office/drawing/2014/main" id="{9DDCA4C8-2783-6CC9-66A7-4ACD8EA18BBB}"/>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 name="Title 1">
            <a:extLst>
              <a:ext uri="{FF2B5EF4-FFF2-40B4-BE49-F238E27FC236}">
                <a16:creationId xmlns:a16="http://schemas.microsoft.com/office/drawing/2014/main" id="{508DC1C3-B910-EF35-2425-E93784754003}"/>
              </a:ext>
            </a:extLst>
          </p:cNvPr>
          <p:cNvSpPr>
            <a:spLocks noGrp="1"/>
          </p:cNvSpPr>
          <p:nvPr>
            <p:ph type="title"/>
          </p:nvPr>
        </p:nvSpPr>
        <p:spPr/>
        <p:txBody>
          <a:bodyPr>
            <a:noAutofit/>
          </a:bodyPr>
          <a:lstStyle/>
          <a:p>
            <a:r>
              <a:rPr lang="en-US" dirty="0"/>
              <a:t>Confused Businessman Doodle Sticker – Slide Template</a:t>
            </a:r>
          </a:p>
        </p:txBody>
      </p:sp>
    </p:spTree>
    <p:extLst>
      <p:ext uri="{BB962C8B-B14F-4D97-AF65-F5344CB8AC3E}">
        <p14:creationId xmlns:p14="http://schemas.microsoft.com/office/powerpoint/2010/main" val="639668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9558</TotalTime>
  <Words>232</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Confused Businessman Doodle Sticker – Slide Template</vt:lpstr>
      <vt:lpstr>Confused Businessman Doodle Sticker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Confused Businessman Doodle Sticker</dc:title>
  <dc:creator>PresentationGO.com</dc:creator>
  <dc:description>© Copyright PresentationGO.com - Do not distribute or sale without written permission.</dc:description>
  <cp:lastModifiedBy>Christophe Barroche</cp:lastModifiedBy>
  <cp:revision>68</cp:revision>
  <dcterms:created xsi:type="dcterms:W3CDTF">2014-11-26T05:14:11Z</dcterms:created>
  <dcterms:modified xsi:type="dcterms:W3CDTF">2025-12-15T18:46:02Z</dcterms:modified>
  <cp:category>Graphics &amp; Metaphors</cp:category>
</cp:coreProperties>
</file>