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9" r:id="rId4"/>
    <p:sldId id="385"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059141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113C3-6E7B-2086-B09F-53667D48D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20AA0-80EC-18AF-7F21-376C822092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F2CC0-33CF-C6A1-4C57-1C726D65D60C}"/>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837AACC-EF75-D87B-A433-86839262138C}"/>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13111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D6C0EDDB-B438-FA87-04A6-5E7A1BF34D5F}"/>
              </a:ext>
            </a:extLst>
          </p:cNvPr>
          <p:cNvGrpSpPr/>
          <p:nvPr/>
        </p:nvGrpSpPr>
        <p:grpSpPr>
          <a:xfrm>
            <a:off x="6275590" y="1134005"/>
            <a:ext cx="4895679" cy="4839371"/>
            <a:chOff x="-17613469" y="-9961405"/>
            <a:chExt cx="4895679" cy="4839371"/>
          </a:xfrm>
        </p:grpSpPr>
        <p:sp>
          <p:nvSpPr>
            <p:cNvPr id="4" name="Forme libre 3">
              <a:extLst>
                <a:ext uri="{FF2B5EF4-FFF2-40B4-BE49-F238E27FC236}">
                  <a16:creationId xmlns:a16="http://schemas.microsoft.com/office/drawing/2014/main" id="{6C237E49-C623-1FD9-1115-2A981C50EC97}"/>
                </a:ext>
              </a:extLst>
            </p:cNvPr>
            <p:cNvSpPr/>
            <p:nvPr/>
          </p:nvSpPr>
          <p:spPr>
            <a:xfrm>
              <a:off x="-17613469" y="-9961405"/>
              <a:ext cx="4895679" cy="4839371"/>
            </a:xfrm>
            <a:custGeom>
              <a:avLst/>
              <a:gdLst>
                <a:gd name="csX0" fmla="*/ 4766441 w 4895679"/>
                <a:gd name="csY0" fmla="*/ 1911658 h 4839371"/>
                <a:gd name="csX1" fmla="*/ 4689081 w 4895679"/>
                <a:gd name="csY1" fmla="*/ 1713003 h 4839371"/>
                <a:gd name="csX2" fmla="*/ 4242371 w 4895679"/>
                <a:gd name="csY2" fmla="*/ 1750178 h 4839371"/>
                <a:gd name="csX3" fmla="*/ 4234071 w 4895679"/>
                <a:gd name="csY3" fmla="*/ 1749183 h 4839371"/>
                <a:gd name="csX4" fmla="*/ 4215976 w 4895679"/>
                <a:gd name="csY4" fmla="*/ 1747523 h 4839371"/>
                <a:gd name="csX5" fmla="*/ 4218963 w 4895679"/>
                <a:gd name="csY5" fmla="*/ 1655912 h 4839371"/>
                <a:gd name="csX6" fmla="*/ 4206845 w 4895679"/>
                <a:gd name="csY6" fmla="*/ 1622222 h 4839371"/>
                <a:gd name="csX7" fmla="*/ 4217970 w 4895679"/>
                <a:gd name="csY7" fmla="*/ 1593677 h 4839371"/>
                <a:gd name="csX8" fmla="*/ 4269428 w 4895679"/>
                <a:gd name="csY8" fmla="*/ 1312872 h 4839371"/>
                <a:gd name="csX9" fmla="*/ 3998848 w 4895679"/>
                <a:gd name="csY9" fmla="*/ 929005 h 4839371"/>
                <a:gd name="csX10" fmla="*/ 3940415 w 4895679"/>
                <a:gd name="csY10" fmla="*/ 892825 h 4839371"/>
                <a:gd name="csX11" fmla="*/ 3769598 w 4895679"/>
                <a:gd name="csY11" fmla="*/ 796070 h 4839371"/>
                <a:gd name="csX12" fmla="*/ 3766939 w 4895679"/>
                <a:gd name="csY12" fmla="*/ 794576 h 4839371"/>
                <a:gd name="csX13" fmla="*/ 3564584 w 4895679"/>
                <a:gd name="csY13" fmla="*/ 792751 h 4839371"/>
                <a:gd name="csX14" fmla="*/ 3394598 w 4895679"/>
                <a:gd name="csY14" fmla="*/ 980784 h 4839371"/>
                <a:gd name="csX15" fmla="*/ 3387793 w 4895679"/>
                <a:gd name="csY15" fmla="*/ 997712 h 4839371"/>
                <a:gd name="csX16" fmla="*/ 3370528 w 4895679"/>
                <a:gd name="csY16" fmla="*/ 1016466 h 4839371"/>
                <a:gd name="csX17" fmla="*/ 3291345 w 4895679"/>
                <a:gd name="csY17" fmla="*/ 1118698 h 4839371"/>
                <a:gd name="csX18" fmla="*/ 3246027 w 4895679"/>
                <a:gd name="csY18" fmla="*/ 1602971 h 4839371"/>
                <a:gd name="csX19" fmla="*/ 2855590 w 4895679"/>
                <a:gd name="csY19" fmla="*/ 1473190 h 4839371"/>
                <a:gd name="csX20" fmla="*/ 2801307 w 4895679"/>
                <a:gd name="csY20" fmla="*/ 1444313 h 4839371"/>
                <a:gd name="csX21" fmla="*/ 2826041 w 4895679"/>
                <a:gd name="csY21" fmla="*/ 1275033 h 4839371"/>
                <a:gd name="csX22" fmla="*/ 2845628 w 4895679"/>
                <a:gd name="csY22" fmla="*/ 1147907 h 4839371"/>
                <a:gd name="csX23" fmla="*/ 2996692 w 4895679"/>
                <a:gd name="csY23" fmla="*/ 986925 h 4839371"/>
                <a:gd name="csX24" fmla="*/ 3004659 w 4895679"/>
                <a:gd name="csY24" fmla="*/ 811338 h 4839371"/>
                <a:gd name="csX25" fmla="*/ 3028397 w 4895679"/>
                <a:gd name="csY25" fmla="*/ 810840 h 4839371"/>
                <a:gd name="csX26" fmla="*/ 3158377 w 4895679"/>
                <a:gd name="csY26" fmla="*/ 748107 h 4839371"/>
                <a:gd name="csX27" fmla="*/ 3178961 w 4895679"/>
                <a:gd name="csY27" fmla="*/ 532690 h 4839371"/>
                <a:gd name="csX28" fmla="*/ 3177300 w 4895679"/>
                <a:gd name="csY28" fmla="*/ 530035 h 4839371"/>
                <a:gd name="csX29" fmla="*/ 3183444 w 4895679"/>
                <a:gd name="csY29" fmla="*/ 513273 h 4839371"/>
                <a:gd name="csX30" fmla="*/ 3134142 w 4895679"/>
                <a:gd name="csY30" fmla="*/ 328724 h 4839371"/>
                <a:gd name="csX31" fmla="*/ 3132812 w 4895679"/>
                <a:gd name="csY31" fmla="*/ 244416 h 4839371"/>
                <a:gd name="csX32" fmla="*/ 2964987 w 4895679"/>
                <a:gd name="csY32" fmla="*/ 108495 h 4839371"/>
                <a:gd name="csX33" fmla="*/ 2964987 w 4895679"/>
                <a:gd name="csY33" fmla="*/ 108495 h 4839371"/>
                <a:gd name="csX34" fmla="*/ 2808278 w 4895679"/>
                <a:gd name="csY34" fmla="*/ 171892 h 4839371"/>
                <a:gd name="csX35" fmla="*/ 2648087 w 4895679"/>
                <a:gd name="csY35" fmla="*/ 67004 h 4839371"/>
                <a:gd name="csX36" fmla="*/ 2447389 w 4895679"/>
                <a:gd name="csY36" fmla="*/ 33148 h 4839371"/>
                <a:gd name="csX37" fmla="*/ 2392446 w 4895679"/>
                <a:gd name="csY37" fmla="*/ 31489 h 4839371"/>
                <a:gd name="csX38" fmla="*/ 2346297 w 4895679"/>
                <a:gd name="csY38" fmla="*/ 21365 h 4839371"/>
                <a:gd name="csX39" fmla="*/ 2111900 w 4895679"/>
                <a:gd name="csY39" fmla="*/ 16552 h 4839371"/>
                <a:gd name="csX40" fmla="*/ 1942080 w 4895679"/>
                <a:gd name="csY40" fmla="*/ 189981 h 4839371"/>
                <a:gd name="csX41" fmla="*/ 1928633 w 4895679"/>
                <a:gd name="csY41" fmla="*/ 255536 h 4839371"/>
                <a:gd name="csX42" fmla="*/ 1905727 w 4895679"/>
                <a:gd name="csY42" fmla="*/ 303332 h 4839371"/>
                <a:gd name="csX43" fmla="*/ 1667512 w 4895679"/>
                <a:gd name="csY43" fmla="*/ 330052 h 4839371"/>
                <a:gd name="csX44" fmla="*/ 1667512 w 4895679"/>
                <a:gd name="csY44" fmla="*/ 330052 h 4839371"/>
                <a:gd name="csX45" fmla="*/ 1622194 w 4895679"/>
                <a:gd name="csY45" fmla="*/ 521903 h 4839371"/>
                <a:gd name="csX46" fmla="*/ 1632654 w 4895679"/>
                <a:gd name="csY46" fmla="*/ 545635 h 4839371"/>
                <a:gd name="csX47" fmla="*/ 1608417 w 4895679"/>
                <a:gd name="csY47" fmla="*/ 567210 h 4839371"/>
                <a:gd name="csX48" fmla="*/ 1605594 w 4895679"/>
                <a:gd name="csY48" fmla="*/ 813330 h 4839371"/>
                <a:gd name="csX49" fmla="*/ 1757156 w 4895679"/>
                <a:gd name="csY49" fmla="*/ 874901 h 4839371"/>
                <a:gd name="csX50" fmla="*/ 1798656 w 4895679"/>
                <a:gd name="csY50" fmla="*/ 872578 h 4839371"/>
                <a:gd name="csX51" fmla="*/ 1877175 w 4895679"/>
                <a:gd name="csY51" fmla="*/ 1062437 h 4839371"/>
                <a:gd name="csX52" fmla="*/ 1989060 w 4895679"/>
                <a:gd name="csY52" fmla="*/ 1132638 h 4839371"/>
                <a:gd name="csX53" fmla="*/ 2038695 w 4895679"/>
                <a:gd name="csY53" fmla="*/ 1430206 h 4839371"/>
                <a:gd name="csX54" fmla="*/ 1670337 w 4895679"/>
                <a:gd name="csY54" fmla="*/ 1564966 h 4839371"/>
                <a:gd name="csX55" fmla="*/ 1696396 w 4895679"/>
                <a:gd name="csY55" fmla="*/ 1451283 h 4839371"/>
                <a:gd name="csX56" fmla="*/ 1574385 w 4895679"/>
                <a:gd name="csY56" fmla="*/ 1059948 h 4839371"/>
                <a:gd name="csX57" fmla="*/ 1547163 w 4895679"/>
                <a:gd name="csY57" fmla="*/ 881374 h 4839371"/>
                <a:gd name="csX58" fmla="*/ 1543842 w 4895679"/>
                <a:gd name="csY58" fmla="*/ 876893 h 4839371"/>
                <a:gd name="csX59" fmla="*/ 1523091 w 4895679"/>
                <a:gd name="csY59" fmla="*/ 820798 h 4839371"/>
                <a:gd name="csX60" fmla="*/ 1351280 w 4895679"/>
                <a:gd name="csY60" fmla="*/ 732341 h 4839371"/>
                <a:gd name="csX61" fmla="*/ 1307787 w 4895679"/>
                <a:gd name="csY61" fmla="*/ 741801 h 4839371"/>
                <a:gd name="csX62" fmla="*/ 1301147 w 4895679"/>
                <a:gd name="csY62" fmla="*/ 739809 h 4839371"/>
                <a:gd name="csX63" fmla="*/ 1128836 w 4895679"/>
                <a:gd name="csY63" fmla="*/ 703298 h 4839371"/>
                <a:gd name="csX64" fmla="*/ 996700 w 4895679"/>
                <a:gd name="csY64" fmla="*/ 816151 h 4839371"/>
                <a:gd name="csX65" fmla="*/ 995869 w 4895679"/>
                <a:gd name="csY65" fmla="*/ 817313 h 4839371"/>
                <a:gd name="csX66" fmla="*/ 936108 w 4895679"/>
                <a:gd name="csY66" fmla="*/ 834241 h 4839371"/>
                <a:gd name="csX67" fmla="*/ 588169 w 4895679"/>
                <a:gd name="csY67" fmla="*/ 1174958 h 4839371"/>
                <a:gd name="csX68" fmla="*/ 581196 w 4895679"/>
                <a:gd name="csY68" fmla="*/ 1184584 h 4839371"/>
                <a:gd name="csX69" fmla="*/ 624190 w 4895679"/>
                <a:gd name="csY69" fmla="*/ 1507544 h 4839371"/>
                <a:gd name="csX70" fmla="*/ 643447 w 4895679"/>
                <a:gd name="csY70" fmla="*/ 1531110 h 4839371"/>
                <a:gd name="csX71" fmla="*/ 670505 w 4895679"/>
                <a:gd name="csY71" fmla="*/ 1636993 h 4839371"/>
                <a:gd name="csX72" fmla="*/ 825384 w 4895679"/>
                <a:gd name="csY72" fmla="*/ 1763289 h 4839371"/>
                <a:gd name="csX73" fmla="*/ 565923 w 4895679"/>
                <a:gd name="csY73" fmla="*/ 1785694 h 4839371"/>
                <a:gd name="csX74" fmla="*/ 553473 w 4895679"/>
                <a:gd name="csY74" fmla="*/ 1775736 h 4839371"/>
                <a:gd name="csX75" fmla="*/ 287539 w 4895679"/>
                <a:gd name="csY75" fmla="*/ 1702879 h 4839371"/>
                <a:gd name="csX76" fmla="*/ 162041 w 4895679"/>
                <a:gd name="csY76" fmla="*/ 1824695 h 4839371"/>
                <a:gd name="csX77" fmla="*/ 151084 w 4895679"/>
                <a:gd name="csY77" fmla="*/ 1940535 h 4839371"/>
                <a:gd name="csX78" fmla="*/ 23 w 4895679"/>
                <a:gd name="csY78" fmla="*/ 2159936 h 4839371"/>
                <a:gd name="csX79" fmla="*/ 61941 w 4895679"/>
                <a:gd name="csY79" fmla="*/ 2312287 h 4839371"/>
                <a:gd name="csX80" fmla="*/ 143116 w 4895679"/>
                <a:gd name="csY80" fmla="*/ 2426634 h 4839371"/>
                <a:gd name="csX81" fmla="*/ 256994 w 4895679"/>
                <a:gd name="csY81" fmla="*/ 2468954 h 4839371"/>
                <a:gd name="csX82" fmla="*/ 510147 w 4895679"/>
                <a:gd name="csY82" fmla="*/ 2477916 h 4839371"/>
                <a:gd name="csX83" fmla="*/ 708686 w 4895679"/>
                <a:gd name="csY83" fmla="*/ 2377842 h 4839371"/>
                <a:gd name="csX84" fmla="*/ 706861 w 4895679"/>
                <a:gd name="csY84" fmla="*/ 2601557 h 4839371"/>
                <a:gd name="csX85" fmla="*/ 705365 w 4895679"/>
                <a:gd name="csY85" fmla="*/ 3004842 h 4839371"/>
                <a:gd name="csX86" fmla="*/ 718646 w 4895679"/>
                <a:gd name="csY86" fmla="*/ 3068239 h 4839371"/>
                <a:gd name="csX87" fmla="*/ 782723 w 4895679"/>
                <a:gd name="csY87" fmla="*/ 3197190 h 4839371"/>
                <a:gd name="csX88" fmla="*/ 786208 w 4895679"/>
                <a:gd name="csY88" fmla="*/ 3251791 h 4839371"/>
                <a:gd name="csX89" fmla="*/ 785047 w 4895679"/>
                <a:gd name="csY89" fmla="*/ 3817054 h 4839371"/>
                <a:gd name="csX90" fmla="*/ 769276 w 4895679"/>
                <a:gd name="csY90" fmla="*/ 4127400 h 4839371"/>
                <a:gd name="csX91" fmla="*/ 486742 w 4895679"/>
                <a:gd name="csY91" fmla="*/ 4167729 h 4839371"/>
                <a:gd name="csX92" fmla="*/ 418679 w 4895679"/>
                <a:gd name="csY92" fmla="*/ 4355762 h 4839371"/>
                <a:gd name="csX93" fmla="*/ 434285 w 4895679"/>
                <a:gd name="csY93" fmla="*/ 4403725 h 4839371"/>
                <a:gd name="csX94" fmla="*/ 390127 w 4895679"/>
                <a:gd name="csY94" fmla="*/ 4439241 h 4839371"/>
                <a:gd name="csX95" fmla="*/ 385479 w 4895679"/>
                <a:gd name="csY95" fmla="*/ 4661296 h 4839371"/>
                <a:gd name="csX96" fmla="*/ 418183 w 4895679"/>
                <a:gd name="csY96" fmla="*/ 4699135 h 4839371"/>
                <a:gd name="csX97" fmla="*/ 543846 w 4895679"/>
                <a:gd name="csY97" fmla="*/ 4756724 h 4839371"/>
                <a:gd name="csX98" fmla="*/ 2188595 w 4895679"/>
                <a:gd name="csY98" fmla="*/ 4756724 h 4839371"/>
                <a:gd name="csX99" fmla="*/ 2289189 w 4895679"/>
                <a:gd name="csY99" fmla="*/ 4800869 h 4839371"/>
                <a:gd name="csX100" fmla="*/ 2307285 w 4895679"/>
                <a:gd name="csY100" fmla="*/ 4801865 h 4839371"/>
                <a:gd name="csX101" fmla="*/ 2478101 w 4895679"/>
                <a:gd name="csY101" fmla="*/ 4801865 h 4839371"/>
                <a:gd name="csX102" fmla="*/ 2886468 w 4895679"/>
                <a:gd name="csY102" fmla="*/ 4806512 h 4839371"/>
                <a:gd name="csX103" fmla="*/ 3013956 w 4895679"/>
                <a:gd name="csY103" fmla="*/ 4816303 h 4839371"/>
                <a:gd name="csX104" fmla="*/ 3364384 w 4895679"/>
                <a:gd name="csY104" fmla="*/ 4839372 h 4839371"/>
                <a:gd name="csX105" fmla="*/ 3483577 w 4895679"/>
                <a:gd name="csY105" fmla="*/ 4811657 h 4839371"/>
                <a:gd name="csX106" fmla="*/ 3550476 w 4895679"/>
                <a:gd name="csY106" fmla="*/ 4742119 h 4839371"/>
                <a:gd name="csX107" fmla="*/ 3554460 w 4895679"/>
                <a:gd name="csY107" fmla="*/ 4743779 h 4839371"/>
                <a:gd name="csX108" fmla="*/ 3876502 w 4895679"/>
                <a:gd name="csY108" fmla="*/ 4768673 h 4839371"/>
                <a:gd name="csX109" fmla="*/ 4195059 w 4895679"/>
                <a:gd name="csY109" fmla="*/ 4752077 h 4839371"/>
                <a:gd name="csX110" fmla="*/ 4217139 w 4895679"/>
                <a:gd name="csY110" fmla="*/ 4742285 h 4839371"/>
                <a:gd name="csX111" fmla="*/ 4425472 w 4895679"/>
                <a:gd name="csY111" fmla="*/ 4677228 h 4839371"/>
                <a:gd name="csX112" fmla="*/ 4474110 w 4895679"/>
                <a:gd name="csY112" fmla="*/ 4523715 h 4839371"/>
                <a:gd name="csX113" fmla="*/ 4462989 w 4895679"/>
                <a:gd name="csY113" fmla="*/ 4480731 h 4839371"/>
                <a:gd name="csX114" fmla="*/ 4540510 w 4895679"/>
                <a:gd name="csY114" fmla="*/ 4399410 h 4839371"/>
                <a:gd name="csX115" fmla="*/ 4518431 w 4895679"/>
                <a:gd name="csY115" fmla="*/ 4208389 h 4839371"/>
                <a:gd name="csX116" fmla="*/ 4229257 w 4895679"/>
                <a:gd name="csY116" fmla="*/ 4121757 h 4839371"/>
                <a:gd name="csX117" fmla="*/ 3938255 w 4895679"/>
                <a:gd name="csY117" fmla="*/ 4099519 h 4839371"/>
                <a:gd name="csX118" fmla="*/ 3936431 w 4895679"/>
                <a:gd name="csY118" fmla="*/ 4066160 h 4839371"/>
                <a:gd name="csX119" fmla="*/ 3932775 w 4895679"/>
                <a:gd name="csY119" fmla="*/ 3943183 h 4839371"/>
                <a:gd name="csX120" fmla="*/ 3948881 w 4895679"/>
                <a:gd name="csY120" fmla="*/ 3673830 h 4839371"/>
                <a:gd name="csX121" fmla="*/ 4020757 w 4895679"/>
                <a:gd name="csY121" fmla="*/ 3605952 h 4839371"/>
                <a:gd name="csX122" fmla="*/ 4054456 w 4895679"/>
                <a:gd name="csY122" fmla="*/ 3487290 h 4839371"/>
                <a:gd name="csX123" fmla="*/ 4058772 w 4895679"/>
                <a:gd name="csY123" fmla="*/ 3452936 h 4839371"/>
                <a:gd name="csX124" fmla="*/ 4071721 w 4895679"/>
                <a:gd name="csY124" fmla="*/ 2804527 h 4839371"/>
                <a:gd name="csX125" fmla="*/ 4107742 w 4895679"/>
                <a:gd name="csY125" fmla="*/ 2759220 h 4839371"/>
                <a:gd name="csX126" fmla="*/ 4151735 w 4895679"/>
                <a:gd name="csY126" fmla="*/ 2565709 h 4839371"/>
                <a:gd name="csX127" fmla="*/ 4118202 w 4895679"/>
                <a:gd name="csY127" fmla="*/ 2324403 h 4839371"/>
                <a:gd name="csX128" fmla="*/ 4113055 w 4895679"/>
                <a:gd name="csY128" fmla="*/ 2317764 h 4839371"/>
                <a:gd name="csX129" fmla="*/ 4138454 w 4895679"/>
                <a:gd name="csY129" fmla="*/ 2321415 h 4839371"/>
                <a:gd name="csX130" fmla="*/ 4191241 w 4895679"/>
                <a:gd name="csY130" fmla="*/ 2352948 h 4839371"/>
                <a:gd name="csX131" fmla="*/ 4541009 w 4895679"/>
                <a:gd name="csY131" fmla="*/ 2448209 h 4839371"/>
                <a:gd name="csX132" fmla="*/ 4676797 w 4895679"/>
                <a:gd name="csY132" fmla="*/ 2389791 h 4839371"/>
                <a:gd name="csX133" fmla="*/ 4739381 w 4895679"/>
                <a:gd name="csY133" fmla="*/ 2360582 h 4839371"/>
                <a:gd name="csX134" fmla="*/ 4803625 w 4895679"/>
                <a:gd name="csY134" fmla="*/ 2289717 h 4839371"/>
                <a:gd name="csX135" fmla="*/ 4895587 w 4895679"/>
                <a:gd name="csY135" fmla="*/ 2105334 h 4839371"/>
                <a:gd name="csX136" fmla="*/ 4766607 w 4895679"/>
                <a:gd name="csY136" fmla="*/ 1912820 h 48393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4895679" h="4839371">
                  <a:moveTo>
                    <a:pt x="4766441" y="1911658"/>
                  </a:moveTo>
                  <a:cubicBezTo>
                    <a:pt x="4776399" y="1831333"/>
                    <a:pt x="4748511" y="1759140"/>
                    <a:pt x="4689081" y="1713003"/>
                  </a:cubicBezTo>
                  <a:cubicBezTo>
                    <a:pt x="4574874" y="1624214"/>
                    <a:pt x="4419328" y="1675496"/>
                    <a:pt x="4242371" y="1750178"/>
                  </a:cubicBezTo>
                  <a:cubicBezTo>
                    <a:pt x="4239385" y="1749680"/>
                    <a:pt x="4236560" y="1749348"/>
                    <a:pt x="4234071" y="1749183"/>
                  </a:cubicBezTo>
                  <a:cubicBezTo>
                    <a:pt x="4228094" y="1748519"/>
                    <a:pt x="4221954" y="1748021"/>
                    <a:pt x="4215976" y="1747523"/>
                  </a:cubicBezTo>
                  <a:cubicBezTo>
                    <a:pt x="4224442" y="1720803"/>
                    <a:pt x="4227263" y="1690101"/>
                    <a:pt x="4218963" y="1655912"/>
                  </a:cubicBezTo>
                  <a:cubicBezTo>
                    <a:pt x="4216640" y="1646453"/>
                    <a:pt x="4212989" y="1634836"/>
                    <a:pt x="4206845" y="1622222"/>
                  </a:cubicBezTo>
                  <a:cubicBezTo>
                    <a:pt x="4210168" y="1613095"/>
                    <a:pt x="4213986" y="1603469"/>
                    <a:pt x="4217970" y="1593677"/>
                  </a:cubicBezTo>
                  <a:cubicBezTo>
                    <a:pt x="4244361" y="1526961"/>
                    <a:pt x="4280553" y="1435517"/>
                    <a:pt x="4269428" y="1312872"/>
                  </a:cubicBezTo>
                  <a:cubicBezTo>
                    <a:pt x="4248179" y="1077705"/>
                    <a:pt x="4104090" y="991738"/>
                    <a:pt x="3998848" y="929005"/>
                  </a:cubicBezTo>
                  <a:cubicBezTo>
                    <a:pt x="3978426" y="916889"/>
                    <a:pt x="3959005" y="905272"/>
                    <a:pt x="3940415" y="892825"/>
                  </a:cubicBezTo>
                  <a:cubicBezTo>
                    <a:pt x="3913022" y="862454"/>
                    <a:pt x="3852433" y="797398"/>
                    <a:pt x="3769598" y="796070"/>
                  </a:cubicBezTo>
                  <a:cubicBezTo>
                    <a:pt x="3768767" y="795572"/>
                    <a:pt x="3767770" y="795074"/>
                    <a:pt x="3766939" y="794576"/>
                  </a:cubicBezTo>
                  <a:cubicBezTo>
                    <a:pt x="3725771" y="773001"/>
                    <a:pt x="3657214" y="755077"/>
                    <a:pt x="3564584" y="792751"/>
                  </a:cubicBezTo>
                  <a:cubicBezTo>
                    <a:pt x="3449379" y="839552"/>
                    <a:pt x="3412361" y="934813"/>
                    <a:pt x="3394598" y="980784"/>
                  </a:cubicBezTo>
                  <a:cubicBezTo>
                    <a:pt x="3392442" y="986427"/>
                    <a:pt x="3389451" y="994061"/>
                    <a:pt x="3387793" y="997712"/>
                  </a:cubicBezTo>
                  <a:cubicBezTo>
                    <a:pt x="3384474" y="1001861"/>
                    <a:pt x="3376502" y="1010159"/>
                    <a:pt x="3370528" y="1016466"/>
                  </a:cubicBezTo>
                  <a:cubicBezTo>
                    <a:pt x="3347950" y="1040032"/>
                    <a:pt x="3317076" y="1072063"/>
                    <a:pt x="3291345" y="1118698"/>
                  </a:cubicBezTo>
                  <a:cubicBezTo>
                    <a:pt x="3199712" y="1283497"/>
                    <a:pt x="3186098" y="1458419"/>
                    <a:pt x="3246027" y="1602971"/>
                  </a:cubicBezTo>
                  <a:cubicBezTo>
                    <a:pt x="3108577" y="1571273"/>
                    <a:pt x="2974612" y="1531940"/>
                    <a:pt x="2855590" y="1473190"/>
                  </a:cubicBezTo>
                  <a:cubicBezTo>
                    <a:pt x="2842143" y="1466551"/>
                    <a:pt x="2821226" y="1455432"/>
                    <a:pt x="2801307" y="1444313"/>
                  </a:cubicBezTo>
                  <a:cubicBezTo>
                    <a:pt x="2806454" y="1394524"/>
                    <a:pt x="2818073" y="1323327"/>
                    <a:pt x="2826041" y="1275033"/>
                  </a:cubicBezTo>
                  <a:cubicBezTo>
                    <a:pt x="2833843" y="1226904"/>
                    <a:pt x="2840651" y="1184916"/>
                    <a:pt x="2845628" y="1147907"/>
                  </a:cubicBezTo>
                  <a:cubicBezTo>
                    <a:pt x="2937760" y="1113387"/>
                    <a:pt x="2978762" y="1045509"/>
                    <a:pt x="2996692" y="986925"/>
                  </a:cubicBezTo>
                  <a:cubicBezTo>
                    <a:pt x="3014953" y="927179"/>
                    <a:pt x="3017110" y="866437"/>
                    <a:pt x="3004659" y="811338"/>
                  </a:cubicBezTo>
                  <a:cubicBezTo>
                    <a:pt x="3015120" y="811006"/>
                    <a:pt x="3023748" y="810840"/>
                    <a:pt x="3028397" y="810840"/>
                  </a:cubicBezTo>
                  <a:cubicBezTo>
                    <a:pt x="3079028" y="810840"/>
                    <a:pt x="3127005" y="787772"/>
                    <a:pt x="3158377" y="748107"/>
                  </a:cubicBezTo>
                  <a:cubicBezTo>
                    <a:pt x="3220462" y="669940"/>
                    <a:pt x="3209840" y="585466"/>
                    <a:pt x="3178961" y="532690"/>
                  </a:cubicBezTo>
                  <a:cubicBezTo>
                    <a:pt x="3178463" y="531860"/>
                    <a:pt x="3177798" y="530865"/>
                    <a:pt x="3177300" y="530035"/>
                  </a:cubicBezTo>
                  <a:cubicBezTo>
                    <a:pt x="3179626" y="524558"/>
                    <a:pt x="3181616" y="519081"/>
                    <a:pt x="3183444" y="513273"/>
                  </a:cubicBezTo>
                  <a:cubicBezTo>
                    <a:pt x="3203696" y="447220"/>
                    <a:pt x="3184275" y="377185"/>
                    <a:pt x="3134142" y="328724"/>
                  </a:cubicBezTo>
                  <a:cubicBezTo>
                    <a:pt x="3139787" y="302171"/>
                    <a:pt x="3140282" y="274123"/>
                    <a:pt x="3132812" y="244416"/>
                  </a:cubicBezTo>
                  <a:cubicBezTo>
                    <a:pt x="3113391" y="167908"/>
                    <a:pt x="3047489" y="114469"/>
                    <a:pt x="2964987" y="108495"/>
                  </a:cubicBezTo>
                  <a:cubicBezTo>
                    <a:pt x="2964987" y="108495"/>
                    <a:pt x="2964987" y="108495"/>
                    <a:pt x="2964987" y="108495"/>
                  </a:cubicBezTo>
                  <a:cubicBezTo>
                    <a:pt x="2907713" y="104345"/>
                    <a:pt x="2864555" y="126418"/>
                    <a:pt x="2808278" y="171892"/>
                  </a:cubicBezTo>
                  <a:cubicBezTo>
                    <a:pt x="2769768" y="131231"/>
                    <a:pt x="2717807" y="95218"/>
                    <a:pt x="2648087" y="67004"/>
                  </a:cubicBezTo>
                  <a:cubicBezTo>
                    <a:pt x="2559441" y="31157"/>
                    <a:pt x="2497190" y="32152"/>
                    <a:pt x="2447389" y="33148"/>
                  </a:cubicBezTo>
                  <a:cubicBezTo>
                    <a:pt x="2427304" y="33480"/>
                    <a:pt x="2411368" y="33812"/>
                    <a:pt x="2392446" y="31489"/>
                  </a:cubicBezTo>
                  <a:cubicBezTo>
                    <a:pt x="2381986" y="30327"/>
                    <a:pt x="2363728" y="25680"/>
                    <a:pt x="2346297" y="21365"/>
                  </a:cubicBezTo>
                  <a:cubicBezTo>
                    <a:pt x="2284545" y="5931"/>
                    <a:pt x="2199882" y="-15312"/>
                    <a:pt x="2111900" y="16552"/>
                  </a:cubicBezTo>
                  <a:cubicBezTo>
                    <a:pt x="2041848" y="41778"/>
                    <a:pt x="1958680" y="145670"/>
                    <a:pt x="1942080" y="189981"/>
                  </a:cubicBezTo>
                  <a:cubicBezTo>
                    <a:pt x="1932949" y="214377"/>
                    <a:pt x="1929796" y="237280"/>
                    <a:pt x="1928633" y="255536"/>
                  </a:cubicBezTo>
                  <a:cubicBezTo>
                    <a:pt x="1920665" y="271634"/>
                    <a:pt x="1913030" y="287400"/>
                    <a:pt x="1905727" y="303332"/>
                  </a:cubicBezTo>
                  <a:cubicBezTo>
                    <a:pt x="1829697" y="272630"/>
                    <a:pt x="1735741" y="264830"/>
                    <a:pt x="1667512" y="330052"/>
                  </a:cubicBezTo>
                  <a:cubicBezTo>
                    <a:pt x="1667512" y="330052"/>
                    <a:pt x="1667512" y="330052"/>
                    <a:pt x="1667512" y="330052"/>
                  </a:cubicBezTo>
                  <a:cubicBezTo>
                    <a:pt x="1615223" y="380172"/>
                    <a:pt x="1597792" y="453693"/>
                    <a:pt x="1622194" y="521903"/>
                  </a:cubicBezTo>
                  <a:cubicBezTo>
                    <a:pt x="1625183" y="530201"/>
                    <a:pt x="1628668" y="538001"/>
                    <a:pt x="1632654" y="545635"/>
                  </a:cubicBezTo>
                  <a:cubicBezTo>
                    <a:pt x="1623856" y="552440"/>
                    <a:pt x="1615556" y="559576"/>
                    <a:pt x="1608417" y="567210"/>
                  </a:cubicBezTo>
                  <a:cubicBezTo>
                    <a:pt x="1543343" y="637909"/>
                    <a:pt x="1542182" y="741469"/>
                    <a:pt x="1605594" y="813330"/>
                  </a:cubicBezTo>
                  <a:cubicBezTo>
                    <a:pt x="1647759" y="861126"/>
                    <a:pt x="1700546" y="874901"/>
                    <a:pt x="1757156" y="874901"/>
                  </a:cubicBezTo>
                  <a:cubicBezTo>
                    <a:pt x="1770765" y="874901"/>
                    <a:pt x="1784711" y="873905"/>
                    <a:pt x="1798656" y="872578"/>
                  </a:cubicBezTo>
                  <a:cubicBezTo>
                    <a:pt x="1801643" y="941949"/>
                    <a:pt x="1828371" y="1010823"/>
                    <a:pt x="1877175" y="1062437"/>
                  </a:cubicBezTo>
                  <a:cubicBezTo>
                    <a:pt x="1909046" y="1096293"/>
                    <a:pt x="1947393" y="1119859"/>
                    <a:pt x="1989060" y="1132638"/>
                  </a:cubicBezTo>
                  <a:lnTo>
                    <a:pt x="2038695" y="1430206"/>
                  </a:lnTo>
                  <a:cubicBezTo>
                    <a:pt x="1910043" y="1483645"/>
                    <a:pt x="1788196" y="1528289"/>
                    <a:pt x="1670337" y="1564966"/>
                  </a:cubicBezTo>
                  <a:cubicBezTo>
                    <a:pt x="1683448" y="1528289"/>
                    <a:pt x="1692246" y="1490284"/>
                    <a:pt x="1696396" y="1451283"/>
                  </a:cubicBezTo>
                  <a:cubicBezTo>
                    <a:pt x="1711505" y="1313369"/>
                    <a:pt x="1668177" y="1174626"/>
                    <a:pt x="1574385" y="1059948"/>
                  </a:cubicBezTo>
                  <a:cubicBezTo>
                    <a:pt x="1599950" y="981946"/>
                    <a:pt x="1577374" y="922200"/>
                    <a:pt x="1547163" y="881374"/>
                  </a:cubicBezTo>
                  <a:cubicBezTo>
                    <a:pt x="1546000" y="879880"/>
                    <a:pt x="1544839" y="878386"/>
                    <a:pt x="1543842" y="876893"/>
                  </a:cubicBezTo>
                  <a:cubicBezTo>
                    <a:pt x="1540024" y="857641"/>
                    <a:pt x="1533383" y="838722"/>
                    <a:pt x="1523091" y="820798"/>
                  </a:cubicBezTo>
                  <a:cubicBezTo>
                    <a:pt x="1487899" y="759890"/>
                    <a:pt x="1422163" y="726034"/>
                    <a:pt x="1351280" y="732341"/>
                  </a:cubicBezTo>
                  <a:cubicBezTo>
                    <a:pt x="1335344" y="733835"/>
                    <a:pt x="1320902" y="736988"/>
                    <a:pt x="1307787" y="741801"/>
                  </a:cubicBezTo>
                  <a:cubicBezTo>
                    <a:pt x="1305629" y="740971"/>
                    <a:pt x="1303305" y="740473"/>
                    <a:pt x="1301147" y="739809"/>
                  </a:cubicBezTo>
                  <a:cubicBezTo>
                    <a:pt x="1256493" y="700477"/>
                    <a:pt x="1193744" y="686204"/>
                    <a:pt x="1128836" y="703298"/>
                  </a:cubicBezTo>
                  <a:cubicBezTo>
                    <a:pt x="1056958" y="722217"/>
                    <a:pt x="1020769" y="778810"/>
                    <a:pt x="996700" y="816151"/>
                  </a:cubicBezTo>
                  <a:cubicBezTo>
                    <a:pt x="996367" y="816483"/>
                    <a:pt x="996201" y="816981"/>
                    <a:pt x="995869" y="817313"/>
                  </a:cubicBezTo>
                  <a:cubicBezTo>
                    <a:pt x="981759" y="822956"/>
                    <a:pt x="955033" y="829594"/>
                    <a:pt x="936108" y="834241"/>
                  </a:cubicBezTo>
                  <a:cubicBezTo>
                    <a:pt x="835676" y="859135"/>
                    <a:pt x="629503" y="910583"/>
                    <a:pt x="588169" y="1174958"/>
                  </a:cubicBezTo>
                  <a:cubicBezTo>
                    <a:pt x="585845" y="1178112"/>
                    <a:pt x="583354" y="1181265"/>
                    <a:pt x="581196" y="1184584"/>
                  </a:cubicBezTo>
                  <a:cubicBezTo>
                    <a:pt x="494045" y="1316357"/>
                    <a:pt x="622863" y="1505718"/>
                    <a:pt x="624190" y="1507544"/>
                  </a:cubicBezTo>
                  <a:cubicBezTo>
                    <a:pt x="630166" y="1515842"/>
                    <a:pt x="636474" y="1523642"/>
                    <a:pt x="643447" y="1531110"/>
                  </a:cubicBezTo>
                  <a:cubicBezTo>
                    <a:pt x="644610" y="1562643"/>
                    <a:pt x="651747" y="1598822"/>
                    <a:pt x="670505" y="1636993"/>
                  </a:cubicBezTo>
                  <a:cubicBezTo>
                    <a:pt x="695239" y="1687279"/>
                    <a:pt x="741222" y="1743374"/>
                    <a:pt x="825384" y="1763289"/>
                  </a:cubicBezTo>
                  <a:cubicBezTo>
                    <a:pt x="687770" y="1785694"/>
                    <a:pt x="600453" y="1789179"/>
                    <a:pt x="565923" y="1785694"/>
                  </a:cubicBezTo>
                  <a:cubicBezTo>
                    <a:pt x="561773" y="1782541"/>
                    <a:pt x="557126" y="1778724"/>
                    <a:pt x="553473" y="1775736"/>
                  </a:cubicBezTo>
                  <a:cubicBezTo>
                    <a:pt x="506661" y="1738229"/>
                    <a:pt x="409218" y="1660061"/>
                    <a:pt x="287539" y="1702879"/>
                  </a:cubicBezTo>
                  <a:cubicBezTo>
                    <a:pt x="228275" y="1723791"/>
                    <a:pt x="183622" y="1766940"/>
                    <a:pt x="162041" y="1824695"/>
                  </a:cubicBezTo>
                  <a:cubicBezTo>
                    <a:pt x="147266" y="1864193"/>
                    <a:pt x="145607" y="1903526"/>
                    <a:pt x="151084" y="1940535"/>
                  </a:cubicBezTo>
                  <a:cubicBezTo>
                    <a:pt x="70906" y="1985677"/>
                    <a:pt x="-1471" y="2053887"/>
                    <a:pt x="23" y="2159936"/>
                  </a:cubicBezTo>
                  <a:cubicBezTo>
                    <a:pt x="355" y="2185825"/>
                    <a:pt x="6996" y="2255695"/>
                    <a:pt x="61941" y="2312287"/>
                  </a:cubicBezTo>
                  <a:cubicBezTo>
                    <a:pt x="77546" y="2367220"/>
                    <a:pt x="111908" y="2403732"/>
                    <a:pt x="143116" y="2426634"/>
                  </a:cubicBezTo>
                  <a:cubicBezTo>
                    <a:pt x="187107" y="2458997"/>
                    <a:pt x="229272" y="2467129"/>
                    <a:pt x="256994" y="2468954"/>
                  </a:cubicBezTo>
                  <a:cubicBezTo>
                    <a:pt x="359916" y="2507623"/>
                    <a:pt x="395771" y="2505134"/>
                    <a:pt x="510147" y="2477916"/>
                  </a:cubicBezTo>
                  <a:cubicBezTo>
                    <a:pt x="596635" y="2457337"/>
                    <a:pt x="661707" y="2415017"/>
                    <a:pt x="708686" y="2377842"/>
                  </a:cubicBezTo>
                  <a:cubicBezTo>
                    <a:pt x="708354" y="2452856"/>
                    <a:pt x="707689" y="2527870"/>
                    <a:pt x="706861" y="2601557"/>
                  </a:cubicBezTo>
                  <a:cubicBezTo>
                    <a:pt x="705531" y="2733994"/>
                    <a:pt x="704204" y="2870745"/>
                    <a:pt x="705365" y="3004842"/>
                  </a:cubicBezTo>
                  <a:cubicBezTo>
                    <a:pt x="705531" y="3026914"/>
                    <a:pt x="710180" y="3048323"/>
                    <a:pt x="718646" y="3068239"/>
                  </a:cubicBezTo>
                  <a:cubicBezTo>
                    <a:pt x="719641" y="3098112"/>
                    <a:pt x="728772" y="3147734"/>
                    <a:pt x="782723" y="3197190"/>
                  </a:cubicBezTo>
                  <a:cubicBezTo>
                    <a:pt x="783221" y="3221254"/>
                    <a:pt x="783884" y="3236855"/>
                    <a:pt x="786208" y="3251791"/>
                  </a:cubicBezTo>
                  <a:cubicBezTo>
                    <a:pt x="812272" y="3422897"/>
                    <a:pt x="798991" y="3614415"/>
                    <a:pt x="785047" y="3817054"/>
                  </a:cubicBezTo>
                  <a:cubicBezTo>
                    <a:pt x="777908" y="3919286"/>
                    <a:pt x="771103" y="4024339"/>
                    <a:pt x="769276" y="4127400"/>
                  </a:cubicBezTo>
                  <a:cubicBezTo>
                    <a:pt x="621866" y="4116281"/>
                    <a:pt x="547663" y="4117775"/>
                    <a:pt x="486742" y="4167729"/>
                  </a:cubicBezTo>
                  <a:cubicBezTo>
                    <a:pt x="431628" y="4212870"/>
                    <a:pt x="405567" y="4284897"/>
                    <a:pt x="418679" y="4355762"/>
                  </a:cubicBezTo>
                  <a:cubicBezTo>
                    <a:pt x="421834" y="4372690"/>
                    <a:pt x="427146" y="4388623"/>
                    <a:pt x="434285" y="4403725"/>
                  </a:cubicBezTo>
                  <a:cubicBezTo>
                    <a:pt x="419344" y="4412687"/>
                    <a:pt x="404237" y="4424138"/>
                    <a:pt x="390127" y="4439241"/>
                  </a:cubicBezTo>
                  <a:cubicBezTo>
                    <a:pt x="332027" y="4501144"/>
                    <a:pt x="330035" y="4596903"/>
                    <a:pt x="385479" y="4661296"/>
                  </a:cubicBezTo>
                  <a:lnTo>
                    <a:pt x="418183" y="4699135"/>
                  </a:lnTo>
                  <a:cubicBezTo>
                    <a:pt x="449722" y="4735646"/>
                    <a:pt x="495538" y="4756724"/>
                    <a:pt x="543846" y="4756724"/>
                  </a:cubicBezTo>
                  <a:lnTo>
                    <a:pt x="2188595" y="4756724"/>
                  </a:lnTo>
                  <a:cubicBezTo>
                    <a:pt x="2215817" y="4780954"/>
                    <a:pt x="2250679" y="4796388"/>
                    <a:pt x="2289189" y="4800869"/>
                  </a:cubicBezTo>
                  <a:cubicBezTo>
                    <a:pt x="2295167" y="4801533"/>
                    <a:pt x="2301311" y="4801865"/>
                    <a:pt x="2307285" y="4801865"/>
                  </a:cubicBezTo>
                  <a:cubicBezTo>
                    <a:pt x="2364222" y="4802197"/>
                    <a:pt x="2421164" y="4802031"/>
                    <a:pt x="2478101" y="4801865"/>
                  </a:cubicBezTo>
                  <a:cubicBezTo>
                    <a:pt x="2612565" y="4801533"/>
                    <a:pt x="2751506" y="4801367"/>
                    <a:pt x="2886468" y="4806512"/>
                  </a:cubicBezTo>
                  <a:cubicBezTo>
                    <a:pt x="2902570" y="4807176"/>
                    <a:pt x="2959175" y="4811823"/>
                    <a:pt x="3013956" y="4816303"/>
                  </a:cubicBezTo>
                  <a:cubicBezTo>
                    <a:pt x="3199379" y="4831572"/>
                    <a:pt x="3301639" y="4839372"/>
                    <a:pt x="3364384" y="4839372"/>
                  </a:cubicBezTo>
                  <a:cubicBezTo>
                    <a:pt x="3431948" y="4839372"/>
                    <a:pt x="3453529" y="4830244"/>
                    <a:pt x="3483577" y="4811657"/>
                  </a:cubicBezTo>
                  <a:cubicBezTo>
                    <a:pt x="3511630" y="4794231"/>
                    <a:pt x="3534537" y="4770166"/>
                    <a:pt x="3550476" y="4742119"/>
                  </a:cubicBezTo>
                  <a:cubicBezTo>
                    <a:pt x="3551801" y="4742617"/>
                    <a:pt x="3553131" y="4743115"/>
                    <a:pt x="3554460" y="4743779"/>
                  </a:cubicBezTo>
                  <a:cubicBezTo>
                    <a:pt x="3582513" y="4755893"/>
                    <a:pt x="3611564" y="4766183"/>
                    <a:pt x="3876502" y="4768673"/>
                  </a:cubicBezTo>
                  <a:cubicBezTo>
                    <a:pt x="4142770" y="4771162"/>
                    <a:pt x="4169162" y="4761537"/>
                    <a:pt x="4195059" y="4752077"/>
                  </a:cubicBezTo>
                  <a:cubicBezTo>
                    <a:pt x="4202695" y="4749255"/>
                    <a:pt x="4210002" y="4745936"/>
                    <a:pt x="4217139" y="4742285"/>
                  </a:cubicBezTo>
                  <a:cubicBezTo>
                    <a:pt x="4280220" y="4745272"/>
                    <a:pt x="4364052" y="4742783"/>
                    <a:pt x="4425472" y="4677228"/>
                  </a:cubicBezTo>
                  <a:cubicBezTo>
                    <a:pt x="4463816" y="4636236"/>
                    <a:pt x="4481413" y="4580473"/>
                    <a:pt x="4474110" y="4523715"/>
                  </a:cubicBezTo>
                  <a:cubicBezTo>
                    <a:pt x="4472282" y="4509442"/>
                    <a:pt x="4468464" y="4494838"/>
                    <a:pt x="4462989" y="4480731"/>
                  </a:cubicBezTo>
                  <a:cubicBezTo>
                    <a:pt x="4496023" y="4463471"/>
                    <a:pt x="4523412" y="4435423"/>
                    <a:pt x="4540510" y="4399410"/>
                  </a:cubicBezTo>
                  <a:cubicBezTo>
                    <a:pt x="4570392" y="4336345"/>
                    <a:pt x="4561759" y="4261497"/>
                    <a:pt x="4518431" y="4208389"/>
                  </a:cubicBezTo>
                  <a:cubicBezTo>
                    <a:pt x="4467637" y="4146320"/>
                    <a:pt x="4404390" y="4137690"/>
                    <a:pt x="4229257" y="4121757"/>
                  </a:cubicBezTo>
                  <a:cubicBezTo>
                    <a:pt x="4137125" y="4113459"/>
                    <a:pt x="4028393" y="4105825"/>
                    <a:pt x="3938255" y="4099519"/>
                  </a:cubicBezTo>
                  <a:cubicBezTo>
                    <a:pt x="3937756" y="4088399"/>
                    <a:pt x="3937091" y="4077280"/>
                    <a:pt x="3936431" y="4066160"/>
                  </a:cubicBezTo>
                  <a:cubicBezTo>
                    <a:pt x="3933938" y="4022181"/>
                    <a:pt x="3931616" y="3980857"/>
                    <a:pt x="3932775" y="3943183"/>
                  </a:cubicBezTo>
                  <a:cubicBezTo>
                    <a:pt x="3935101" y="3866510"/>
                    <a:pt x="3941906" y="3746520"/>
                    <a:pt x="3948881" y="3673830"/>
                  </a:cubicBezTo>
                  <a:cubicBezTo>
                    <a:pt x="3973449" y="3659889"/>
                    <a:pt x="4000173" y="3638812"/>
                    <a:pt x="4020757" y="3605952"/>
                  </a:cubicBezTo>
                  <a:cubicBezTo>
                    <a:pt x="4051137" y="3557657"/>
                    <a:pt x="4053459" y="3510856"/>
                    <a:pt x="4054456" y="3487290"/>
                  </a:cubicBezTo>
                  <a:cubicBezTo>
                    <a:pt x="4057111" y="3476004"/>
                    <a:pt x="4058606" y="3464553"/>
                    <a:pt x="4058772" y="3452936"/>
                  </a:cubicBezTo>
                  <a:lnTo>
                    <a:pt x="4071721" y="2804527"/>
                  </a:lnTo>
                  <a:cubicBezTo>
                    <a:pt x="4088986" y="2788097"/>
                    <a:pt x="4100771" y="2771169"/>
                    <a:pt x="4107742" y="2759220"/>
                  </a:cubicBezTo>
                  <a:cubicBezTo>
                    <a:pt x="4118867" y="2740300"/>
                    <a:pt x="4137457" y="2708602"/>
                    <a:pt x="4151735" y="2565709"/>
                  </a:cubicBezTo>
                  <a:cubicBezTo>
                    <a:pt x="4164850" y="2433771"/>
                    <a:pt x="4156712" y="2375021"/>
                    <a:pt x="4118202" y="2324403"/>
                  </a:cubicBezTo>
                  <a:cubicBezTo>
                    <a:pt x="4116541" y="2322245"/>
                    <a:pt x="4114717" y="2319922"/>
                    <a:pt x="4113055" y="2317764"/>
                  </a:cubicBezTo>
                  <a:cubicBezTo>
                    <a:pt x="4124010" y="2318594"/>
                    <a:pt x="4132975" y="2319756"/>
                    <a:pt x="4138454" y="2321415"/>
                  </a:cubicBezTo>
                  <a:cubicBezTo>
                    <a:pt x="4151735" y="2325564"/>
                    <a:pt x="4169993" y="2338177"/>
                    <a:pt x="4191241" y="2352948"/>
                  </a:cubicBezTo>
                  <a:cubicBezTo>
                    <a:pt x="4258639" y="2399749"/>
                    <a:pt x="4360563" y="2470448"/>
                    <a:pt x="4541009" y="2448209"/>
                  </a:cubicBezTo>
                  <a:cubicBezTo>
                    <a:pt x="4605582" y="2440243"/>
                    <a:pt x="4648578" y="2414851"/>
                    <a:pt x="4676797" y="2389791"/>
                  </a:cubicBezTo>
                  <a:cubicBezTo>
                    <a:pt x="4696056" y="2384314"/>
                    <a:pt x="4717467" y="2375352"/>
                    <a:pt x="4739381" y="2360582"/>
                  </a:cubicBezTo>
                  <a:cubicBezTo>
                    <a:pt x="4771418" y="2339007"/>
                    <a:pt x="4791175" y="2312287"/>
                    <a:pt x="4803625" y="2289717"/>
                  </a:cubicBezTo>
                  <a:cubicBezTo>
                    <a:pt x="4881147" y="2235614"/>
                    <a:pt x="4897082" y="2161263"/>
                    <a:pt x="4895587" y="2105334"/>
                  </a:cubicBezTo>
                  <a:cubicBezTo>
                    <a:pt x="4893265" y="2014056"/>
                    <a:pt x="4835663" y="1954808"/>
                    <a:pt x="4766607" y="1912820"/>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751EB816-DED6-0B7F-F267-9D1E0D5015A3}"/>
                </a:ext>
              </a:extLst>
            </p:cNvPr>
            <p:cNvGrpSpPr/>
            <p:nvPr/>
          </p:nvGrpSpPr>
          <p:grpSpPr>
            <a:xfrm>
              <a:off x="-17447946" y="-9795983"/>
              <a:ext cx="4564419" cy="4507493"/>
              <a:chOff x="-17447946" y="-9795983"/>
              <a:chExt cx="4564419" cy="4507493"/>
            </a:xfrm>
          </p:grpSpPr>
          <p:sp>
            <p:nvSpPr>
              <p:cNvPr id="6" name="Forme libre 5">
                <a:extLst>
                  <a:ext uri="{FF2B5EF4-FFF2-40B4-BE49-F238E27FC236}">
                    <a16:creationId xmlns:a16="http://schemas.microsoft.com/office/drawing/2014/main" id="{32B35960-8E57-0C51-86AF-1B19EB9B8AFC}"/>
                  </a:ext>
                </a:extLst>
              </p:cNvPr>
              <p:cNvSpPr/>
              <p:nvPr/>
            </p:nvSpPr>
            <p:spPr>
              <a:xfrm>
                <a:off x="-17447946" y="-9795983"/>
                <a:ext cx="4564419" cy="4291699"/>
              </a:xfrm>
              <a:custGeom>
                <a:avLst/>
                <a:gdLst>
                  <a:gd name="csX0" fmla="*/ 627492 w 4564419"/>
                  <a:gd name="csY0" fmla="*/ 1078742 h 4291699"/>
                  <a:gd name="csX1" fmla="*/ 837983 w 4564419"/>
                  <a:gd name="csY1" fmla="*/ 888219 h 4291699"/>
                  <a:gd name="csX2" fmla="*/ 869522 w 4564419"/>
                  <a:gd name="csY2" fmla="*/ 900334 h 4291699"/>
                  <a:gd name="csX3" fmla="*/ 980412 w 4564419"/>
                  <a:gd name="csY3" fmla="*/ 824324 h 4291699"/>
                  <a:gd name="csX4" fmla="*/ 1007969 w 4564419"/>
                  <a:gd name="csY4" fmla="*/ 836938 h 4291699"/>
                  <a:gd name="csX5" fmla="*/ 1070386 w 4564419"/>
                  <a:gd name="csY5" fmla="*/ 790966 h 4291699"/>
                  <a:gd name="csX6" fmla="*/ 1076196 w 4564419"/>
                  <a:gd name="csY6" fmla="*/ 733378 h 4291699"/>
                  <a:gd name="csX7" fmla="*/ 1121514 w 4564419"/>
                  <a:gd name="csY7" fmla="*/ 842082 h 4291699"/>
                  <a:gd name="csX8" fmla="*/ 1200365 w 4564419"/>
                  <a:gd name="csY8" fmla="*/ 731718 h 4291699"/>
                  <a:gd name="csX9" fmla="*/ 1182105 w 4564419"/>
                  <a:gd name="csY9" fmla="*/ 859840 h 4291699"/>
                  <a:gd name="csX10" fmla="*/ 1247841 w 4564419"/>
                  <a:gd name="csY10" fmla="*/ 813869 h 4291699"/>
                  <a:gd name="csX11" fmla="*/ 1197210 w 4564419"/>
                  <a:gd name="csY11" fmla="*/ 925229 h 4291699"/>
                  <a:gd name="csX12" fmla="*/ 1277556 w 4564419"/>
                  <a:gd name="csY12" fmla="*/ 995928 h 4291699"/>
                  <a:gd name="csX13" fmla="*/ 1218791 w 4564419"/>
                  <a:gd name="csY13" fmla="*/ 1516215 h 4291699"/>
                  <a:gd name="csX14" fmla="*/ 1111388 w 4564419"/>
                  <a:gd name="csY14" fmla="*/ 1663256 h 4291699"/>
                  <a:gd name="csX15" fmla="*/ 2058096 w 4564419"/>
                  <a:gd name="csY15" fmla="*/ 1365191 h 4291699"/>
                  <a:gd name="csX16" fmla="*/ 1963143 w 4564419"/>
                  <a:gd name="csY16" fmla="*/ 796443 h 4291699"/>
                  <a:gd name="csX17" fmla="*/ 1912678 w 4564419"/>
                  <a:gd name="csY17" fmla="*/ 599946 h 4291699"/>
                  <a:gd name="csX18" fmla="*/ 1857735 w 4564419"/>
                  <a:gd name="csY18" fmla="*/ 440789 h 4291699"/>
                  <a:gd name="csX19" fmla="*/ 1926790 w 4564419"/>
                  <a:gd name="csY19" fmla="*/ 132766 h 4291699"/>
                  <a:gd name="csX20" fmla="*/ 1931605 w 4564419"/>
                  <a:gd name="csY20" fmla="*/ 82148 h 4291699"/>
                  <a:gd name="csX21" fmla="*/ 2002156 w 4564419"/>
                  <a:gd name="csY21" fmla="*/ 6636 h 4291699"/>
                  <a:gd name="csX22" fmla="*/ 2207664 w 4564419"/>
                  <a:gd name="csY22" fmla="*/ 30368 h 4291699"/>
                  <a:gd name="csX23" fmla="*/ 2419981 w 4564419"/>
                  <a:gd name="csY23" fmla="*/ 54930 h 4291699"/>
                  <a:gd name="csX24" fmla="*/ 2542659 w 4564419"/>
                  <a:gd name="csY24" fmla="*/ 620027 h 4291699"/>
                  <a:gd name="csX25" fmla="*/ 2672304 w 4564419"/>
                  <a:gd name="csY25" fmla="*/ 772379 h 4291699"/>
                  <a:gd name="csX26" fmla="*/ 2522237 w 4564419"/>
                  <a:gd name="csY26" fmla="*/ 845069 h 4291699"/>
                  <a:gd name="csX27" fmla="*/ 2474929 w 4564419"/>
                  <a:gd name="csY27" fmla="*/ 1370667 h 4291699"/>
                  <a:gd name="csX28" fmla="*/ 2616529 w 4564419"/>
                  <a:gd name="csY28" fmla="*/ 1455805 h 4291699"/>
                  <a:gd name="csX29" fmla="*/ 3384455 w 4564419"/>
                  <a:gd name="csY29" fmla="*/ 1668235 h 4291699"/>
                  <a:gd name="csX30" fmla="*/ 3398729 w 4564419"/>
                  <a:gd name="csY30" fmla="*/ 1545590 h 4291699"/>
                  <a:gd name="csX31" fmla="*/ 3306268 w 4564419"/>
                  <a:gd name="csY31" fmla="*/ 1476882 h 4291699"/>
                  <a:gd name="csX32" fmla="*/ 3271074 w 4564419"/>
                  <a:gd name="csY32" fmla="*/ 1033269 h 4291699"/>
                  <a:gd name="csX33" fmla="*/ 3363705 w 4564419"/>
                  <a:gd name="csY33" fmla="*/ 919254 h 4291699"/>
                  <a:gd name="csX34" fmla="*/ 3461810 w 4564419"/>
                  <a:gd name="csY34" fmla="*/ 780511 h 4291699"/>
                  <a:gd name="csX35" fmla="*/ 3628975 w 4564419"/>
                  <a:gd name="csY35" fmla="*/ 962736 h 4291699"/>
                  <a:gd name="csX36" fmla="*/ 3700191 w 4564419"/>
                  <a:gd name="csY36" fmla="*/ 977174 h 4291699"/>
                  <a:gd name="csX37" fmla="*/ 3822865 w 4564419"/>
                  <a:gd name="csY37" fmla="*/ 1010698 h 4291699"/>
                  <a:gd name="csX38" fmla="*/ 3590960 w 4564419"/>
                  <a:gd name="csY38" fmla="*/ 823661 h 4291699"/>
                  <a:gd name="csX39" fmla="*/ 3666991 w 4564419"/>
                  <a:gd name="csY39" fmla="*/ 854031 h 4291699"/>
                  <a:gd name="csX40" fmla="*/ 3938734 w 4564419"/>
                  <a:gd name="csY40" fmla="*/ 1161889 h 4291699"/>
                  <a:gd name="csX41" fmla="*/ 3864199 w 4564419"/>
                  <a:gd name="csY41" fmla="*/ 1485512 h 4291699"/>
                  <a:gd name="csX42" fmla="*/ 3892252 w 4564419"/>
                  <a:gd name="csY42" fmla="*/ 1529326 h 4291699"/>
                  <a:gd name="csX43" fmla="*/ 3819213 w 4564419"/>
                  <a:gd name="csY43" fmla="*/ 1611808 h 4291699"/>
                  <a:gd name="csX44" fmla="*/ 3765927 w 4564419"/>
                  <a:gd name="csY44" fmla="*/ 1607161 h 4291699"/>
                  <a:gd name="csX45" fmla="*/ 3712309 w 4564419"/>
                  <a:gd name="csY45" fmla="*/ 1655456 h 4291699"/>
                  <a:gd name="csX46" fmla="*/ 3616525 w 4564419"/>
                  <a:gd name="csY46" fmla="*/ 1640685 h 4291699"/>
                  <a:gd name="csX47" fmla="*/ 3586146 w 4564419"/>
                  <a:gd name="csY47" fmla="*/ 1579944 h 4291699"/>
                  <a:gd name="csX48" fmla="*/ 3586146 w 4564419"/>
                  <a:gd name="csY48" fmla="*/ 1504432 h 4291699"/>
                  <a:gd name="csX49" fmla="*/ 3552447 w 4564419"/>
                  <a:gd name="csY49" fmla="*/ 1526173 h 4291699"/>
                  <a:gd name="csX50" fmla="*/ 3536511 w 4564419"/>
                  <a:gd name="csY50" fmla="*/ 1692797 h 4291699"/>
                  <a:gd name="csX51" fmla="*/ 4052779 w 4564419"/>
                  <a:gd name="csY51" fmla="*/ 1748726 h 4291699"/>
                  <a:gd name="csX52" fmla="*/ 4072698 w 4564419"/>
                  <a:gd name="csY52" fmla="*/ 1764492 h 4291699"/>
                  <a:gd name="csX53" fmla="*/ 4436241 w 4564419"/>
                  <a:gd name="csY53" fmla="*/ 1728811 h 4291699"/>
                  <a:gd name="csX54" fmla="*/ 4347599 w 4564419"/>
                  <a:gd name="csY54" fmla="*/ 1814280 h 4291699"/>
                  <a:gd name="csX55" fmla="*/ 4564394 w 4564419"/>
                  <a:gd name="csY55" fmla="*/ 1942734 h 4291699"/>
                  <a:gd name="csX56" fmla="*/ 4508952 w 4564419"/>
                  <a:gd name="csY56" fmla="*/ 2008454 h 4291699"/>
                  <a:gd name="csX57" fmla="*/ 4481061 w 4564419"/>
                  <a:gd name="csY57" fmla="*/ 2056251 h 4291699"/>
                  <a:gd name="csX58" fmla="*/ 4429104 w 4564419"/>
                  <a:gd name="csY58" fmla="*/ 2067371 h 4291699"/>
                  <a:gd name="csX59" fmla="*/ 4355068 w 4564419"/>
                  <a:gd name="csY59" fmla="*/ 2116827 h 4291699"/>
                  <a:gd name="csX60" fmla="*/ 4021901 w 4564419"/>
                  <a:gd name="csY60" fmla="*/ 1996173 h 4291699"/>
                  <a:gd name="csX61" fmla="*/ 3732394 w 4564419"/>
                  <a:gd name="csY61" fmla="*/ 1975594 h 4291699"/>
                  <a:gd name="csX62" fmla="*/ 3773563 w 4564419"/>
                  <a:gd name="csY62" fmla="*/ 2254408 h 4291699"/>
                  <a:gd name="csX63" fmla="*/ 3820376 w 4564419"/>
                  <a:gd name="csY63" fmla="*/ 2258059 h 4291699"/>
                  <a:gd name="csX64" fmla="*/ 3799127 w 4564419"/>
                  <a:gd name="csY64" fmla="*/ 2508494 h 4291699"/>
                  <a:gd name="csX65" fmla="*/ 3742518 w 4564419"/>
                  <a:gd name="csY65" fmla="*/ 2519780 h 4291699"/>
                  <a:gd name="csX66" fmla="*/ 3727247 w 4564419"/>
                  <a:gd name="csY66" fmla="*/ 3283033 h 4291699"/>
                  <a:gd name="csX67" fmla="*/ 3714631 w 4564419"/>
                  <a:gd name="csY67" fmla="*/ 3351077 h 4291699"/>
                  <a:gd name="csX68" fmla="*/ 3631796 w 4564419"/>
                  <a:gd name="csY68" fmla="*/ 3404350 h 4291699"/>
                  <a:gd name="csX69" fmla="*/ 3601084 w 4564419"/>
                  <a:gd name="csY69" fmla="*/ 3771788 h 4291699"/>
                  <a:gd name="csX70" fmla="*/ 3606231 w 4564419"/>
                  <a:gd name="csY70" fmla="*/ 4086947 h 4291699"/>
                  <a:gd name="csX71" fmla="*/ 3568050 w 4564419"/>
                  <a:gd name="csY71" fmla="*/ 4172749 h 4291699"/>
                  <a:gd name="csX72" fmla="*/ 3535514 w 4564419"/>
                  <a:gd name="csY72" fmla="*/ 4117152 h 4291699"/>
                  <a:gd name="csX73" fmla="*/ 3512940 w 4564419"/>
                  <a:gd name="csY73" fmla="*/ 4147523 h 4291699"/>
                  <a:gd name="csX74" fmla="*/ 3341126 w 4564419"/>
                  <a:gd name="csY74" fmla="*/ 4172749 h 4291699"/>
                  <a:gd name="csX75" fmla="*/ 3323695 w 4564419"/>
                  <a:gd name="csY75" fmla="*/ 4127276 h 4291699"/>
                  <a:gd name="csX76" fmla="*/ 3172470 w 4564419"/>
                  <a:gd name="csY76" fmla="*/ 4102049 h 4291699"/>
                  <a:gd name="csX77" fmla="*/ 3297304 w 4564419"/>
                  <a:gd name="csY77" fmla="*/ 4007618 h 4291699"/>
                  <a:gd name="csX78" fmla="*/ 3252978 w 4564419"/>
                  <a:gd name="csY78" fmla="*/ 3399205 h 4291699"/>
                  <a:gd name="csX79" fmla="*/ 3202845 w 4564419"/>
                  <a:gd name="csY79" fmla="*/ 3358711 h 4291699"/>
                  <a:gd name="csX80" fmla="*/ 3167323 w 4564419"/>
                  <a:gd name="csY80" fmla="*/ 3162380 h 4291699"/>
                  <a:gd name="csX81" fmla="*/ 3157693 w 4564419"/>
                  <a:gd name="csY81" fmla="*/ 2870289 h 4291699"/>
                  <a:gd name="csX82" fmla="*/ 3124992 w 4564419"/>
                  <a:gd name="csY82" fmla="*/ 2856846 h 4291699"/>
                  <a:gd name="csX83" fmla="*/ 3091625 w 4564419"/>
                  <a:gd name="csY83" fmla="*/ 2788968 h 4291699"/>
                  <a:gd name="csX84" fmla="*/ 3115861 w 4564419"/>
                  <a:gd name="csY84" fmla="*/ 2743163 h 4291699"/>
                  <a:gd name="csX85" fmla="*/ 3101587 w 4564419"/>
                  <a:gd name="csY85" fmla="*/ 2667982 h 4291699"/>
                  <a:gd name="csX86" fmla="*/ 3197536 w 4564419"/>
                  <a:gd name="csY86" fmla="*/ 1884814 h 4291699"/>
                  <a:gd name="csX87" fmla="*/ 2718785 w 4564419"/>
                  <a:gd name="csY87" fmla="*/ 1743581 h 4291699"/>
                  <a:gd name="csX88" fmla="*/ 2718785 w 4564419"/>
                  <a:gd name="csY88" fmla="*/ 2804237 h 4291699"/>
                  <a:gd name="csX89" fmla="*/ 2557432 w 4564419"/>
                  <a:gd name="csY89" fmla="*/ 2872280 h 4291699"/>
                  <a:gd name="csX90" fmla="*/ 2557432 w 4564419"/>
                  <a:gd name="csY90" fmla="*/ 4139723 h 4291699"/>
                  <a:gd name="csX91" fmla="*/ 2577683 w 4564419"/>
                  <a:gd name="csY91" fmla="*/ 4147025 h 4291699"/>
                  <a:gd name="csX92" fmla="*/ 2879474 w 4564419"/>
                  <a:gd name="csY92" fmla="*/ 4250916 h 4291699"/>
                  <a:gd name="csX93" fmla="*/ 2836482 w 4564419"/>
                  <a:gd name="csY93" fmla="*/ 4282283 h 4291699"/>
                  <a:gd name="csX94" fmla="*/ 2384293 w 4564419"/>
                  <a:gd name="csY94" fmla="*/ 4247100 h 4291699"/>
                  <a:gd name="csX95" fmla="*/ 2361050 w 4564419"/>
                  <a:gd name="csY95" fmla="*/ 4136901 h 4291699"/>
                  <a:gd name="csX96" fmla="*/ 2335817 w 4564419"/>
                  <a:gd name="csY96" fmla="*/ 2950282 h 4291699"/>
                  <a:gd name="csX97" fmla="*/ 2322540 w 4564419"/>
                  <a:gd name="csY97" fmla="*/ 2906800 h 4291699"/>
                  <a:gd name="csX98" fmla="*/ 2164340 w 4564419"/>
                  <a:gd name="csY98" fmla="*/ 2905638 h 4291699"/>
                  <a:gd name="csX99" fmla="*/ 2154378 w 4564419"/>
                  <a:gd name="csY99" fmla="*/ 4136735 h 4291699"/>
                  <a:gd name="csX100" fmla="*/ 2102588 w 4564419"/>
                  <a:gd name="csY100" fmla="*/ 4253738 h 4291699"/>
                  <a:gd name="csX101" fmla="*/ 2030541 w 4564419"/>
                  <a:gd name="csY101" fmla="*/ 4232495 h 4291699"/>
                  <a:gd name="csX102" fmla="*/ 1751159 w 4564419"/>
                  <a:gd name="csY102" fmla="*/ 4282947 h 4291699"/>
                  <a:gd name="csX103" fmla="*/ 1741035 w 4564419"/>
                  <a:gd name="csY103" fmla="*/ 4282947 h 4291699"/>
                  <a:gd name="csX104" fmla="*/ 1705674 w 4564419"/>
                  <a:gd name="csY104" fmla="*/ 4282947 h 4291699"/>
                  <a:gd name="csX105" fmla="*/ 1700693 w 4564419"/>
                  <a:gd name="csY105" fmla="*/ 4282947 h 4291699"/>
                  <a:gd name="csX106" fmla="*/ 1698537 w 4564419"/>
                  <a:gd name="csY106" fmla="*/ 4232993 h 4291699"/>
                  <a:gd name="csX107" fmla="*/ 1952687 w 4564419"/>
                  <a:gd name="csY107" fmla="*/ 4141880 h 4291699"/>
                  <a:gd name="csX108" fmla="*/ 1976923 w 4564419"/>
                  <a:gd name="csY108" fmla="*/ 4128271 h 4291699"/>
                  <a:gd name="csX109" fmla="*/ 1922474 w 4564419"/>
                  <a:gd name="csY109" fmla="*/ 2871948 h 4291699"/>
                  <a:gd name="csX110" fmla="*/ 1755973 w 4564419"/>
                  <a:gd name="csY110" fmla="*/ 2824152 h 4291699"/>
                  <a:gd name="csX111" fmla="*/ 1771410 w 4564419"/>
                  <a:gd name="csY111" fmla="*/ 2249927 h 4291699"/>
                  <a:gd name="csX112" fmla="*/ 1766101 w 4564419"/>
                  <a:gd name="csY112" fmla="*/ 1733292 h 4291699"/>
                  <a:gd name="csX113" fmla="*/ 1267098 w 4564419"/>
                  <a:gd name="csY113" fmla="*/ 1869379 h 4291699"/>
                  <a:gd name="csX114" fmla="*/ 1368027 w 4564419"/>
                  <a:gd name="csY114" fmla="*/ 2536707 h 4291699"/>
                  <a:gd name="csX115" fmla="*/ 1377820 w 4564419"/>
                  <a:gd name="csY115" fmla="*/ 2899830 h 4291699"/>
                  <a:gd name="csX116" fmla="*/ 1403385 w 4564419"/>
                  <a:gd name="csY116" fmla="*/ 2985465 h 4291699"/>
                  <a:gd name="csX117" fmla="*/ 1282535 w 4564419"/>
                  <a:gd name="csY117" fmla="*/ 3146779 h 4291699"/>
                  <a:gd name="csX118" fmla="*/ 1226426 w 4564419"/>
                  <a:gd name="csY118" fmla="*/ 4042801 h 4291699"/>
                  <a:gd name="csX119" fmla="*/ 1403219 w 4564419"/>
                  <a:gd name="csY119" fmla="*/ 4111509 h 4291699"/>
                  <a:gd name="csX120" fmla="*/ 1128487 w 4564419"/>
                  <a:gd name="csY120" fmla="*/ 4116488 h 4291699"/>
                  <a:gd name="csX121" fmla="*/ 1082172 w 4564419"/>
                  <a:gd name="csY121" fmla="*/ 4176068 h 4291699"/>
                  <a:gd name="csX122" fmla="*/ 957005 w 4564419"/>
                  <a:gd name="csY122" fmla="*/ 4177230 h 4291699"/>
                  <a:gd name="csX123" fmla="*/ 769258 w 4564419"/>
                  <a:gd name="csY123" fmla="*/ 4138229 h 4291699"/>
                  <a:gd name="csX124" fmla="*/ 768095 w 4564419"/>
                  <a:gd name="csY124" fmla="*/ 4035997 h 4291699"/>
                  <a:gd name="csX125" fmla="*/ 768095 w 4564419"/>
                  <a:gd name="csY125" fmla="*/ 4020895 h 4291699"/>
                  <a:gd name="csX126" fmla="*/ 768095 w 4564419"/>
                  <a:gd name="csY126" fmla="*/ 4015916 h 4291699"/>
                  <a:gd name="csX127" fmla="*/ 783867 w 4564419"/>
                  <a:gd name="csY127" fmla="*/ 3060314 h 4291699"/>
                  <a:gd name="csX128" fmla="*/ 778055 w 4564419"/>
                  <a:gd name="csY128" fmla="*/ 2941320 h 4291699"/>
                  <a:gd name="csX129" fmla="*/ 747843 w 4564419"/>
                  <a:gd name="csY129" fmla="*/ 2861991 h 4291699"/>
                  <a:gd name="csX130" fmla="*/ 833501 w 4564419"/>
                  <a:gd name="csY130" fmla="*/ 2897174 h 4291699"/>
                  <a:gd name="csX131" fmla="*/ 828520 w 4564419"/>
                  <a:gd name="csY131" fmla="*/ 2867135 h 4291699"/>
                  <a:gd name="csX132" fmla="*/ 1047644 w 4564419"/>
                  <a:gd name="csY132" fmla="*/ 2856846 h 4291699"/>
                  <a:gd name="csX133" fmla="*/ 1261619 w 4564419"/>
                  <a:gd name="csY133" fmla="*/ 2826309 h 4291699"/>
                  <a:gd name="csX134" fmla="*/ 1241866 w 4564419"/>
                  <a:gd name="csY134" fmla="*/ 2010446 h 4291699"/>
                  <a:gd name="csX135" fmla="*/ 1259297 w 4564419"/>
                  <a:gd name="csY135" fmla="*/ 2015757 h 4291699"/>
                  <a:gd name="csX136" fmla="*/ 1302457 w 4564419"/>
                  <a:gd name="csY136" fmla="*/ 2829296 h 4291699"/>
                  <a:gd name="csX137" fmla="*/ 1336984 w 4564419"/>
                  <a:gd name="csY137" fmla="*/ 2833611 h 4291699"/>
                  <a:gd name="csX138" fmla="*/ 1317397 w 4564419"/>
                  <a:gd name="csY138" fmla="*/ 2330584 h 4291699"/>
                  <a:gd name="csX139" fmla="*/ 1231906 w 4564419"/>
                  <a:gd name="csY139" fmla="*/ 1886971 h 4291699"/>
                  <a:gd name="csX140" fmla="*/ 1131141 w 4564419"/>
                  <a:gd name="csY140" fmla="*/ 1904729 h 4291699"/>
                  <a:gd name="csX141" fmla="*/ 1171315 w 4564419"/>
                  <a:gd name="csY141" fmla="*/ 2567078 h 4291699"/>
                  <a:gd name="csX142" fmla="*/ 1131308 w 4564419"/>
                  <a:gd name="csY142" fmla="*/ 2579857 h 4291699"/>
                  <a:gd name="csX143" fmla="*/ 1075864 w 4564419"/>
                  <a:gd name="csY143" fmla="*/ 2534550 h 4291699"/>
                  <a:gd name="csX144" fmla="*/ 906873 w 4564419"/>
                  <a:gd name="csY144" fmla="*/ 2630476 h 4291699"/>
                  <a:gd name="csX145" fmla="*/ 753321 w 4564419"/>
                  <a:gd name="csY145" fmla="*/ 2121474 h 4291699"/>
                  <a:gd name="csX146" fmla="*/ 803786 w 4564419"/>
                  <a:gd name="csY146" fmla="*/ 2176905 h 4291699"/>
                  <a:gd name="csX147" fmla="*/ 907039 w 4564419"/>
                  <a:gd name="csY147" fmla="*/ 2580023 h 4291699"/>
                  <a:gd name="csX148" fmla="*/ 1048140 w 4564419"/>
                  <a:gd name="csY148" fmla="*/ 2378547 h 4291699"/>
                  <a:gd name="csX149" fmla="*/ 962485 w 4564419"/>
                  <a:gd name="csY149" fmla="*/ 2378547 h 4291699"/>
                  <a:gd name="csX150" fmla="*/ 925963 w 4564419"/>
                  <a:gd name="csY150" fmla="*/ 2148028 h 4291699"/>
                  <a:gd name="csX151" fmla="*/ 1040671 w 4564419"/>
                  <a:gd name="csY151" fmla="*/ 2297890 h 4291699"/>
                  <a:gd name="csX152" fmla="*/ 1055279 w 4564419"/>
                  <a:gd name="csY152" fmla="*/ 2280630 h 4291699"/>
                  <a:gd name="csX153" fmla="*/ 1040671 w 4564419"/>
                  <a:gd name="csY153" fmla="*/ 1960160 h 4291699"/>
                  <a:gd name="csX154" fmla="*/ 1038015 w 4564419"/>
                  <a:gd name="csY154" fmla="*/ 1929789 h 4291699"/>
                  <a:gd name="csX155" fmla="*/ 753321 w 4564419"/>
                  <a:gd name="csY155" fmla="*/ 1985220 h 4291699"/>
                  <a:gd name="csX156" fmla="*/ 748342 w 4564419"/>
                  <a:gd name="csY156" fmla="*/ 2196820 h 4291699"/>
                  <a:gd name="csX157" fmla="*/ 738216 w 4564419"/>
                  <a:gd name="csY157" fmla="*/ 2796436 h 4291699"/>
                  <a:gd name="csX158" fmla="*/ 705512 w 4564419"/>
                  <a:gd name="csY158" fmla="*/ 2836599 h 4291699"/>
                  <a:gd name="csX159" fmla="*/ 708002 w 4564419"/>
                  <a:gd name="csY159" fmla="*/ 1990199 h 4291699"/>
                  <a:gd name="csX160" fmla="*/ 542499 w 4564419"/>
                  <a:gd name="csY160" fmla="*/ 2003642 h 4291699"/>
                  <a:gd name="csX161" fmla="*/ 305780 w 4564419"/>
                  <a:gd name="csY161" fmla="*/ 2150019 h 4291699"/>
                  <a:gd name="csX162" fmla="*/ 128159 w 4564419"/>
                  <a:gd name="csY162" fmla="*/ 2139066 h 4291699"/>
                  <a:gd name="csX163" fmla="*/ 75369 w 4564419"/>
                  <a:gd name="csY163" fmla="*/ 2126453 h 4291699"/>
                  <a:gd name="csX164" fmla="*/ 52128 w 4564419"/>
                  <a:gd name="csY164" fmla="*/ 2051438 h 4291699"/>
                  <a:gd name="csX165" fmla="*/ 3 w 4564419"/>
                  <a:gd name="csY165" fmla="*/ 1991029 h 4291699"/>
                  <a:gd name="csX166" fmla="*/ 198876 w 4564419"/>
                  <a:gd name="csY166" fmla="*/ 1864235 h 4291699"/>
                  <a:gd name="csX167" fmla="*/ 176464 w 4564419"/>
                  <a:gd name="csY167" fmla="*/ 1692963 h 4291699"/>
                  <a:gd name="csX168" fmla="*/ 339977 w 4564419"/>
                  <a:gd name="csY168" fmla="*/ 1775944 h 4291699"/>
                  <a:gd name="csX169" fmla="*/ 712983 w 4564419"/>
                  <a:gd name="csY169" fmla="*/ 1756028 h 4291699"/>
                  <a:gd name="csX170" fmla="*/ 952523 w 4564419"/>
                  <a:gd name="csY170" fmla="*/ 1698274 h 4291699"/>
                  <a:gd name="csX171" fmla="*/ 929615 w 4564419"/>
                  <a:gd name="csY171" fmla="*/ 1529160 h 4291699"/>
                  <a:gd name="csX172" fmla="*/ 844291 w 4564419"/>
                  <a:gd name="csY172" fmla="*/ 1493478 h 4291699"/>
                  <a:gd name="csX173" fmla="*/ 783202 w 4564419"/>
                  <a:gd name="csY173" fmla="*/ 1438379 h 4291699"/>
                  <a:gd name="csX174" fmla="*/ 653223 w 4564419"/>
                  <a:gd name="csY174" fmla="*/ 1397221 h 4291699"/>
                  <a:gd name="csX175" fmla="*/ 655049 w 4564419"/>
                  <a:gd name="csY175" fmla="*/ 1299802 h 4291699"/>
                  <a:gd name="csX176" fmla="*/ 593461 w 4564419"/>
                  <a:gd name="csY176" fmla="*/ 1245367 h 4291699"/>
                  <a:gd name="csX177" fmla="*/ 566568 w 4564419"/>
                  <a:gd name="csY177" fmla="*/ 1105794 h 4291699"/>
                  <a:gd name="csX178" fmla="*/ 647245 w 4564419"/>
                  <a:gd name="csY178" fmla="*/ 1229435 h 4291699"/>
                  <a:gd name="csX179" fmla="*/ 627160 w 4564419"/>
                  <a:gd name="csY179" fmla="*/ 1123718 h 4291699"/>
                  <a:gd name="csX180" fmla="*/ 627160 w 4564419"/>
                  <a:gd name="csY180" fmla="*/ 1078411 h 4291699"/>
                  <a:gd name="csX181" fmla="*/ 2502318 w 4564419"/>
                  <a:gd name="csY181" fmla="*/ 166788 h 4291699"/>
                  <a:gd name="csX182" fmla="*/ 2197540 w 4564419"/>
                  <a:gd name="csY182" fmla="*/ 76007 h 4291699"/>
                  <a:gd name="csX183" fmla="*/ 1995679 w 4564419"/>
                  <a:gd name="csY183" fmla="*/ 66050 h 4291699"/>
                  <a:gd name="csX184" fmla="*/ 2086648 w 4564419"/>
                  <a:gd name="csY184" fmla="*/ 146375 h 4291699"/>
                  <a:gd name="csX185" fmla="*/ 2038675 w 4564419"/>
                  <a:gd name="csY185" fmla="*/ 103557 h 4291699"/>
                  <a:gd name="csX186" fmla="*/ 2046144 w 4564419"/>
                  <a:gd name="csY186" fmla="*/ 96089 h 4291699"/>
                  <a:gd name="csX187" fmla="*/ 2479744 w 4564419"/>
                  <a:gd name="csY187" fmla="*/ 206950 h 4291699"/>
                  <a:gd name="csX188" fmla="*/ 2492194 w 4564419"/>
                  <a:gd name="csY188" fmla="*/ 181890 h 4291699"/>
                  <a:gd name="csX189" fmla="*/ 2532531 w 4564419"/>
                  <a:gd name="csY189" fmla="*/ 227198 h 4291699"/>
                  <a:gd name="csX190" fmla="*/ 2502318 w 4564419"/>
                  <a:gd name="csY190" fmla="*/ 166788 h 4291699"/>
                  <a:gd name="csX191" fmla="*/ 2311914 w 4564419"/>
                  <a:gd name="csY191" fmla="*/ 278811 h 4291699"/>
                  <a:gd name="csX192" fmla="*/ 2068889 w 4564419"/>
                  <a:gd name="csY192" fmla="*/ 325446 h 4291699"/>
                  <a:gd name="csX193" fmla="*/ 1932930 w 4564419"/>
                  <a:gd name="csY193" fmla="*/ 171767 h 4291699"/>
                  <a:gd name="csX194" fmla="*/ 1902554 w 4564419"/>
                  <a:gd name="csY194" fmla="*/ 237155 h 4291699"/>
                  <a:gd name="csX195" fmla="*/ 1957004 w 4564419"/>
                  <a:gd name="csY195" fmla="*/ 253585 h 4291699"/>
                  <a:gd name="csX196" fmla="*/ 1892260 w 4564419"/>
                  <a:gd name="csY196" fmla="*/ 345362 h 4291699"/>
                  <a:gd name="csX197" fmla="*/ 1962977 w 4564419"/>
                  <a:gd name="csY197" fmla="*/ 279641 h 4291699"/>
                  <a:gd name="csX198" fmla="*/ 1947873 w 4564419"/>
                  <a:gd name="csY198" fmla="*/ 375235 h 4291699"/>
                  <a:gd name="csX199" fmla="*/ 2015104 w 4564419"/>
                  <a:gd name="csY199" fmla="*/ 882908 h 4291699"/>
                  <a:gd name="csX200" fmla="*/ 2101591 w 4564419"/>
                  <a:gd name="csY200" fmla="*/ 1350752 h 4291699"/>
                  <a:gd name="csX201" fmla="*/ 2415333 w 4564419"/>
                  <a:gd name="csY201" fmla="*/ 1392076 h 4291699"/>
                  <a:gd name="csX202" fmla="*/ 2477085 w 4564419"/>
                  <a:gd name="csY202" fmla="*/ 914607 h 4291699"/>
                  <a:gd name="csX203" fmla="*/ 2522902 w 4564419"/>
                  <a:gd name="csY203" fmla="*/ 410750 h 4291699"/>
                  <a:gd name="csX204" fmla="*/ 2466629 w 4564419"/>
                  <a:gd name="csY204" fmla="*/ 290263 h 4291699"/>
                  <a:gd name="csX205" fmla="*/ 2311914 w 4564419"/>
                  <a:gd name="csY205" fmla="*/ 278480 h 4291699"/>
                  <a:gd name="csX206" fmla="*/ 2235223 w 4564419"/>
                  <a:gd name="csY206" fmla="*/ 272671 h 4291699"/>
                  <a:gd name="csX207" fmla="*/ 2003481 w 4564419"/>
                  <a:gd name="csY207" fmla="*/ 187035 h 4291699"/>
                  <a:gd name="csX208" fmla="*/ 2235223 w 4564419"/>
                  <a:gd name="csY208" fmla="*/ 272671 h 4291699"/>
                  <a:gd name="csX209" fmla="*/ 2406534 w 4564419"/>
                  <a:gd name="csY209" fmla="*/ 227198 h 4291699"/>
                  <a:gd name="csX210" fmla="*/ 2265433 w 4564419"/>
                  <a:gd name="csY210" fmla="*/ 191848 h 4291699"/>
                  <a:gd name="csX211" fmla="*/ 2325860 w 4564419"/>
                  <a:gd name="csY211" fmla="*/ 207116 h 4291699"/>
                  <a:gd name="csX212" fmla="*/ 2333329 w 4564419"/>
                  <a:gd name="csY212" fmla="*/ 227198 h 4291699"/>
                  <a:gd name="csX213" fmla="*/ 2406368 w 4564419"/>
                  <a:gd name="csY213" fmla="*/ 227198 h 4291699"/>
                  <a:gd name="csX214" fmla="*/ 1902554 w 4564419"/>
                  <a:gd name="csY214" fmla="*/ 257402 h 4291699"/>
                  <a:gd name="csX215" fmla="*/ 1897574 w 4564419"/>
                  <a:gd name="csY215" fmla="*/ 242300 h 4291699"/>
                  <a:gd name="csX216" fmla="*/ 1902554 w 4564419"/>
                  <a:gd name="csY216" fmla="*/ 257402 h 4291699"/>
                  <a:gd name="csX217" fmla="*/ 1866035 w 4564419"/>
                  <a:gd name="csY217" fmla="*/ 641436 h 4291699"/>
                  <a:gd name="csX218" fmla="*/ 1890437 w 4564419"/>
                  <a:gd name="csY218" fmla="*/ 760762 h 4291699"/>
                  <a:gd name="csX219" fmla="*/ 1866035 w 4564419"/>
                  <a:gd name="csY219" fmla="*/ 641436 h 4291699"/>
                  <a:gd name="csX220" fmla="*/ 2621672 w 4564419"/>
                  <a:gd name="csY220" fmla="*/ 774868 h 4291699"/>
                  <a:gd name="csX221" fmla="*/ 2577683 w 4564419"/>
                  <a:gd name="csY221" fmla="*/ 657866 h 4291699"/>
                  <a:gd name="csX222" fmla="*/ 2621672 w 4564419"/>
                  <a:gd name="csY222" fmla="*/ 774868 h 4291699"/>
                  <a:gd name="csX223" fmla="*/ 3510448 w 4564419"/>
                  <a:gd name="csY223" fmla="*/ 857019 h 4291699"/>
                  <a:gd name="csX224" fmla="*/ 3508125 w 4564419"/>
                  <a:gd name="csY224" fmla="*/ 821503 h 4291699"/>
                  <a:gd name="csX225" fmla="*/ 3414664 w 4564419"/>
                  <a:gd name="csY225" fmla="*/ 887224 h 4291699"/>
                  <a:gd name="csX226" fmla="*/ 3510448 w 4564419"/>
                  <a:gd name="csY226" fmla="*/ 857019 h 4291699"/>
                  <a:gd name="csX227" fmla="*/ 3671635 w 4564419"/>
                  <a:gd name="csY227" fmla="*/ 1380957 h 4291699"/>
                  <a:gd name="csX228" fmla="*/ 3673961 w 4564419"/>
                  <a:gd name="csY228" fmla="*/ 1315402 h 4291699"/>
                  <a:gd name="csX229" fmla="*/ 3742352 w 4564419"/>
                  <a:gd name="csY229" fmla="*/ 1302623 h 4291699"/>
                  <a:gd name="csX230" fmla="*/ 3677447 w 4564419"/>
                  <a:gd name="csY230" fmla="*/ 1261963 h 4291699"/>
                  <a:gd name="csX231" fmla="*/ 3705999 w 4564419"/>
                  <a:gd name="csY231" fmla="*/ 1157906 h 4291699"/>
                  <a:gd name="csX232" fmla="*/ 3616359 w 4564419"/>
                  <a:gd name="csY232" fmla="*/ 1081066 h 4291699"/>
                  <a:gd name="csX233" fmla="*/ 3512940 w 4564419"/>
                  <a:gd name="csY233" fmla="*/ 907305 h 4291699"/>
                  <a:gd name="csX234" fmla="*/ 3403876 w 4564419"/>
                  <a:gd name="csY234" fmla="*/ 949459 h 4291699"/>
                  <a:gd name="csX235" fmla="*/ 3316226 w 4564419"/>
                  <a:gd name="csY235" fmla="*/ 1421451 h 4291699"/>
                  <a:gd name="csX236" fmla="*/ 3425291 w 4564419"/>
                  <a:gd name="csY236" fmla="*/ 1669895 h 4291699"/>
                  <a:gd name="csX237" fmla="*/ 3482893 w 4564419"/>
                  <a:gd name="csY237" fmla="*/ 1683503 h 4291699"/>
                  <a:gd name="csX238" fmla="*/ 3531530 w 4564419"/>
                  <a:gd name="csY238" fmla="*/ 1475057 h 4291699"/>
                  <a:gd name="csX239" fmla="*/ 3671801 w 4564419"/>
                  <a:gd name="csY239" fmla="*/ 1380791 h 4291699"/>
                  <a:gd name="csX240" fmla="*/ 955014 w 4564419"/>
                  <a:gd name="csY240" fmla="*/ 912450 h 4291699"/>
                  <a:gd name="csX241" fmla="*/ 833997 w 4564419"/>
                  <a:gd name="csY241" fmla="*/ 960246 h 4291699"/>
                  <a:gd name="csX242" fmla="*/ 844125 w 4564419"/>
                  <a:gd name="csY242" fmla="*/ 937676 h 4291699"/>
                  <a:gd name="csX243" fmla="*/ 708169 w 4564419"/>
                  <a:gd name="csY243" fmla="*/ 1058495 h 4291699"/>
                  <a:gd name="csX244" fmla="*/ 955014 w 4564419"/>
                  <a:gd name="csY244" fmla="*/ 912450 h 4291699"/>
                  <a:gd name="csX245" fmla="*/ 1235391 w 4564419"/>
                  <a:gd name="csY245" fmla="*/ 1015179 h 4291699"/>
                  <a:gd name="csX246" fmla="*/ 1074038 w 4564419"/>
                  <a:gd name="csY246" fmla="*/ 927220 h 4291699"/>
                  <a:gd name="csX247" fmla="*/ 1038181 w 4564419"/>
                  <a:gd name="csY247" fmla="*/ 983149 h 4291699"/>
                  <a:gd name="csX248" fmla="*/ 880479 w 4564419"/>
                  <a:gd name="csY248" fmla="*/ 1062312 h 4291699"/>
                  <a:gd name="csX249" fmla="*/ 760792 w 4564419"/>
                  <a:gd name="csY249" fmla="*/ 1189936 h 4291699"/>
                  <a:gd name="csX250" fmla="*/ 780711 w 4564419"/>
                  <a:gd name="csY250" fmla="*/ 1346105 h 4291699"/>
                  <a:gd name="csX251" fmla="*/ 684762 w 4564419"/>
                  <a:gd name="csY251" fmla="*/ 1366186 h 4291699"/>
                  <a:gd name="csX252" fmla="*/ 804783 w 4564419"/>
                  <a:gd name="csY252" fmla="*/ 1352080 h 4291699"/>
                  <a:gd name="csX253" fmla="*/ 820220 w 4564419"/>
                  <a:gd name="csY253" fmla="*/ 1403693 h 4291699"/>
                  <a:gd name="csX254" fmla="*/ 946713 w 4564419"/>
                  <a:gd name="csY254" fmla="*/ 1482525 h 4291699"/>
                  <a:gd name="csX255" fmla="*/ 995353 w 4564419"/>
                  <a:gd name="csY255" fmla="*/ 1688482 h 4291699"/>
                  <a:gd name="csX256" fmla="*/ 1065571 w 4564419"/>
                  <a:gd name="csY256" fmla="*/ 1585255 h 4291699"/>
                  <a:gd name="csX257" fmla="*/ 1279548 w 4564419"/>
                  <a:gd name="csY257" fmla="*/ 1400872 h 4291699"/>
                  <a:gd name="csX258" fmla="*/ 1235225 w 4564419"/>
                  <a:gd name="csY258" fmla="*/ 1015179 h 4291699"/>
                  <a:gd name="csX259" fmla="*/ 3737209 w 4564419"/>
                  <a:gd name="csY259" fmla="*/ 1386102 h 4291699"/>
                  <a:gd name="csX260" fmla="*/ 3686910 w 4564419"/>
                  <a:gd name="csY260" fmla="*/ 1466593 h 4291699"/>
                  <a:gd name="csX261" fmla="*/ 3737209 w 4564419"/>
                  <a:gd name="csY261" fmla="*/ 1386102 h 4291699"/>
                  <a:gd name="csX262" fmla="*/ 2200029 w 4564419"/>
                  <a:gd name="csY262" fmla="*/ 1471571 h 4291699"/>
                  <a:gd name="csX263" fmla="*/ 2091629 w 4564419"/>
                  <a:gd name="csY263" fmla="*/ 1406349 h 4291699"/>
                  <a:gd name="csX264" fmla="*/ 2096610 w 4564419"/>
                  <a:gd name="csY264" fmla="*/ 1557373 h 4291699"/>
                  <a:gd name="csX265" fmla="*/ 2199863 w 4564419"/>
                  <a:gd name="csY265" fmla="*/ 1471571 h 4291699"/>
                  <a:gd name="csX266" fmla="*/ 1993357 w 4564419"/>
                  <a:gd name="csY266" fmla="*/ 2076332 h 4291699"/>
                  <a:gd name="csX267" fmla="*/ 1947873 w 4564419"/>
                  <a:gd name="csY267" fmla="*/ 1806480 h 4291699"/>
                  <a:gd name="csX268" fmla="*/ 1973105 w 4564419"/>
                  <a:gd name="csY268" fmla="*/ 1736777 h 4291699"/>
                  <a:gd name="csX269" fmla="*/ 1942892 w 4564419"/>
                  <a:gd name="csY269" fmla="*/ 1650809 h 4291699"/>
                  <a:gd name="csX270" fmla="*/ 2043822 w 4564419"/>
                  <a:gd name="csY270" fmla="*/ 1441532 h 4291699"/>
                  <a:gd name="csX271" fmla="*/ 1897906 w 4564419"/>
                  <a:gd name="csY271" fmla="*/ 1620770 h 4291699"/>
                  <a:gd name="csX272" fmla="*/ 1937579 w 4564419"/>
                  <a:gd name="csY272" fmla="*/ 1721342 h 4291699"/>
                  <a:gd name="csX273" fmla="*/ 1888443 w 4564419"/>
                  <a:gd name="csY273" fmla="*/ 1795527 h 4291699"/>
                  <a:gd name="csX274" fmla="*/ 1929278 w 4564419"/>
                  <a:gd name="csY274" fmla="*/ 1901410 h 4291699"/>
                  <a:gd name="csX275" fmla="*/ 1993523 w 4564419"/>
                  <a:gd name="csY275" fmla="*/ 2076498 h 4291699"/>
                  <a:gd name="csX276" fmla="*/ 2436748 w 4564419"/>
                  <a:gd name="csY276" fmla="*/ 1446677 h 4291699"/>
                  <a:gd name="csX277" fmla="*/ 2319383 w 4564419"/>
                  <a:gd name="csY277" fmla="*/ 1488167 h 4291699"/>
                  <a:gd name="csX278" fmla="*/ 2374165 w 4564419"/>
                  <a:gd name="csY278" fmla="*/ 1617949 h 4291699"/>
                  <a:gd name="csX279" fmla="*/ 2436914 w 4564419"/>
                  <a:gd name="csY279" fmla="*/ 1446677 h 4291699"/>
                  <a:gd name="csX280" fmla="*/ 2517427 w 4564419"/>
                  <a:gd name="csY280" fmla="*/ 2131763 h 4291699"/>
                  <a:gd name="csX281" fmla="*/ 2578182 w 4564419"/>
                  <a:gd name="csY281" fmla="*/ 1791544 h 4291699"/>
                  <a:gd name="csX282" fmla="*/ 2542821 w 4564419"/>
                  <a:gd name="csY282" fmla="*/ 1716363 h 4291699"/>
                  <a:gd name="csX283" fmla="*/ 2593453 w 4564419"/>
                  <a:gd name="csY283" fmla="*/ 1610315 h 4291699"/>
                  <a:gd name="csX284" fmla="*/ 2472108 w 4564419"/>
                  <a:gd name="csY284" fmla="*/ 1446511 h 4291699"/>
                  <a:gd name="csX285" fmla="*/ 2547968 w 4564419"/>
                  <a:gd name="csY285" fmla="*/ 1600191 h 4291699"/>
                  <a:gd name="csX286" fmla="*/ 2509787 w 4564419"/>
                  <a:gd name="csY286" fmla="*/ 1738768 h 4291699"/>
                  <a:gd name="csX287" fmla="*/ 2537678 w 4564419"/>
                  <a:gd name="csY287" fmla="*/ 1796357 h 4291699"/>
                  <a:gd name="csX288" fmla="*/ 2489868 w 4564419"/>
                  <a:gd name="csY288" fmla="*/ 2171926 h 4291699"/>
                  <a:gd name="csX289" fmla="*/ 2507631 w 4564419"/>
                  <a:gd name="csY289" fmla="*/ 2106537 h 4291699"/>
                  <a:gd name="csX290" fmla="*/ 2517593 w 4564419"/>
                  <a:gd name="csY290" fmla="*/ 2131597 h 4291699"/>
                  <a:gd name="csX291" fmla="*/ 1978086 w 4564419"/>
                  <a:gd name="csY291" fmla="*/ 1451656 h 4291699"/>
                  <a:gd name="csX292" fmla="*/ 1516600 w 4564419"/>
                  <a:gd name="csY292" fmla="*/ 1617451 h 4291699"/>
                  <a:gd name="csX293" fmla="*/ 830014 w 4564419"/>
                  <a:gd name="csY293" fmla="*/ 1777437 h 4291699"/>
                  <a:gd name="csX294" fmla="*/ 489213 w 4564419"/>
                  <a:gd name="csY294" fmla="*/ 1824902 h 4291699"/>
                  <a:gd name="csX295" fmla="*/ 482240 w 4564419"/>
                  <a:gd name="csY295" fmla="*/ 1835855 h 4291699"/>
                  <a:gd name="csX296" fmla="*/ 527226 w 4564419"/>
                  <a:gd name="csY296" fmla="*/ 1871371 h 4291699"/>
                  <a:gd name="csX297" fmla="*/ 535360 w 4564419"/>
                  <a:gd name="csY297" fmla="*/ 1860750 h 4291699"/>
                  <a:gd name="csX298" fmla="*/ 1665669 w 4564419"/>
                  <a:gd name="csY298" fmla="*/ 1600025 h 4291699"/>
                  <a:gd name="csX299" fmla="*/ 1978086 w 4564419"/>
                  <a:gd name="csY299" fmla="*/ 1451490 h 4291699"/>
                  <a:gd name="csX300" fmla="*/ 3646406 w 4564419"/>
                  <a:gd name="csY300" fmla="*/ 1547416 h 4291699"/>
                  <a:gd name="csX301" fmla="*/ 3646406 w 4564419"/>
                  <a:gd name="csY301" fmla="*/ 1476882 h 4291699"/>
                  <a:gd name="csX302" fmla="*/ 3646406 w 4564419"/>
                  <a:gd name="csY302" fmla="*/ 1547416 h 4291699"/>
                  <a:gd name="csX303" fmla="*/ 4029536 w 4564419"/>
                  <a:gd name="csY303" fmla="*/ 1794365 h 4291699"/>
                  <a:gd name="csX304" fmla="*/ 2573035 w 4564419"/>
                  <a:gd name="csY304" fmla="*/ 1487006 h 4291699"/>
                  <a:gd name="csX305" fmla="*/ 2608229 w 4564419"/>
                  <a:gd name="csY305" fmla="*/ 1534968 h 4291699"/>
                  <a:gd name="csX306" fmla="*/ 3092123 w 4564419"/>
                  <a:gd name="csY306" fmla="*/ 1685993 h 4291699"/>
                  <a:gd name="csX307" fmla="*/ 3984218 w 4564419"/>
                  <a:gd name="csY307" fmla="*/ 1819591 h 4291699"/>
                  <a:gd name="csX308" fmla="*/ 3976749 w 4564419"/>
                  <a:gd name="csY308" fmla="*/ 1935432 h 4291699"/>
                  <a:gd name="csX309" fmla="*/ 4029536 w 4564419"/>
                  <a:gd name="csY309" fmla="*/ 1794365 h 4291699"/>
                  <a:gd name="csX310" fmla="*/ 2236050 w 4564419"/>
                  <a:gd name="csY310" fmla="*/ 1561522 h 4291699"/>
                  <a:gd name="csX311" fmla="*/ 2242692 w 4564419"/>
                  <a:gd name="csY311" fmla="*/ 1496632 h 4291699"/>
                  <a:gd name="csX312" fmla="*/ 2236050 w 4564419"/>
                  <a:gd name="csY312" fmla="*/ 1561522 h 4291699"/>
                  <a:gd name="csX313" fmla="*/ 2305774 w 4564419"/>
                  <a:gd name="csY313" fmla="*/ 1592723 h 4291699"/>
                  <a:gd name="csX314" fmla="*/ 2310917 w 4564419"/>
                  <a:gd name="csY314" fmla="*/ 1806646 h 4291699"/>
                  <a:gd name="csX315" fmla="*/ 2360884 w 4564419"/>
                  <a:gd name="csY315" fmla="*/ 2294737 h 4291699"/>
                  <a:gd name="csX316" fmla="*/ 2257132 w 4564419"/>
                  <a:gd name="csY316" fmla="*/ 2488413 h 4291699"/>
                  <a:gd name="csX317" fmla="*/ 2139606 w 4564419"/>
                  <a:gd name="csY317" fmla="*/ 2300546 h 4291699"/>
                  <a:gd name="csX318" fmla="*/ 2205010 w 4564419"/>
                  <a:gd name="csY318" fmla="*/ 1595710 h 4291699"/>
                  <a:gd name="csX319" fmla="*/ 2172972 w 4564419"/>
                  <a:gd name="csY319" fmla="*/ 1552726 h 4291699"/>
                  <a:gd name="csX320" fmla="*/ 2079013 w 4564419"/>
                  <a:gd name="csY320" fmla="*/ 1602680 h 4291699"/>
                  <a:gd name="csX321" fmla="*/ 2053448 w 4564419"/>
                  <a:gd name="csY321" fmla="*/ 2697856 h 4291699"/>
                  <a:gd name="csX322" fmla="*/ 2411847 w 4564419"/>
                  <a:gd name="csY322" fmla="*/ 2702668 h 4291699"/>
                  <a:gd name="csX323" fmla="*/ 2431767 w 4564419"/>
                  <a:gd name="csY323" fmla="*/ 1627740 h 4291699"/>
                  <a:gd name="csX324" fmla="*/ 2365034 w 4564419"/>
                  <a:gd name="csY324" fmla="*/ 1662260 h 4291699"/>
                  <a:gd name="csX325" fmla="*/ 2305774 w 4564419"/>
                  <a:gd name="csY325" fmla="*/ 1592557 h 4291699"/>
                  <a:gd name="csX326" fmla="*/ 2265433 w 4564419"/>
                  <a:gd name="csY326" fmla="*/ 1607825 h 4291699"/>
                  <a:gd name="csX327" fmla="*/ 2240200 w 4564419"/>
                  <a:gd name="csY327" fmla="*/ 1616455 h 4291699"/>
                  <a:gd name="csX328" fmla="*/ 2184426 w 4564419"/>
                  <a:gd name="csY328" fmla="*/ 2315980 h 4291699"/>
                  <a:gd name="csX329" fmla="*/ 2242859 w 4564419"/>
                  <a:gd name="csY329" fmla="*/ 2419374 h 4291699"/>
                  <a:gd name="csX330" fmla="*/ 2321211 w 4564419"/>
                  <a:gd name="csY330" fmla="*/ 2285277 h 4291699"/>
                  <a:gd name="csX331" fmla="*/ 2270580 w 4564419"/>
                  <a:gd name="csY331" fmla="*/ 1806480 h 4291699"/>
                  <a:gd name="csX332" fmla="*/ 2265433 w 4564419"/>
                  <a:gd name="csY332" fmla="*/ 1607659 h 4291699"/>
                  <a:gd name="csX333" fmla="*/ 4387438 w 4564419"/>
                  <a:gd name="csY333" fmla="*/ 1713708 h 4291699"/>
                  <a:gd name="csX334" fmla="*/ 4257623 w 4564419"/>
                  <a:gd name="csY334" fmla="*/ 1737606 h 4291699"/>
                  <a:gd name="csX335" fmla="*/ 4065229 w 4564419"/>
                  <a:gd name="csY335" fmla="*/ 1817268 h 4291699"/>
                  <a:gd name="csX336" fmla="*/ 4027048 w 4564419"/>
                  <a:gd name="csY336" fmla="*/ 1930287 h 4291699"/>
                  <a:gd name="csX337" fmla="*/ 4133952 w 4564419"/>
                  <a:gd name="csY337" fmla="*/ 2020072 h 4291699"/>
                  <a:gd name="csX338" fmla="*/ 4382623 w 4564419"/>
                  <a:gd name="csY338" fmla="*/ 2058741 h 4291699"/>
                  <a:gd name="csX339" fmla="*/ 4274888 w 4564419"/>
                  <a:gd name="csY339" fmla="*/ 1966301 h 4291699"/>
                  <a:gd name="csX340" fmla="*/ 4453008 w 4564419"/>
                  <a:gd name="csY340" fmla="*/ 2018910 h 4291699"/>
                  <a:gd name="csX341" fmla="*/ 4333819 w 4564419"/>
                  <a:gd name="csY341" fmla="*/ 1953854 h 4291699"/>
                  <a:gd name="csX342" fmla="*/ 4342120 w 4564419"/>
                  <a:gd name="csY342" fmla="*/ 1907384 h 4291699"/>
                  <a:gd name="csX343" fmla="*/ 4508786 w 4564419"/>
                  <a:gd name="csY343" fmla="*/ 1937755 h 4291699"/>
                  <a:gd name="csX344" fmla="*/ 4247001 w 4564419"/>
                  <a:gd name="csY344" fmla="*/ 1826230 h 4291699"/>
                  <a:gd name="csX345" fmla="*/ 4387438 w 4564419"/>
                  <a:gd name="csY345" fmla="*/ 1713874 h 4291699"/>
                  <a:gd name="csX346" fmla="*/ 178954 w 4564419"/>
                  <a:gd name="csY346" fmla="*/ 2121806 h 4291699"/>
                  <a:gd name="csX347" fmla="*/ 496516 w 4564419"/>
                  <a:gd name="csY347" fmla="*/ 1967960 h 4291699"/>
                  <a:gd name="csX348" fmla="*/ 435593 w 4564419"/>
                  <a:gd name="csY348" fmla="*/ 1837515 h 4291699"/>
                  <a:gd name="csX349" fmla="*/ 326364 w 4564419"/>
                  <a:gd name="csY349" fmla="*/ 1820753 h 4291699"/>
                  <a:gd name="csX350" fmla="*/ 209996 w 4564419"/>
                  <a:gd name="csY350" fmla="*/ 1796025 h 4291699"/>
                  <a:gd name="csX351" fmla="*/ 299139 w 4564419"/>
                  <a:gd name="csY351" fmla="*/ 1897261 h 4291699"/>
                  <a:gd name="csX352" fmla="*/ 234897 w 4564419"/>
                  <a:gd name="csY352" fmla="*/ 1898589 h 4291699"/>
                  <a:gd name="csX353" fmla="*/ 48643 w 4564419"/>
                  <a:gd name="csY353" fmla="*/ 1981901 h 4291699"/>
                  <a:gd name="csX354" fmla="*/ 264446 w 4564419"/>
                  <a:gd name="csY354" fmla="*/ 1932610 h 4291699"/>
                  <a:gd name="csX355" fmla="*/ 274239 w 4564419"/>
                  <a:gd name="csY355" fmla="*/ 1973271 h 4291699"/>
                  <a:gd name="csX356" fmla="*/ 99108 w 4564419"/>
                  <a:gd name="csY356" fmla="*/ 2070192 h 4291699"/>
                  <a:gd name="csX357" fmla="*/ 105582 w 4564419"/>
                  <a:gd name="csY357" fmla="*/ 2086954 h 4291699"/>
                  <a:gd name="csX358" fmla="*/ 317565 w 4564419"/>
                  <a:gd name="csY358" fmla="*/ 1990365 h 4291699"/>
                  <a:gd name="csX359" fmla="*/ 325037 w 4564419"/>
                  <a:gd name="csY359" fmla="*/ 2008289 h 4291699"/>
                  <a:gd name="csX360" fmla="*/ 178622 w 4564419"/>
                  <a:gd name="csY360" fmla="*/ 2121972 h 4291699"/>
                  <a:gd name="csX361" fmla="*/ 1837151 w 4564419"/>
                  <a:gd name="csY361" fmla="*/ 2802079 h 4291699"/>
                  <a:gd name="csX362" fmla="*/ 1812084 w 4564419"/>
                  <a:gd name="csY362" fmla="*/ 1880001 h 4291699"/>
                  <a:gd name="csX363" fmla="*/ 1796809 w 4564419"/>
                  <a:gd name="csY363" fmla="*/ 2802079 h 4291699"/>
                  <a:gd name="csX364" fmla="*/ 1837151 w 4564419"/>
                  <a:gd name="csY364" fmla="*/ 2802079 h 4291699"/>
                  <a:gd name="csX365" fmla="*/ 3283524 w 4564419"/>
                  <a:gd name="csY365" fmla="*/ 2731546 h 4291699"/>
                  <a:gd name="csX366" fmla="*/ 3286179 w 4564419"/>
                  <a:gd name="csY366" fmla="*/ 2686404 h 4291699"/>
                  <a:gd name="csX367" fmla="*/ 3692884 w 4564419"/>
                  <a:gd name="csY367" fmla="*/ 2706319 h 4291699"/>
                  <a:gd name="csX368" fmla="*/ 3701682 w 4564419"/>
                  <a:gd name="csY368" fmla="*/ 2693707 h 4291699"/>
                  <a:gd name="csX369" fmla="*/ 3701682 w 4564419"/>
                  <a:gd name="csY369" fmla="*/ 2560108 h 4291699"/>
                  <a:gd name="csX370" fmla="*/ 3537840 w 4564419"/>
                  <a:gd name="csY370" fmla="*/ 2549985 h 4291699"/>
                  <a:gd name="csX371" fmla="*/ 3328842 w 4564419"/>
                  <a:gd name="csY371" fmla="*/ 2522103 h 4291699"/>
                  <a:gd name="csX372" fmla="*/ 3336478 w 4564419"/>
                  <a:gd name="csY372" fmla="*/ 2378879 h 4291699"/>
                  <a:gd name="csX373" fmla="*/ 3348928 w 4564419"/>
                  <a:gd name="csY373" fmla="*/ 2270341 h 4291699"/>
                  <a:gd name="csX374" fmla="*/ 3575191 w 4564419"/>
                  <a:gd name="csY374" fmla="*/ 2252251 h 4291699"/>
                  <a:gd name="csX375" fmla="*/ 3567884 w 4564419"/>
                  <a:gd name="csY375" fmla="*/ 2051272 h 4291699"/>
                  <a:gd name="csX376" fmla="*/ 3618515 w 4564419"/>
                  <a:gd name="csY376" fmla="*/ 2252583 h 4291699"/>
                  <a:gd name="csX377" fmla="*/ 3434422 w 4564419"/>
                  <a:gd name="csY377" fmla="*/ 2428999 h 4291699"/>
                  <a:gd name="csX378" fmla="*/ 3521240 w 4564419"/>
                  <a:gd name="csY378" fmla="*/ 2485260 h 4291699"/>
                  <a:gd name="csX379" fmla="*/ 3595443 w 4564419"/>
                  <a:gd name="csY379" fmla="*/ 2522435 h 4291699"/>
                  <a:gd name="csX380" fmla="*/ 3749659 w 4564419"/>
                  <a:gd name="csY380" fmla="*/ 2429331 h 4291699"/>
                  <a:gd name="csX381" fmla="*/ 3686744 w 4564419"/>
                  <a:gd name="csY381" fmla="*/ 1977752 h 4291699"/>
                  <a:gd name="csX382" fmla="*/ 3429773 w 4564419"/>
                  <a:gd name="csY382" fmla="*/ 1945721 h 4291699"/>
                  <a:gd name="csX383" fmla="*/ 3390096 w 4564419"/>
                  <a:gd name="csY383" fmla="*/ 2195824 h 4291699"/>
                  <a:gd name="csX384" fmla="*/ 3275889 w 4564419"/>
                  <a:gd name="csY384" fmla="*/ 2303035 h 4291699"/>
                  <a:gd name="csX385" fmla="*/ 3333823 w 4564419"/>
                  <a:gd name="csY385" fmla="*/ 1922985 h 4291699"/>
                  <a:gd name="csX386" fmla="*/ 3201188 w 4564419"/>
                  <a:gd name="csY386" fmla="*/ 1981735 h 4291699"/>
                  <a:gd name="csX387" fmla="*/ 3146905 w 4564419"/>
                  <a:gd name="csY387" fmla="*/ 2677774 h 4291699"/>
                  <a:gd name="csX388" fmla="*/ 3172304 w 4564419"/>
                  <a:gd name="csY388" fmla="*/ 2678272 h 4291699"/>
                  <a:gd name="csX389" fmla="*/ 3228410 w 4564419"/>
                  <a:gd name="csY389" fmla="*/ 2001484 h 4291699"/>
                  <a:gd name="csX390" fmla="*/ 3244844 w 4564419"/>
                  <a:gd name="csY390" fmla="*/ 2001484 h 4291699"/>
                  <a:gd name="csX391" fmla="*/ 3222935 w 4564419"/>
                  <a:gd name="csY391" fmla="*/ 2280630 h 4291699"/>
                  <a:gd name="csX392" fmla="*/ 3197370 w 4564419"/>
                  <a:gd name="csY392" fmla="*/ 2834607 h 4291699"/>
                  <a:gd name="csX393" fmla="*/ 3226753 w 4564419"/>
                  <a:gd name="csY393" fmla="*/ 3299463 h 4291699"/>
                  <a:gd name="csX394" fmla="*/ 3287176 w 4564419"/>
                  <a:gd name="csY394" fmla="*/ 3322366 h 4291699"/>
                  <a:gd name="csX395" fmla="*/ 3253145 w 4564419"/>
                  <a:gd name="csY395" fmla="*/ 3152256 h 4291699"/>
                  <a:gd name="csX396" fmla="*/ 3250490 w 4564419"/>
                  <a:gd name="csY396" fmla="*/ 2797100 h 4291699"/>
                  <a:gd name="csX397" fmla="*/ 3277879 w 4564419"/>
                  <a:gd name="csY397" fmla="*/ 2786810 h 4291699"/>
                  <a:gd name="csX398" fmla="*/ 3293320 w 4564419"/>
                  <a:gd name="csY398" fmla="*/ 2741669 h 4291699"/>
                  <a:gd name="csX399" fmla="*/ 3323529 w 4564419"/>
                  <a:gd name="csY399" fmla="*/ 2741669 h 4291699"/>
                  <a:gd name="csX400" fmla="*/ 3323529 w 4564419"/>
                  <a:gd name="csY400" fmla="*/ 2731711 h 4291699"/>
                  <a:gd name="csX401" fmla="*/ 3283192 w 4564419"/>
                  <a:gd name="csY401" fmla="*/ 2731711 h 4291699"/>
                  <a:gd name="csX402" fmla="*/ 1166832 w 4564419"/>
                  <a:gd name="csY402" fmla="*/ 2272996 h 4291699"/>
                  <a:gd name="csX403" fmla="*/ 1086156 w 4564419"/>
                  <a:gd name="csY403" fmla="*/ 1930287 h 4291699"/>
                  <a:gd name="csX404" fmla="*/ 1091136 w 4564419"/>
                  <a:gd name="csY404" fmla="*/ 2288099 h 4291699"/>
                  <a:gd name="csX405" fmla="*/ 1166666 w 4564419"/>
                  <a:gd name="csY405" fmla="*/ 2272996 h 4291699"/>
                  <a:gd name="csX406" fmla="*/ 3313904 w 4564419"/>
                  <a:gd name="csY406" fmla="*/ 2202297 h 4291699"/>
                  <a:gd name="csX407" fmla="*/ 3357893 w 4564419"/>
                  <a:gd name="csY407" fmla="*/ 2163130 h 4291699"/>
                  <a:gd name="csX408" fmla="*/ 3389764 w 4564419"/>
                  <a:gd name="csY408" fmla="*/ 1957504 h 4291699"/>
                  <a:gd name="csX409" fmla="*/ 3376819 w 4564419"/>
                  <a:gd name="csY409" fmla="*/ 1930287 h 4291699"/>
                  <a:gd name="csX410" fmla="*/ 3313904 w 4564419"/>
                  <a:gd name="csY410" fmla="*/ 2202297 h 4291699"/>
                  <a:gd name="csX411" fmla="*/ 3374327 w 4564419"/>
                  <a:gd name="csY411" fmla="*/ 2303201 h 4291699"/>
                  <a:gd name="csX412" fmla="*/ 3582826 w 4564419"/>
                  <a:gd name="csY412" fmla="*/ 2298886 h 4291699"/>
                  <a:gd name="csX413" fmla="*/ 3374327 w 4564419"/>
                  <a:gd name="csY413" fmla="*/ 2303201 h 4291699"/>
                  <a:gd name="csX414" fmla="*/ 1097278 w 4564419"/>
                  <a:gd name="csY414" fmla="*/ 2392654 h 4291699"/>
                  <a:gd name="csX415" fmla="*/ 1182105 w 4564419"/>
                  <a:gd name="csY415" fmla="*/ 2401948 h 4291699"/>
                  <a:gd name="csX416" fmla="*/ 1171979 w 4564419"/>
                  <a:gd name="csY416" fmla="*/ 2315482 h 4291699"/>
                  <a:gd name="csX417" fmla="*/ 1081009 w 4564419"/>
                  <a:gd name="csY417" fmla="*/ 2333572 h 4291699"/>
                  <a:gd name="csX418" fmla="*/ 1097278 w 4564419"/>
                  <a:gd name="csY418" fmla="*/ 2392820 h 4291699"/>
                  <a:gd name="csX419" fmla="*/ 1145750 w 4564419"/>
                  <a:gd name="csY419" fmla="*/ 2435306 h 4291699"/>
                  <a:gd name="csX420" fmla="*/ 1100764 w 4564419"/>
                  <a:gd name="csY420" fmla="*/ 2441446 h 4291699"/>
                  <a:gd name="csX421" fmla="*/ 1139608 w 4564419"/>
                  <a:gd name="csY421" fmla="*/ 2534550 h 4291699"/>
                  <a:gd name="csX422" fmla="*/ 1145750 w 4564419"/>
                  <a:gd name="csY422" fmla="*/ 2435306 h 4291699"/>
                  <a:gd name="csX423" fmla="*/ 3389432 w 4564419"/>
                  <a:gd name="csY423" fmla="*/ 2504677 h 4291699"/>
                  <a:gd name="csX424" fmla="*/ 3341625 w 4564419"/>
                  <a:gd name="csY424" fmla="*/ 2444433 h 4291699"/>
                  <a:gd name="csX425" fmla="*/ 3389432 w 4564419"/>
                  <a:gd name="csY425" fmla="*/ 2504677 h 4291699"/>
                  <a:gd name="csX426" fmla="*/ 3162508 w 4564419"/>
                  <a:gd name="csY426" fmla="*/ 2822160 h 4291699"/>
                  <a:gd name="csX427" fmla="*/ 3160020 w 4564419"/>
                  <a:gd name="csY427" fmla="*/ 2761916 h 4291699"/>
                  <a:gd name="csX428" fmla="*/ 3162508 w 4564419"/>
                  <a:gd name="csY428" fmla="*/ 2822160 h 4291699"/>
                  <a:gd name="csX429" fmla="*/ 1262450 w 4564419"/>
                  <a:gd name="csY429" fmla="*/ 2872612 h 4291699"/>
                  <a:gd name="csX430" fmla="*/ 1242364 w 4564419"/>
                  <a:gd name="csY430" fmla="*/ 2943146 h 4291699"/>
                  <a:gd name="csX431" fmla="*/ 1252988 w 4564419"/>
                  <a:gd name="csY431" fmla="*/ 2936175 h 4291699"/>
                  <a:gd name="csX432" fmla="*/ 1262450 w 4564419"/>
                  <a:gd name="csY432" fmla="*/ 2872612 h 4291699"/>
                  <a:gd name="csX433" fmla="*/ 830512 w 4564419"/>
                  <a:gd name="csY433" fmla="*/ 2924392 h 4291699"/>
                  <a:gd name="csX434" fmla="*/ 846614 w 4564419"/>
                  <a:gd name="csY434" fmla="*/ 3099149 h 4291699"/>
                  <a:gd name="csX435" fmla="*/ 841635 w 4564419"/>
                  <a:gd name="csY435" fmla="*/ 2922898 h 4291699"/>
                  <a:gd name="csX436" fmla="*/ 830512 w 4564419"/>
                  <a:gd name="csY436" fmla="*/ 2924392 h 4291699"/>
                  <a:gd name="csX437" fmla="*/ 1351759 w 4564419"/>
                  <a:gd name="csY437" fmla="*/ 2944639 h 4291699"/>
                  <a:gd name="csX438" fmla="*/ 1299966 w 4564419"/>
                  <a:gd name="csY438" fmla="*/ 2937669 h 4291699"/>
                  <a:gd name="csX439" fmla="*/ 1292827 w 4564419"/>
                  <a:gd name="csY439" fmla="*/ 3084046 h 4291699"/>
                  <a:gd name="csX440" fmla="*/ 1351759 w 4564419"/>
                  <a:gd name="csY440" fmla="*/ 2944639 h 4291699"/>
                  <a:gd name="csX441" fmla="*/ 960161 w 4564419"/>
                  <a:gd name="csY441" fmla="*/ 4061721 h 4291699"/>
                  <a:gd name="csX442" fmla="*/ 1043328 w 4564419"/>
                  <a:gd name="csY442" fmla="*/ 4107360 h 4291699"/>
                  <a:gd name="csX443" fmla="*/ 1045816 w 4564419"/>
                  <a:gd name="csY443" fmla="*/ 4061721 h 4291699"/>
                  <a:gd name="csX444" fmla="*/ 1045816 w 4564419"/>
                  <a:gd name="csY444" fmla="*/ 4056742 h 4291699"/>
                  <a:gd name="csX445" fmla="*/ 1050797 w 4564419"/>
                  <a:gd name="csY445" fmla="*/ 3986209 h 4291699"/>
                  <a:gd name="csX446" fmla="*/ 1065738 w 4564419"/>
                  <a:gd name="csY446" fmla="*/ 3459449 h 4291699"/>
                  <a:gd name="csX447" fmla="*/ 1091136 w 4564419"/>
                  <a:gd name="csY447" fmla="*/ 3001066 h 4291699"/>
                  <a:gd name="csX448" fmla="*/ 1050631 w 4564419"/>
                  <a:gd name="csY448" fmla="*/ 2995755 h 4291699"/>
                  <a:gd name="csX449" fmla="*/ 959994 w 4564419"/>
                  <a:gd name="csY449" fmla="*/ 4061721 h 4291699"/>
                  <a:gd name="csX450" fmla="*/ 1091799 w 4564419"/>
                  <a:gd name="csY450" fmla="*/ 4045955 h 4291699"/>
                  <a:gd name="csX451" fmla="*/ 1113380 w 4564419"/>
                  <a:gd name="csY451" fmla="*/ 4050934 h 4291699"/>
                  <a:gd name="csX452" fmla="*/ 1121182 w 4564419"/>
                  <a:gd name="csY452" fmla="*/ 3862568 h 4291699"/>
                  <a:gd name="csX453" fmla="*/ 1149071 w 4564419"/>
                  <a:gd name="csY453" fmla="*/ 3003721 h 4291699"/>
                  <a:gd name="csX454" fmla="*/ 1131474 w 4564419"/>
                  <a:gd name="csY454" fmla="*/ 3016334 h 4291699"/>
                  <a:gd name="csX455" fmla="*/ 1116201 w 4564419"/>
                  <a:gd name="csY455" fmla="*/ 3237892 h 4291699"/>
                  <a:gd name="csX456" fmla="*/ 1091965 w 4564419"/>
                  <a:gd name="csY456" fmla="*/ 4046121 h 4291699"/>
                  <a:gd name="csX457" fmla="*/ 2406700 w 4564419"/>
                  <a:gd name="csY457" fmla="*/ 3043884 h 4291699"/>
                  <a:gd name="csX458" fmla="*/ 2376325 w 4564419"/>
                  <a:gd name="csY458" fmla="*/ 3046539 h 4291699"/>
                  <a:gd name="csX459" fmla="*/ 2409193 w 4564419"/>
                  <a:gd name="csY459" fmla="*/ 4132420 h 4291699"/>
                  <a:gd name="csX460" fmla="*/ 2426952 w 4564419"/>
                  <a:gd name="csY460" fmla="*/ 4114829 h 4291699"/>
                  <a:gd name="csX461" fmla="*/ 2426952 w 4564419"/>
                  <a:gd name="csY461" fmla="*/ 3524838 h 4291699"/>
                  <a:gd name="csX462" fmla="*/ 2406534 w 4564419"/>
                  <a:gd name="csY462" fmla="*/ 3043884 h 4291699"/>
                  <a:gd name="csX463" fmla="*/ 2008462 w 4564419"/>
                  <a:gd name="csY463" fmla="*/ 3074255 h 4291699"/>
                  <a:gd name="csX464" fmla="*/ 1973105 w 4564419"/>
                  <a:gd name="csY464" fmla="*/ 3102136 h 4291699"/>
                  <a:gd name="csX465" fmla="*/ 2031206 w 4564419"/>
                  <a:gd name="csY465" fmla="*/ 4107194 h 4291699"/>
                  <a:gd name="csX466" fmla="*/ 2008628 w 4564419"/>
                  <a:gd name="csY466" fmla="*/ 3074255 h 4291699"/>
                  <a:gd name="csX467" fmla="*/ 803952 w 4564419"/>
                  <a:gd name="csY467" fmla="*/ 4081802 h 4291699"/>
                  <a:gd name="csX468" fmla="*/ 843793 w 4564419"/>
                  <a:gd name="csY468" fmla="*/ 4003801 h 4291699"/>
                  <a:gd name="csX469" fmla="*/ 874337 w 4564419"/>
                  <a:gd name="csY469" fmla="*/ 3139643 h 4291699"/>
                  <a:gd name="csX470" fmla="*/ 848938 w 4564419"/>
                  <a:gd name="csY470" fmla="*/ 3172171 h 4291699"/>
                  <a:gd name="csX471" fmla="*/ 803786 w 4564419"/>
                  <a:gd name="csY471" fmla="*/ 4081968 h 4291699"/>
                  <a:gd name="csX472" fmla="*/ 3590960 w 4564419"/>
                  <a:gd name="csY472" fmla="*/ 3386593 h 4291699"/>
                  <a:gd name="csX473" fmla="*/ 3449859 w 4564419"/>
                  <a:gd name="csY473" fmla="*/ 3411819 h 4291699"/>
                  <a:gd name="csX474" fmla="*/ 3508624 w 4564419"/>
                  <a:gd name="csY474" fmla="*/ 4067364 h 4291699"/>
                  <a:gd name="csX475" fmla="*/ 3560913 w 4564419"/>
                  <a:gd name="csY475" fmla="*/ 4048278 h 4291699"/>
                  <a:gd name="csX476" fmla="*/ 3590960 w 4564419"/>
                  <a:gd name="csY476" fmla="*/ 3386758 h 4291699"/>
                  <a:gd name="csX477" fmla="*/ 3394412 w 4564419"/>
                  <a:gd name="csY477" fmla="*/ 4046619 h 4291699"/>
                  <a:gd name="csX478" fmla="*/ 3413837 w 4564419"/>
                  <a:gd name="csY478" fmla="*/ 3586244 h 4291699"/>
                  <a:gd name="csX479" fmla="*/ 3378643 w 4564419"/>
                  <a:gd name="csY479" fmla="*/ 3414806 h 4291699"/>
                  <a:gd name="csX480" fmla="*/ 3294313 w 4564419"/>
                  <a:gd name="csY480" fmla="*/ 3404849 h 4291699"/>
                  <a:gd name="csX481" fmla="*/ 3343947 w 4564419"/>
                  <a:gd name="csY481" fmla="*/ 3787222 h 4291699"/>
                  <a:gd name="csX482" fmla="*/ 3394412 w 4564419"/>
                  <a:gd name="csY482" fmla="*/ 4046619 h 4291699"/>
                  <a:gd name="csX483" fmla="*/ 3434754 w 4564419"/>
                  <a:gd name="csY483" fmla="*/ 4056742 h 4291699"/>
                  <a:gd name="csX484" fmla="*/ 3449859 w 4564419"/>
                  <a:gd name="csY484" fmla="*/ 3870368 h 4291699"/>
                  <a:gd name="csX485" fmla="*/ 3434754 w 4564419"/>
                  <a:gd name="csY485" fmla="*/ 4056742 h 4291699"/>
                  <a:gd name="csX486" fmla="*/ 3278543 w 4564419"/>
                  <a:gd name="csY486" fmla="*/ 4081802 h 4291699"/>
                  <a:gd name="csX487" fmla="*/ 3308757 w 4564419"/>
                  <a:gd name="csY487" fmla="*/ 4064376 h 4291699"/>
                  <a:gd name="csX488" fmla="*/ 3278543 w 4564419"/>
                  <a:gd name="csY488" fmla="*/ 4081802 h 4291699"/>
                  <a:gd name="csX489" fmla="*/ 2038675 w 4564419"/>
                  <a:gd name="csY489" fmla="*/ 4192664 h 4291699"/>
                  <a:gd name="csX490" fmla="*/ 2021909 w 4564419"/>
                  <a:gd name="csY490" fmla="*/ 4162957 h 4291699"/>
                  <a:gd name="csX491" fmla="*/ 1862213 w 4564419"/>
                  <a:gd name="csY491" fmla="*/ 4220380 h 4291699"/>
                  <a:gd name="csX492" fmla="*/ 2038675 w 4564419"/>
                  <a:gd name="csY492" fmla="*/ 4192664 h 4291699"/>
                  <a:gd name="csX493" fmla="*/ 2729079 w 4564419"/>
                  <a:gd name="csY493" fmla="*/ 4233158 h 4291699"/>
                  <a:gd name="csX494" fmla="*/ 2522403 w 4564419"/>
                  <a:gd name="csY494" fmla="*/ 4177727 h 4291699"/>
                  <a:gd name="csX495" fmla="*/ 2729079 w 4564419"/>
                  <a:gd name="csY495" fmla="*/ 4233158 h 4291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Lst>
                <a:rect l="l" t="t" r="r" b="b"/>
                <a:pathLst>
                  <a:path w="4564419" h="4291699">
                    <a:moveTo>
                      <a:pt x="627492" y="1078742"/>
                    </a:moveTo>
                    <a:cubicBezTo>
                      <a:pt x="637784" y="1017337"/>
                      <a:pt x="780213" y="892534"/>
                      <a:pt x="837983" y="888219"/>
                    </a:cubicBezTo>
                    <a:cubicBezTo>
                      <a:pt x="865206" y="886228"/>
                      <a:pt x="850101" y="902990"/>
                      <a:pt x="869522" y="900334"/>
                    </a:cubicBezTo>
                    <a:cubicBezTo>
                      <a:pt x="901229" y="895854"/>
                      <a:pt x="960989" y="831793"/>
                      <a:pt x="980412" y="824324"/>
                    </a:cubicBezTo>
                    <a:cubicBezTo>
                      <a:pt x="1003653" y="815363"/>
                      <a:pt x="994522" y="839925"/>
                      <a:pt x="1007969" y="836938"/>
                    </a:cubicBezTo>
                    <a:cubicBezTo>
                      <a:pt x="1011787" y="836108"/>
                      <a:pt x="1068394" y="794286"/>
                      <a:pt x="1070386" y="790966"/>
                    </a:cubicBezTo>
                    <a:cubicBezTo>
                      <a:pt x="1077689" y="778021"/>
                      <a:pt x="1053620" y="745825"/>
                      <a:pt x="1076196" y="733378"/>
                    </a:cubicBezTo>
                    <a:cubicBezTo>
                      <a:pt x="1107072" y="717446"/>
                      <a:pt x="1130313" y="821503"/>
                      <a:pt x="1121514" y="842082"/>
                    </a:cubicBezTo>
                    <a:cubicBezTo>
                      <a:pt x="1147742" y="832125"/>
                      <a:pt x="1183931" y="733212"/>
                      <a:pt x="1200365" y="731718"/>
                    </a:cubicBezTo>
                    <a:cubicBezTo>
                      <a:pt x="1241367" y="728067"/>
                      <a:pt x="1193060" y="844240"/>
                      <a:pt x="1182105" y="859840"/>
                    </a:cubicBezTo>
                    <a:cubicBezTo>
                      <a:pt x="1202689" y="859010"/>
                      <a:pt x="1226759" y="785324"/>
                      <a:pt x="1247841" y="813869"/>
                    </a:cubicBezTo>
                    <a:cubicBezTo>
                      <a:pt x="1273903" y="849218"/>
                      <a:pt x="1197046" y="918756"/>
                      <a:pt x="1197210" y="925229"/>
                    </a:cubicBezTo>
                    <a:cubicBezTo>
                      <a:pt x="1197376" y="930539"/>
                      <a:pt x="1263280" y="978834"/>
                      <a:pt x="1277556" y="995928"/>
                    </a:cubicBezTo>
                    <a:cubicBezTo>
                      <a:pt x="1418824" y="1165208"/>
                      <a:pt x="1390270" y="1384110"/>
                      <a:pt x="1218791" y="1516215"/>
                    </a:cubicBezTo>
                    <a:cubicBezTo>
                      <a:pt x="1156706" y="1564177"/>
                      <a:pt x="1082670" y="1562684"/>
                      <a:pt x="1111388" y="1663256"/>
                    </a:cubicBezTo>
                    <a:cubicBezTo>
                      <a:pt x="1443392" y="1608489"/>
                      <a:pt x="1752156" y="1500614"/>
                      <a:pt x="2058096" y="1365191"/>
                    </a:cubicBezTo>
                    <a:lnTo>
                      <a:pt x="1963143" y="796443"/>
                    </a:lnTo>
                    <a:cubicBezTo>
                      <a:pt x="1777222" y="885398"/>
                      <a:pt x="1733233" y="564762"/>
                      <a:pt x="1912678" y="599946"/>
                    </a:cubicBezTo>
                    <a:cubicBezTo>
                      <a:pt x="1920646" y="592145"/>
                      <a:pt x="1860555" y="463526"/>
                      <a:pt x="1857735" y="440789"/>
                    </a:cubicBezTo>
                    <a:cubicBezTo>
                      <a:pt x="1840137" y="301382"/>
                      <a:pt x="1870845" y="244458"/>
                      <a:pt x="1926790" y="132766"/>
                    </a:cubicBezTo>
                    <a:cubicBezTo>
                      <a:pt x="1931605" y="123306"/>
                      <a:pt x="1925128" y="99740"/>
                      <a:pt x="1931605" y="82148"/>
                    </a:cubicBezTo>
                    <a:cubicBezTo>
                      <a:pt x="1935589" y="71526"/>
                      <a:pt x="1988376" y="11615"/>
                      <a:pt x="2002156" y="6636"/>
                    </a:cubicBezTo>
                    <a:cubicBezTo>
                      <a:pt x="2062412" y="-15105"/>
                      <a:pt x="2142759" y="22900"/>
                      <a:pt x="2207664" y="30368"/>
                    </a:cubicBezTo>
                    <a:cubicBezTo>
                      <a:pt x="2292161" y="40160"/>
                      <a:pt x="2331169" y="18917"/>
                      <a:pt x="2419981" y="54930"/>
                    </a:cubicBezTo>
                    <a:cubicBezTo>
                      <a:pt x="2684255" y="161643"/>
                      <a:pt x="2537678" y="409257"/>
                      <a:pt x="2542659" y="620027"/>
                    </a:cubicBezTo>
                    <a:cubicBezTo>
                      <a:pt x="2653714" y="569575"/>
                      <a:pt x="2701354" y="677283"/>
                      <a:pt x="2672304" y="772379"/>
                    </a:cubicBezTo>
                    <a:cubicBezTo>
                      <a:pt x="2644915" y="861666"/>
                      <a:pt x="2529544" y="827644"/>
                      <a:pt x="2522237" y="845069"/>
                    </a:cubicBezTo>
                    <a:cubicBezTo>
                      <a:pt x="2535684" y="941659"/>
                      <a:pt x="2440067" y="1304781"/>
                      <a:pt x="2474929" y="1370667"/>
                    </a:cubicBezTo>
                    <a:cubicBezTo>
                      <a:pt x="2483395" y="1386600"/>
                      <a:pt x="2593287" y="1444354"/>
                      <a:pt x="2616529" y="1455805"/>
                    </a:cubicBezTo>
                    <a:cubicBezTo>
                      <a:pt x="2853581" y="1572808"/>
                      <a:pt x="3127318" y="1616787"/>
                      <a:pt x="3384455" y="1668235"/>
                    </a:cubicBezTo>
                    <a:cubicBezTo>
                      <a:pt x="3380969" y="1638528"/>
                      <a:pt x="3408358" y="1570484"/>
                      <a:pt x="3398729" y="1545590"/>
                    </a:cubicBezTo>
                    <a:cubicBezTo>
                      <a:pt x="3396739" y="1540279"/>
                      <a:pt x="3319878" y="1489495"/>
                      <a:pt x="3306268" y="1476882"/>
                    </a:cubicBezTo>
                    <a:cubicBezTo>
                      <a:pt x="3177779" y="1356893"/>
                      <a:pt x="3190728" y="1177655"/>
                      <a:pt x="3271074" y="1033269"/>
                    </a:cubicBezTo>
                    <a:cubicBezTo>
                      <a:pt x="3298629" y="983647"/>
                      <a:pt x="3340628" y="956263"/>
                      <a:pt x="3363705" y="919254"/>
                    </a:cubicBezTo>
                    <a:cubicBezTo>
                      <a:pt x="3391924" y="873781"/>
                      <a:pt x="3392256" y="808724"/>
                      <a:pt x="3461810" y="780511"/>
                    </a:cubicBezTo>
                    <a:cubicBezTo>
                      <a:pt x="3599925" y="724416"/>
                      <a:pt x="3524393" y="927054"/>
                      <a:pt x="3628975" y="962736"/>
                    </a:cubicBezTo>
                    <a:cubicBezTo>
                      <a:pt x="3562741" y="770719"/>
                      <a:pt x="3662342" y="955766"/>
                      <a:pt x="3700191" y="977174"/>
                    </a:cubicBezTo>
                    <a:cubicBezTo>
                      <a:pt x="3725586" y="991613"/>
                      <a:pt x="3791824" y="1002898"/>
                      <a:pt x="3822865" y="1010698"/>
                    </a:cubicBezTo>
                    <a:cubicBezTo>
                      <a:pt x="3786013" y="954106"/>
                      <a:pt x="3595443" y="891705"/>
                      <a:pt x="3590960" y="823661"/>
                    </a:cubicBezTo>
                    <a:cubicBezTo>
                      <a:pt x="3586312" y="751800"/>
                      <a:pt x="3655367" y="845899"/>
                      <a:pt x="3666991" y="854031"/>
                    </a:cubicBezTo>
                    <a:cubicBezTo>
                      <a:pt x="3792983" y="943318"/>
                      <a:pt x="3921303" y="969042"/>
                      <a:pt x="3938734" y="1161889"/>
                    </a:cubicBezTo>
                    <a:cubicBezTo>
                      <a:pt x="3951350" y="1302291"/>
                      <a:pt x="3872001" y="1385106"/>
                      <a:pt x="3864199" y="1485512"/>
                    </a:cubicBezTo>
                    <a:cubicBezTo>
                      <a:pt x="3861046" y="1527334"/>
                      <a:pt x="3889432" y="1518040"/>
                      <a:pt x="3892252" y="1529326"/>
                    </a:cubicBezTo>
                    <a:cubicBezTo>
                      <a:pt x="3895077" y="1540611"/>
                      <a:pt x="3828842" y="1609319"/>
                      <a:pt x="3819213" y="1611808"/>
                    </a:cubicBezTo>
                    <a:cubicBezTo>
                      <a:pt x="3798961" y="1616953"/>
                      <a:pt x="3782029" y="1595046"/>
                      <a:pt x="3765927" y="1607161"/>
                    </a:cubicBezTo>
                    <a:cubicBezTo>
                      <a:pt x="3753477" y="1616621"/>
                      <a:pt x="3761611" y="1673380"/>
                      <a:pt x="3712309" y="1655456"/>
                    </a:cubicBezTo>
                    <a:cubicBezTo>
                      <a:pt x="3668648" y="1639690"/>
                      <a:pt x="3692223" y="1574301"/>
                      <a:pt x="3616525" y="1640685"/>
                    </a:cubicBezTo>
                    <a:cubicBezTo>
                      <a:pt x="3602580" y="1636702"/>
                      <a:pt x="3586146" y="1592723"/>
                      <a:pt x="3586146" y="1579944"/>
                    </a:cubicBezTo>
                    <a:lnTo>
                      <a:pt x="3586146" y="1504432"/>
                    </a:lnTo>
                    <a:cubicBezTo>
                      <a:pt x="3586146" y="1483023"/>
                      <a:pt x="3558092" y="1510572"/>
                      <a:pt x="3552447" y="1526173"/>
                    </a:cubicBezTo>
                    <a:cubicBezTo>
                      <a:pt x="3547466" y="1539781"/>
                      <a:pt x="3531530" y="1685993"/>
                      <a:pt x="3536511" y="1692797"/>
                    </a:cubicBezTo>
                    <a:cubicBezTo>
                      <a:pt x="3705500" y="1737441"/>
                      <a:pt x="3880467" y="1731964"/>
                      <a:pt x="4052779" y="1748726"/>
                    </a:cubicBezTo>
                    <a:cubicBezTo>
                      <a:pt x="4065063" y="1749888"/>
                      <a:pt x="4061079" y="1763330"/>
                      <a:pt x="4072698" y="1764492"/>
                    </a:cubicBezTo>
                    <a:cubicBezTo>
                      <a:pt x="4093449" y="1766484"/>
                      <a:pt x="4460809" y="1570152"/>
                      <a:pt x="4436241" y="1728811"/>
                    </a:cubicBezTo>
                    <a:cubicBezTo>
                      <a:pt x="4428938" y="1775944"/>
                      <a:pt x="4370007" y="1779097"/>
                      <a:pt x="4347599" y="1814280"/>
                    </a:cubicBezTo>
                    <a:cubicBezTo>
                      <a:pt x="4394242" y="1837349"/>
                      <a:pt x="4563069" y="1885644"/>
                      <a:pt x="4564394" y="1942734"/>
                    </a:cubicBezTo>
                    <a:cubicBezTo>
                      <a:pt x="4565558" y="1991858"/>
                      <a:pt x="4525885" y="1990365"/>
                      <a:pt x="4508952" y="2008454"/>
                    </a:cubicBezTo>
                    <a:cubicBezTo>
                      <a:pt x="4498326" y="2019906"/>
                      <a:pt x="4498824" y="2044302"/>
                      <a:pt x="4481061" y="2056251"/>
                    </a:cubicBezTo>
                    <a:cubicBezTo>
                      <a:pt x="4457490" y="2072183"/>
                      <a:pt x="4442552" y="2061064"/>
                      <a:pt x="4429104" y="2067371"/>
                    </a:cubicBezTo>
                    <a:cubicBezTo>
                      <a:pt x="4410182" y="2076332"/>
                      <a:pt x="4414332" y="2109525"/>
                      <a:pt x="4355068" y="2116827"/>
                    </a:cubicBezTo>
                    <a:cubicBezTo>
                      <a:pt x="4174954" y="2139066"/>
                      <a:pt x="4130467" y="2029697"/>
                      <a:pt x="4021901" y="1996173"/>
                    </a:cubicBezTo>
                    <a:cubicBezTo>
                      <a:pt x="3945871" y="1972773"/>
                      <a:pt x="3814897" y="1992356"/>
                      <a:pt x="3732394" y="1975594"/>
                    </a:cubicBezTo>
                    <a:lnTo>
                      <a:pt x="3773563" y="2254408"/>
                    </a:lnTo>
                    <a:cubicBezTo>
                      <a:pt x="3781863" y="2274655"/>
                      <a:pt x="3802281" y="2234327"/>
                      <a:pt x="3820376" y="2258059"/>
                    </a:cubicBezTo>
                    <a:cubicBezTo>
                      <a:pt x="3836810" y="2279634"/>
                      <a:pt x="3812737" y="2485592"/>
                      <a:pt x="3799127" y="2508494"/>
                    </a:cubicBezTo>
                    <a:cubicBezTo>
                      <a:pt x="3784351" y="2533555"/>
                      <a:pt x="3765096" y="2521108"/>
                      <a:pt x="3742518" y="2519780"/>
                    </a:cubicBezTo>
                    <a:lnTo>
                      <a:pt x="3727247" y="3283033"/>
                    </a:lnTo>
                    <a:cubicBezTo>
                      <a:pt x="3719446" y="3305272"/>
                      <a:pt x="3727746" y="3330332"/>
                      <a:pt x="3714631" y="3351077"/>
                    </a:cubicBezTo>
                    <a:cubicBezTo>
                      <a:pt x="3698197" y="3377133"/>
                      <a:pt x="3643914" y="3369997"/>
                      <a:pt x="3631796" y="3404350"/>
                    </a:cubicBezTo>
                    <a:cubicBezTo>
                      <a:pt x="3614531" y="3453475"/>
                      <a:pt x="3603078" y="3705901"/>
                      <a:pt x="3601084" y="3771788"/>
                    </a:cubicBezTo>
                    <a:cubicBezTo>
                      <a:pt x="3598097" y="3874517"/>
                      <a:pt x="3615694" y="3985711"/>
                      <a:pt x="3606231" y="4086947"/>
                    </a:cubicBezTo>
                    <a:cubicBezTo>
                      <a:pt x="3603410" y="4117981"/>
                      <a:pt x="3602746" y="4158144"/>
                      <a:pt x="3568050" y="4172749"/>
                    </a:cubicBezTo>
                    <a:cubicBezTo>
                      <a:pt x="3543980" y="4174574"/>
                      <a:pt x="3535348" y="4134910"/>
                      <a:pt x="3535514" y="4117152"/>
                    </a:cubicBezTo>
                    <a:cubicBezTo>
                      <a:pt x="3518249" y="4115824"/>
                      <a:pt x="3526882" y="4137067"/>
                      <a:pt x="3512940" y="4147523"/>
                    </a:cubicBezTo>
                    <a:cubicBezTo>
                      <a:pt x="3487209" y="4166940"/>
                      <a:pt x="3372171" y="4179055"/>
                      <a:pt x="3341126" y="4172749"/>
                    </a:cubicBezTo>
                    <a:cubicBezTo>
                      <a:pt x="3295144" y="4163289"/>
                      <a:pt x="3326022" y="4129101"/>
                      <a:pt x="3323695" y="4127276"/>
                    </a:cubicBezTo>
                    <a:cubicBezTo>
                      <a:pt x="3301620" y="4110016"/>
                      <a:pt x="3183591" y="4163123"/>
                      <a:pt x="3172470" y="4102049"/>
                    </a:cubicBezTo>
                    <a:cubicBezTo>
                      <a:pt x="3195875" y="4097071"/>
                      <a:pt x="3287840" y="4033176"/>
                      <a:pt x="3297304" y="4007618"/>
                    </a:cubicBezTo>
                    <a:cubicBezTo>
                      <a:pt x="3348596" y="3869040"/>
                      <a:pt x="3245675" y="3553549"/>
                      <a:pt x="3252978" y="3399205"/>
                    </a:cubicBezTo>
                    <a:cubicBezTo>
                      <a:pt x="3247503" y="3378460"/>
                      <a:pt x="3216625" y="3374311"/>
                      <a:pt x="3202845" y="3358711"/>
                    </a:cubicBezTo>
                    <a:cubicBezTo>
                      <a:pt x="3173629" y="3325353"/>
                      <a:pt x="3170642" y="3210176"/>
                      <a:pt x="3167323" y="3162380"/>
                    </a:cubicBezTo>
                    <a:cubicBezTo>
                      <a:pt x="3163671" y="3110600"/>
                      <a:pt x="3170310" y="2899996"/>
                      <a:pt x="3157693" y="2870289"/>
                    </a:cubicBezTo>
                    <a:cubicBezTo>
                      <a:pt x="3155371" y="2864978"/>
                      <a:pt x="3136116" y="2869127"/>
                      <a:pt x="3124992" y="2856846"/>
                    </a:cubicBezTo>
                    <a:cubicBezTo>
                      <a:pt x="3112874" y="2843735"/>
                      <a:pt x="3091625" y="2807058"/>
                      <a:pt x="3091625" y="2788968"/>
                    </a:cubicBezTo>
                    <a:cubicBezTo>
                      <a:pt x="3091625" y="2758597"/>
                      <a:pt x="3114037" y="2753618"/>
                      <a:pt x="3115861" y="2743163"/>
                    </a:cubicBezTo>
                    <a:cubicBezTo>
                      <a:pt x="3116525" y="2739346"/>
                      <a:pt x="3101088" y="2692545"/>
                      <a:pt x="3101587" y="2667982"/>
                    </a:cubicBezTo>
                    <a:cubicBezTo>
                      <a:pt x="3107560" y="2405930"/>
                      <a:pt x="3093619" y="2129772"/>
                      <a:pt x="3197536" y="1884814"/>
                    </a:cubicBezTo>
                    <a:lnTo>
                      <a:pt x="2718785" y="1743581"/>
                    </a:lnTo>
                    <a:lnTo>
                      <a:pt x="2718785" y="2804237"/>
                    </a:lnTo>
                    <a:cubicBezTo>
                      <a:pt x="2718785" y="2874438"/>
                      <a:pt x="2605903" y="2874106"/>
                      <a:pt x="2557432" y="2872280"/>
                    </a:cubicBezTo>
                    <a:lnTo>
                      <a:pt x="2557432" y="4139723"/>
                    </a:lnTo>
                    <a:cubicBezTo>
                      <a:pt x="2562080" y="4145199"/>
                      <a:pt x="2573699" y="4144535"/>
                      <a:pt x="2577683" y="4147025"/>
                    </a:cubicBezTo>
                    <a:cubicBezTo>
                      <a:pt x="2631136" y="4182043"/>
                      <a:pt x="2864037" y="4209592"/>
                      <a:pt x="2879474" y="4250916"/>
                    </a:cubicBezTo>
                    <a:cubicBezTo>
                      <a:pt x="2890931" y="4281453"/>
                      <a:pt x="2856734" y="4278632"/>
                      <a:pt x="2836482" y="4282283"/>
                    </a:cubicBezTo>
                    <a:cubicBezTo>
                      <a:pt x="2691895" y="4309169"/>
                      <a:pt x="2526387" y="4272491"/>
                      <a:pt x="2384293" y="4247100"/>
                    </a:cubicBezTo>
                    <a:cubicBezTo>
                      <a:pt x="2350261" y="4226852"/>
                      <a:pt x="2362379" y="4170591"/>
                      <a:pt x="2361050" y="4136901"/>
                    </a:cubicBezTo>
                    <a:cubicBezTo>
                      <a:pt x="2345281" y="3757017"/>
                      <a:pt x="2380969" y="3324025"/>
                      <a:pt x="2335817" y="2950282"/>
                    </a:cubicBezTo>
                    <a:cubicBezTo>
                      <a:pt x="2334658" y="2940656"/>
                      <a:pt x="2329677" y="2911613"/>
                      <a:pt x="2322540" y="2906800"/>
                    </a:cubicBezTo>
                    <a:cubicBezTo>
                      <a:pt x="2300627" y="2900660"/>
                      <a:pt x="2171311" y="2887549"/>
                      <a:pt x="2164340" y="2905638"/>
                    </a:cubicBezTo>
                    <a:lnTo>
                      <a:pt x="2154378" y="4136735"/>
                    </a:lnTo>
                    <a:cubicBezTo>
                      <a:pt x="2150394" y="4179387"/>
                      <a:pt x="2150062" y="4234320"/>
                      <a:pt x="2102588" y="4253738"/>
                    </a:cubicBezTo>
                    <a:cubicBezTo>
                      <a:pt x="2032037" y="4282449"/>
                      <a:pt x="2036353" y="4234154"/>
                      <a:pt x="2030541" y="4232495"/>
                    </a:cubicBezTo>
                    <a:cubicBezTo>
                      <a:pt x="1938742" y="4256891"/>
                      <a:pt x="1846111" y="4274981"/>
                      <a:pt x="1751159" y="4282947"/>
                    </a:cubicBezTo>
                    <a:cubicBezTo>
                      <a:pt x="1747839" y="4283279"/>
                      <a:pt x="1744354" y="4282615"/>
                      <a:pt x="1741035" y="4282947"/>
                    </a:cubicBezTo>
                    <a:cubicBezTo>
                      <a:pt x="1729411" y="4283777"/>
                      <a:pt x="1717460" y="4282283"/>
                      <a:pt x="1705674" y="4282947"/>
                    </a:cubicBezTo>
                    <a:cubicBezTo>
                      <a:pt x="1704017" y="4282947"/>
                      <a:pt x="1702355" y="4282947"/>
                      <a:pt x="1700693" y="4282947"/>
                    </a:cubicBezTo>
                    <a:cubicBezTo>
                      <a:pt x="1689074" y="4270168"/>
                      <a:pt x="1683599" y="4245440"/>
                      <a:pt x="1698537" y="4232993"/>
                    </a:cubicBezTo>
                    <a:lnTo>
                      <a:pt x="1952687" y="4141880"/>
                    </a:lnTo>
                    <a:lnTo>
                      <a:pt x="1976923" y="4128271"/>
                    </a:lnTo>
                    <a:cubicBezTo>
                      <a:pt x="1979744" y="3710382"/>
                      <a:pt x="1938908" y="3290335"/>
                      <a:pt x="1922474" y="2871948"/>
                    </a:cubicBezTo>
                    <a:cubicBezTo>
                      <a:pt x="1874829" y="2859999"/>
                      <a:pt x="1767426" y="2891034"/>
                      <a:pt x="1755973" y="2824152"/>
                    </a:cubicBezTo>
                    <a:cubicBezTo>
                      <a:pt x="1732236" y="2684081"/>
                      <a:pt x="1769420" y="2405930"/>
                      <a:pt x="1771410" y="2249927"/>
                    </a:cubicBezTo>
                    <a:cubicBezTo>
                      <a:pt x="1773570" y="2077826"/>
                      <a:pt x="1771909" y="1905061"/>
                      <a:pt x="1766101" y="1733292"/>
                    </a:cubicBezTo>
                    <a:lnTo>
                      <a:pt x="1267098" y="1869379"/>
                    </a:lnTo>
                    <a:cubicBezTo>
                      <a:pt x="1353252" y="2069528"/>
                      <a:pt x="1353252" y="2318635"/>
                      <a:pt x="1368027" y="2536707"/>
                    </a:cubicBezTo>
                    <a:cubicBezTo>
                      <a:pt x="1374999" y="2639437"/>
                      <a:pt x="1361220" y="2809215"/>
                      <a:pt x="1377820" y="2899830"/>
                    </a:cubicBezTo>
                    <a:cubicBezTo>
                      <a:pt x="1384128" y="2934515"/>
                      <a:pt x="1405709" y="2929703"/>
                      <a:pt x="1403385" y="2985465"/>
                    </a:cubicBezTo>
                    <a:cubicBezTo>
                      <a:pt x="1399235" y="3082553"/>
                      <a:pt x="1343126" y="3095664"/>
                      <a:pt x="1282535" y="3146779"/>
                    </a:cubicBezTo>
                    <a:lnTo>
                      <a:pt x="1226426" y="4042801"/>
                    </a:lnTo>
                    <a:lnTo>
                      <a:pt x="1403219" y="4111509"/>
                    </a:lnTo>
                    <a:cubicBezTo>
                      <a:pt x="1447542" y="4227682"/>
                      <a:pt x="1160690" y="4168932"/>
                      <a:pt x="1128487" y="4116488"/>
                    </a:cubicBezTo>
                    <a:cubicBezTo>
                      <a:pt x="1111388" y="4115824"/>
                      <a:pt x="1103917" y="4170923"/>
                      <a:pt x="1082172" y="4176068"/>
                    </a:cubicBezTo>
                    <a:cubicBezTo>
                      <a:pt x="1070386" y="4178889"/>
                      <a:pt x="975764" y="4177727"/>
                      <a:pt x="957005" y="4177230"/>
                    </a:cubicBezTo>
                    <a:cubicBezTo>
                      <a:pt x="925465" y="4176234"/>
                      <a:pt x="778055" y="4165778"/>
                      <a:pt x="769258" y="4138229"/>
                    </a:cubicBezTo>
                    <a:cubicBezTo>
                      <a:pt x="763116" y="4118978"/>
                      <a:pt x="768926" y="4061389"/>
                      <a:pt x="768095" y="4035997"/>
                    </a:cubicBezTo>
                    <a:cubicBezTo>
                      <a:pt x="768095" y="4031018"/>
                      <a:pt x="768095" y="4025873"/>
                      <a:pt x="768095" y="4020895"/>
                    </a:cubicBezTo>
                    <a:lnTo>
                      <a:pt x="768095" y="4015916"/>
                    </a:lnTo>
                    <a:cubicBezTo>
                      <a:pt x="767100" y="3704076"/>
                      <a:pt x="829517" y="3359873"/>
                      <a:pt x="783867" y="3060314"/>
                    </a:cubicBezTo>
                    <a:cubicBezTo>
                      <a:pt x="780878" y="3041062"/>
                      <a:pt x="783368" y="2949120"/>
                      <a:pt x="778055" y="2941320"/>
                    </a:cubicBezTo>
                    <a:cubicBezTo>
                      <a:pt x="772744" y="2933520"/>
                      <a:pt x="668826" y="2897174"/>
                      <a:pt x="747843" y="2861991"/>
                    </a:cubicBezTo>
                    <a:cubicBezTo>
                      <a:pt x="752824" y="2872280"/>
                      <a:pt x="830346" y="2900660"/>
                      <a:pt x="833501" y="2897174"/>
                    </a:cubicBezTo>
                    <a:cubicBezTo>
                      <a:pt x="837651" y="2892860"/>
                      <a:pt x="826860" y="2870289"/>
                      <a:pt x="828520" y="2867135"/>
                    </a:cubicBezTo>
                    <a:cubicBezTo>
                      <a:pt x="834994" y="2854854"/>
                      <a:pt x="1016103" y="2859501"/>
                      <a:pt x="1047644" y="2856846"/>
                    </a:cubicBezTo>
                    <a:cubicBezTo>
                      <a:pt x="1119356" y="2850705"/>
                      <a:pt x="1189907" y="2832782"/>
                      <a:pt x="1261619" y="2826309"/>
                    </a:cubicBezTo>
                    <a:lnTo>
                      <a:pt x="1241866" y="2010446"/>
                    </a:lnTo>
                    <a:cubicBezTo>
                      <a:pt x="1250332" y="2009782"/>
                      <a:pt x="1253319" y="2008952"/>
                      <a:pt x="1259297" y="2015757"/>
                    </a:cubicBezTo>
                    <a:cubicBezTo>
                      <a:pt x="1302291" y="2064549"/>
                      <a:pt x="1301626" y="2725239"/>
                      <a:pt x="1302457" y="2829296"/>
                    </a:cubicBezTo>
                    <a:cubicBezTo>
                      <a:pt x="1303452" y="2846058"/>
                      <a:pt x="1330344" y="2847386"/>
                      <a:pt x="1336984" y="2833611"/>
                    </a:cubicBezTo>
                    <a:cubicBezTo>
                      <a:pt x="1347941" y="2810875"/>
                      <a:pt x="1322542" y="2389334"/>
                      <a:pt x="1317397" y="2330584"/>
                    </a:cubicBezTo>
                    <a:cubicBezTo>
                      <a:pt x="1312084" y="2269677"/>
                      <a:pt x="1273739" y="1909044"/>
                      <a:pt x="1231906" y="1886971"/>
                    </a:cubicBezTo>
                    <a:cubicBezTo>
                      <a:pt x="1208997" y="1874856"/>
                      <a:pt x="1156540" y="1905559"/>
                      <a:pt x="1131141" y="1904729"/>
                    </a:cubicBezTo>
                    <a:cubicBezTo>
                      <a:pt x="1154548" y="2035838"/>
                      <a:pt x="1289674" y="2475302"/>
                      <a:pt x="1171315" y="2567078"/>
                    </a:cubicBezTo>
                    <a:cubicBezTo>
                      <a:pt x="1155213" y="2579526"/>
                      <a:pt x="1145750" y="2575543"/>
                      <a:pt x="1131308" y="2579857"/>
                    </a:cubicBezTo>
                    <a:lnTo>
                      <a:pt x="1075864" y="2534550"/>
                    </a:lnTo>
                    <a:cubicBezTo>
                      <a:pt x="1048140" y="2612884"/>
                      <a:pt x="995519" y="2664829"/>
                      <a:pt x="906873" y="2630476"/>
                    </a:cubicBezTo>
                    <a:cubicBezTo>
                      <a:pt x="778221" y="2580521"/>
                      <a:pt x="781542" y="2236651"/>
                      <a:pt x="753321" y="2121474"/>
                    </a:cubicBezTo>
                    <a:cubicBezTo>
                      <a:pt x="770087" y="1956177"/>
                      <a:pt x="790671" y="2124959"/>
                      <a:pt x="803786" y="2176905"/>
                    </a:cubicBezTo>
                    <a:cubicBezTo>
                      <a:pt x="813579" y="2259055"/>
                      <a:pt x="831675" y="2539529"/>
                      <a:pt x="907039" y="2580023"/>
                    </a:cubicBezTo>
                    <a:cubicBezTo>
                      <a:pt x="1047974" y="2655701"/>
                      <a:pt x="1082670" y="2378547"/>
                      <a:pt x="1048140" y="2378547"/>
                    </a:cubicBezTo>
                    <a:lnTo>
                      <a:pt x="962485" y="2378547"/>
                    </a:lnTo>
                    <a:cubicBezTo>
                      <a:pt x="935757" y="2378547"/>
                      <a:pt x="903719" y="2172424"/>
                      <a:pt x="925963" y="2148028"/>
                    </a:cubicBezTo>
                    <a:cubicBezTo>
                      <a:pt x="984729" y="2083635"/>
                      <a:pt x="936421" y="2451238"/>
                      <a:pt x="1040671" y="2297890"/>
                    </a:cubicBezTo>
                    <a:cubicBezTo>
                      <a:pt x="1043328" y="2294073"/>
                      <a:pt x="1056773" y="2291418"/>
                      <a:pt x="1055279" y="2280630"/>
                    </a:cubicBezTo>
                    <a:lnTo>
                      <a:pt x="1040671" y="1960160"/>
                    </a:lnTo>
                    <a:cubicBezTo>
                      <a:pt x="1040671" y="1954019"/>
                      <a:pt x="1042995" y="1932279"/>
                      <a:pt x="1038015" y="1929789"/>
                    </a:cubicBezTo>
                    <a:lnTo>
                      <a:pt x="753321" y="1985220"/>
                    </a:lnTo>
                    <a:lnTo>
                      <a:pt x="748342" y="2196820"/>
                    </a:lnTo>
                    <a:cubicBezTo>
                      <a:pt x="742034" y="2369087"/>
                      <a:pt x="727425" y="2631305"/>
                      <a:pt x="738216" y="2796436"/>
                    </a:cubicBezTo>
                    <a:cubicBezTo>
                      <a:pt x="745685" y="2815688"/>
                      <a:pt x="724603" y="2855684"/>
                      <a:pt x="705512" y="2836599"/>
                    </a:cubicBezTo>
                    <a:cubicBezTo>
                      <a:pt x="702857" y="2557121"/>
                      <a:pt x="711654" y="2272000"/>
                      <a:pt x="708002" y="1990199"/>
                    </a:cubicBezTo>
                    <a:cubicBezTo>
                      <a:pt x="660858" y="2004969"/>
                      <a:pt x="585161" y="1990863"/>
                      <a:pt x="542499" y="2003642"/>
                    </a:cubicBezTo>
                    <a:cubicBezTo>
                      <a:pt x="491205" y="2018910"/>
                      <a:pt x="430946" y="2120312"/>
                      <a:pt x="305780" y="2150019"/>
                    </a:cubicBezTo>
                    <a:cubicBezTo>
                      <a:pt x="207340" y="2173420"/>
                      <a:pt x="214313" y="2171594"/>
                      <a:pt x="128159" y="2139066"/>
                    </a:cubicBezTo>
                    <a:cubicBezTo>
                      <a:pt x="113384" y="2133589"/>
                      <a:pt x="98610" y="2143381"/>
                      <a:pt x="75369" y="2126453"/>
                    </a:cubicBezTo>
                    <a:cubicBezTo>
                      <a:pt x="38019" y="2099069"/>
                      <a:pt x="60927" y="2066043"/>
                      <a:pt x="52128" y="2051438"/>
                    </a:cubicBezTo>
                    <a:cubicBezTo>
                      <a:pt x="49638" y="2047289"/>
                      <a:pt x="834" y="2042642"/>
                      <a:pt x="3" y="1991029"/>
                    </a:cubicBezTo>
                    <a:cubicBezTo>
                      <a:pt x="-825" y="1930287"/>
                      <a:pt x="149904" y="1881163"/>
                      <a:pt x="198876" y="1864235"/>
                    </a:cubicBezTo>
                    <a:cubicBezTo>
                      <a:pt x="178125" y="1827059"/>
                      <a:pt x="110727" y="1716198"/>
                      <a:pt x="176464" y="1692963"/>
                    </a:cubicBezTo>
                    <a:cubicBezTo>
                      <a:pt x="231577" y="1673546"/>
                      <a:pt x="293994" y="1760841"/>
                      <a:pt x="339977" y="1775944"/>
                    </a:cubicBezTo>
                    <a:cubicBezTo>
                      <a:pt x="420322" y="1802165"/>
                      <a:pt x="624339" y="1771297"/>
                      <a:pt x="712983" y="1756028"/>
                    </a:cubicBezTo>
                    <a:cubicBezTo>
                      <a:pt x="740871" y="1751215"/>
                      <a:pt x="946381" y="1708895"/>
                      <a:pt x="952523" y="1698274"/>
                    </a:cubicBezTo>
                    <a:cubicBezTo>
                      <a:pt x="945718" y="1669729"/>
                      <a:pt x="945386" y="1545590"/>
                      <a:pt x="929615" y="1529160"/>
                    </a:cubicBezTo>
                    <a:cubicBezTo>
                      <a:pt x="926462" y="1525841"/>
                      <a:pt x="862053" y="1504432"/>
                      <a:pt x="844291" y="1493478"/>
                    </a:cubicBezTo>
                    <a:cubicBezTo>
                      <a:pt x="828354" y="1483687"/>
                      <a:pt x="787186" y="1439541"/>
                      <a:pt x="783202" y="1438379"/>
                    </a:cubicBezTo>
                    <a:cubicBezTo>
                      <a:pt x="747345" y="1427758"/>
                      <a:pt x="686091" y="1463771"/>
                      <a:pt x="653223" y="1397221"/>
                    </a:cubicBezTo>
                    <a:cubicBezTo>
                      <a:pt x="628323" y="1346603"/>
                      <a:pt x="658036" y="1308598"/>
                      <a:pt x="655049" y="1299802"/>
                    </a:cubicBezTo>
                    <a:cubicBezTo>
                      <a:pt x="653719" y="1295985"/>
                      <a:pt x="605745" y="1262627"/>
                      <a:pt x="593461" y="1245367"/>
                    </a:cubicBezTo>
                    <a:cubicBezTo>
                      <a:pt x="582007" y="1229103"/>
                      <a:pt x="522081" y="1096168"/>
                      <a:pt x="566568" y="1105794"/>
                    </a:cubicBezTo>
                    <a:cubicBezTo>
                      <a:pt x="582174" y="1109113"/>
                      <a:pt x="611889" y="1223792"/>
                      <a:pt x="647245" y="1229435"/>
                    </a:cubicBezTo>
                    <a:cubicBezTo>
                      <a:pt x="639111" y="1195413"/>
                      <a:pt x="628323" y="1158735"/>
                      <a:pt x="627160" y="1123718"/>
                    </a:cubicBezTo>
                    <a:cubicBezTo>
                      <a:pt x="626661" y="1110939"/>
                      <a:pt x="625168" y="1089862"/>
                      <a:pt x="627160" y="1078411"/>
                    </a:cubicBezTo>
                    <a:close/>
                    <a:moveTo>
                      <a:pt x="2502318" y="166788"/>
                    </a:moveTo>
                    <a:cubicBezTo>
                      <a:pt x="2405870" y="54267"/>
                      <a:pt x="2320546" y="88289"/>
                      <a:pt x="2197540" y="76007"/>
                    </a:cubicBezTo>
                    <a:cubicBezTo>
                      <a:pt x="2160024" y="72190"/>
                      <a:pt x="2013775" y="26551"/>
                      <a:pt x="1995679" y="66050"/>
                    </a:cubicBezTo>
                    <a:cubicBezTo>
                      <a:pt x="1976757" y="107374"/>
                      <a:pt x="2056439" y="142558"/>
                      <a:pt x="2086648" y="146375"/>
                    </a:cubicBezTo>
                    <a:lnTo>
                      <a:pt x="2038675" y="103557"/>
                    </a:lnTo>
                    <a:lnTo>
                      <a:pt x="2046144" y="96089"/>
                    </a:lnTo>
                    <a:cubicBezTo>
                      <a:pt x="2201026" y="142558"/>
                      <a:pt x="2353248" y="73684"/>
                      <a:pt x="2479744" y="206950"/>
                    </a:cubicBezTo>
                    <a:cubicBezTo>
                      <a:pt x="2482232" y="206619"/>
                      <a:pt x="2488871" y="187367"/>
                      <a:pt x="2492194" y="181890"/>
                    </a:cubicBezTo>
                    <a:cubicBezTo>
                      <a:pt x="2530703" y="178239"/>
                      <a:pt x="2504312" y="223878"/>
                      <a:pt x="2532531" y="227198"/>
                    </a:cubicBezTo>
                    <a:cubicBezTo>
                      <a:pt x="2538011" y="195333"/>
                      <a:pt x="2518087" y="185210"/>
                      <a:pt x="2502318" y="166788"/>
                    </a:cubicBezTo>
                    <a:close/>
                    <a:moveTo>
                      <a:pt x="2311914" y="278811"/>
                    </a:moveTo>
                    <a:cubicBezTo>
                      <a:pt x="2228581" y="307357"/>
                      <a:pt x="2192892" y="373243"/>
                      <a:pt x="2068889" y="325446"/>
                    </a:cubicBezTo>
                    <a:cubicBezTo>
                      <a:pt x="2029212" y="329927"/>
                      <a:pt x="1946211" y="166456"/>
                      <a:pt x="1932930" y="171767"/>
                    </a:cubicBezTo>
                    <a:lnTo>
                      <a:pt x="1902554" y="237155"/>
                    </a:lnTo>
                    <a:cubicBezTo>
                      <a:pt x="1925128" y="233172"/>
                      <a:pt x="1959824" y="218900"/>
                      <a:pt x="1957004" y="253585"/>
                    </a:cubicBezTo>
                    <a:cubicBezTo>
                      <a:pt x="1931272" y="283458"/>
                      <a:pt x="1892593" y="296735"/>
                      <a:pt x="1892260" y="345362"/>
                    </a:cubicBezTo>
                    <a:lnTo>
                      <a:pt x="1962977" y="279641"/>
                    </a:lnTo>
                    <a:cubicBezTo>
                      <a:pt x="2071045" y="296735"/>
                      <a:pt x="1950693" y="308187"/>
                      <a:pt x="1947873" y="375235"/>
                    </a:cubicBezTo>
                    <a:cubicBezTo>
                      <a:pt x="1942393" y="497880"/>
                      <a:pt x="1994354" y="750804"/>
                      <a:pt x="2015104" y="882908"/>
                    </a:cubicBezTo>
                    <a:cubicBezTo>
                      <a:pt x="2031040" y="984145"/>
                      <a:pt x="2065403" y="1272087"/>
                      <a:pt x="2101591" y="1350752"/>
                    </a:cubicBezTo>
                    <a:cubicBezTo>
                      <a:pt x="2138110" y="1430081"/>
                      <a:pt x="2384625" y="1466427"/>
                      <a:pt x="2415333" y="1392076"/>
                    </a:cubicBezTo>
                    <a:cubicBezTo>
                      <a:pt x="2440566" y="1331003"/>
                      <a:pt x="2467460" y="1003728"/>
                      <a:pt x="2477085" y="914607"/>
                    </a:cubicBezTo>
                    <a:cubicBezTo>
                      <a:pt x="2489369" y="801090"/>
                      <a:pt x="2531534" y="506344"/>
                      <a:pt x="2522902" y="410750"/>
                    </a:cubicBezTo>
                    <a:cubicBezTo>
                      <a:pt x="2521577" y="395980"/>
                      <a:pt x="2477916" y="297233"/>
                      <a:pt x="2466629" y="290263"/>
                    </a:cubicBezTo>
                    <a:cubicBezTo>
                      <a:pt x="2446377" y="277650"/>
                      <a:pt x="2332830" y="271343"/>
                      <a:pt x="2311914" y="278480"/>
                    </a:cubicBezTo>
                    <a:close/>
                    <a:moveTo>
                      <a:pt x="2235223" y="272671"/>
                    </a:moveTo>
                    <a:lnTo>
                      <a:pt x="2003481" y="187035"/>
                    </a:lnTo>
                    <a:cubicBezTo>
                      <a:pt x="2039672" y="267858"/>
                      <a:pt x="2155874" y="300221"/>
                      <a:pt x="2235223" y="272671"/>
                    </a:cubicBezTo>
                    <a:close/>
                    <a:moveTo>
                      <a:pt x="2406534" y="227198"/>
                    </a:moveTo>
                    <a:cubicBezTo>
                      <a:pt x="2373002" y="198984"/>
                      <a:pt x="2306767" y="181227"/>
                      <a:pt x="2265433" y="191848"/>
                    </a:cubicBezTo>
                    <a:cubicBezTo>
                      <a:pt x="2278049" y="198486"/>
                      <a:pt x="2317726" y="202967"/>
                      <a:pt x="2325860" y="207116"/>
                    </a:cubicBezTo>
                    <a:cubicBezTo>
                      <a:pt x="2327185" y="207780"/>
                      <a:pt x="2312745" y="227198"/>
                      <a:pt x="2333329" y="227198"/>
                    </a:cubicBezTo>
                    <a:lnTo>
                      <a:pt x="2406368" y="227198"/>
                    </a:lnTo>
                    <a:close/>
                    <a:moveTo>
                      <a:pt x="1902554" y="257402"/>
                    </a:moveTo>
                    <a:cubicBezTo>
                      <a:pt x="1902554" y="257402"/>
                      <a:pt x="1905707" y="239977"/>
                      <a:pt x="1897574" y="242300"/>
                    </a:cubicBezTo>
                    <a:cubicBezTo>
                      <a:pt x="1892593" y="250764"/>
                      <a:pt x="1892260" y="267858"/>
                      <a:pt x="1902554" y="257402"/>
                    </a:cubicBezTo>
                    <a:close/>
                    <a:moveTo>
                      <a:pt x="1866035" y="641436"/>
                    </a:moveTo>
                    <a:cubicBezTo>
                      <a:pt x="1830840" y="652389"/>
                      <a:pt x="1829843" y="755285"/>
                      <a:pt x="1890437" y="760762"/>
                    </a:cubicBezTo>
                    <a:cubicBezTo>
                      <a:pt x="2004810" y="771217"/>
                      <a:pt x="1920978" y="624176"/>
                      <a:pt x="1866035" y="641436"/>
                    </a:cubicBezTo>
                    <a:close/>
                    <a:moveTo>
                      <a:pt x="2621672" y="774868"/>
                    </a:moveTo>
                    <a:cubicBezTo>
                      <a:pt x="2652052" y="742174"/>
                      <a:pt x="2646078" y="640274"/>
                      <a:pt x="2577683" y="657866"/>
                    </a:cubicBezTo>
                    <a:cubicBezTo>
                      <a:pt x="2488709" y="680768"/>
                      <a:pt x="2539004" y="863989"/>
                      <a:pt x="2621672" y="774868"/>
                    </a:cubicBezTo>
                    <a:close/>
                    <a:moveTo>
                      <a:pt x="3510448" y="857019"/>
                    </a:moveTo>
                    <a:cubicBezTo>
                      <a:pt x="3511777" y="855691"/>
                      <a:pt x="3511112" y="827478"/>
                      <a:pt x="3508125" y="821503"/>
                    </a:cubicBezTo>
                    <a:cubicBezTo>
                      <a:pt x="3491691" y="798103"/>
                      <a:pt x="3415827" y="862993"/>
                      <a:pt x="3414664" y="887224"/>
                    </a:cubicBezTo>
                    <a:cubicBezTo>
                      <a:pt x="3430770" y="863823"/>
                      <a:pt x="3506796" y="860670"/>
                      <a:pt x="3510448" y="857019"/>
                    </a:cubicBezTo>
                    <a:close/>
                    <a:moveTo>
                      <a:pt x="3671635" y="1380957"/>
                    </a:moveTo>
                    <a:cubicBezTo>
                      <a:pt x="3672964" y="1376974"/>
                      <a:pt x="3622499" y="1312747"/>
                      <a:pt x="3673961" y="1315402"/>
                    </a:cubicBezTo>
                    <a:cubicBezTo>
                      <a:pt x="3678278" y="1315568"/>
                      <a:pt x="3739864" y="1362701"/>
                      <a:pt x="3742352" y="1302623"/>
                    </a:cubicBezTo>
                    <a:cubicBezTo>
                      <a:pt x="3744014" y="1264287"/>
                      <a:pt x="3683923" y="1275904"/>
                      <a:pt x="3677447" y="1261963"/>
                    </a:cubicBezTo>
                    <a:cubicBezTo>
                      <a:pt x="3663335" y="1232256"/>
                      <a:pt x="3717618" y="1191098"/>
                      <a:pt x="3705999" y="1157906"/>
                    </a:cubicBezTo>
                    <a:cubicBezTo>
                      <a:pt x="3704009" y="1152263"/>
                      <a:pt x="3633292" y="1100483"/>
                      <a:pt x="3616359" y="1081066"/>
                    </a:cubicBezTo>
                    <a:cubicBezTo>
                      <a:pt x="3588472" y="1049035"/>
                      <a:pt x="3521074" y="913279"/>
                      <a:pt x="3512940" y="907305"/>
                    </a:cubicBezTo>
                    <a:cubicBezTo>
                      <a:pt x="3491691" y="891871"/>
                      <a:pt x="3422964" y="936514"/>
                      <a:pt x="3403876" y="949459"/>
                    </a:cubicBezTo>
                    <a:cubicBezTo>
                      <a:pt x="3262774" y="1045550"/>
                      <a:pt x="3189735" y="1285529"/>
                      <a:pt x="3316226" y="1421451"/>
                    </a:cubicBezTo>
                    <a:cubicBezTo>
                      <a:pt x="3401720" y="1513228"/>
                      <a:pt x="3470941" y="1492814"/>
                      <a:pt x="3425291" y="1669895"/>
                    </a:cubicBezTo>
                    <a:lnTo>
                      <a:pt x="3482893" y="1683503"/>
                    </a:lnTo>
                    <a:cubicBezTo>
                      <a:pt x="3515096" y="1619442"/>
                      <a:pt x="3490196" y="1534968"/>
                      <a:pt x="3531530" y="1475057"/>
                    </a:cubicBezTo>
                    <a:cubicBezTo>
                      <a:pt x="3550291" y="1447839"/>
                      <a:pt x="3668150" y="1390914"/>
                      <a:pt x="3671801" y="1380791"/>
                    </a:cubicBezTo>
                    <a:close/>
                    <a:moveTo>
                      <a:pt x="955014" y="912450"/>
                    </a:moveTo>
                    <a:cubicBezTo>
                      <a:pt x="935593" y="912284"/>
                      <a:pt x="842298" y="986966"/>
                      <a:pt x="833997" y="960246"/>
                    </a:cubicBezTo>
                    <a:lnTo>
                      <a:pt x="844125" y="937676"/>
                    </a:lnTo>
                    <a:cubicBezTo>
                      <a:pt x="828686" y="923735"/>
                      <a:pt x="705346" y="1026631"/>
                      <a:pt x="708169" y="1058495"/>
                    </a:cubicBezTo>
                    <a:cubicBezTo>
                      <a:pt x="765441" y="961408"/>
                      <a:pt x="899569" y="998417"/>
                      <a:pt x="955014" y="912450"/>
                    </a:cubicBezTo>
                    <a:close/>
                    <a:moveTo>
                      <a:pt x="1235391" y="1015179"/>
                    </a:moveTo>
                    <a:cubicBezTo>
                      <a:pt x="1212649" y="992111"/>
                      <a:pt x="1103587" y="919088"/>
                      <a:pt x="1074038" y="927220"/>
                    </a:cubicBezTo>
                    <a:cubicBezTo>
                      <a:pt x="1070883" y="928050"/>
                      <a:pt x="1047974" y="973025"/>
                      <a:pt x="1038181" y="983149"/>
                    </a:cubicBezTo>
                    <a:cubicBezTo>
                      <a:pt x="988214" y="1034597"/>
                      <a:pt x="949536" y="1048040"/>
                      <a:pt x="880479" y="1062312"/>
                    </a:cubicBezTo>
                    <a:cubicBezTo>
                      <a:pt x="778886" y="1083389"/>
                      <a:pt x="746184" y="1037418"/>
                      <a:pt x="760792" y="1189936"/>
                    </a:cubicBezTo>
                    <a:cubicBezTo>
                      <a:pt x="764277" y="1226945"/>
                      <a:pt x="830512" y="1337475"/>
                      <a:pt x="780711" y="1346105"/>
                    </a:cubicBezTo>
                    <a:cubicBezTo>
                      <a:pt x="772910" y="1347433"/>
                      <a:pt x="663845" y="1298972"/>
                      <a:pt x="684762" y="1366186"/>
                    </a:cubicBezTo>
                    <a:cubicBezTo>
                      <a:pt x="715141" y="1463771"/>
                      <a:pt x="797810" y="1355399"/>
                      <a:pt x="804783" y="1352080"/>
                    </a:cubicBezTo>
                    <a:cubicBezTo>
                      <a:pt x="862551" y="1325858"/>
                      <a:pt x="820386" y="1399711"/>
                      <a:pt x="820220" y="1403693"/>
                    </a:cubicBezTo>
                    <a:cubicBezTo>
                      <a:pt x="817730" y="1446013"/>
                      <a:pt x="927126" y="1470576"/>
                      <a:pt x="946713" y="1482525"/>
                    </a:cubicBezTo>
                    <a:cubicBezTo>
                      <a:pt x="994854" y="1511734"/>
                      <a:pt x="979582" y="1638030"/>
                      <a:pt x="995353" y="1688482"/>
                    </a:cubicBezTo>
                    <a:cubicBezTo>
                      <a:pt x="1111222" y="1681346"/>
                      <a:pt x="1058266" y="1654958"/>
                      <a:pt x="1065571" y="1585255"/>
                    </a:cubicBezTo>
                    <a:cubicBezTo>
                      <a:pt x="1070883" y="1534304"/>
                      <a:pt x="1234396" y="1463771"/>
                      <a:pt x="1279548" y="1400872"/>
                    </a:cubicBezTo>
                    <a:cubicBezTo>
                      <a:pt x="1355410" y="1294989"/>
                      <a:pt x="1324368" y="1105628"/>
                      <a:pt x="1235225" y="1015179"/>
                    </a:cubicBezTo>
                    <a:close/>
                    <a:moveTo>
                      <a:pt x="3737209" y="1386102"/>
                    </a:moveTo>
                    <a:cubicBezTo>
                      <a:pt x="3703012" y="1406847"/>
                      <a:pt x="3671635" y="1421617"/>
                      <a:pt x="3686910" y="1466593"/>
                    </a:cubicBezTo>
                    <a:lnTo>
                      <a:pt x="3737209" y="1386102"/>
                    </a:lnTo>
                    <a:close/>
                    <a:moveTo>
                      <a:pt x="2200029" y="1471571"/>
                    </a:moveTo>
                    <a:lnTo>
                      <a:pt x="2091629" y="1406349"/>
                    </a:lnTo>
                    <a:cubicBezTo>
                      <a:pt x="2070214" y="1408506"/>
                      <a:pt x="2076026" y="1538122"/>
                      <a:pt x="2096610" y="1557373"/>
                    </a:cubicBezTo>
                    <a:cubicBezTo>
                      <a:pt x="2120845" y="1577122"/>
                      <a:pt x="2172972" y="1478210"/>
                      <a:pt x="2199863" y="1471571"/>
                    </a:cubicBezTo>
                    <a:close/>
                    <a:moveTo>
                      <a:pt x="1993357" y="2076332"/>
                    </a:moveTo>
                    <a:cubicBezTo>
                      <a:pt x="2005475" y="1996007"/>
                      <a:pt x="1946377" y="1876184"/>
                      <a:pt x="1947873" y="1806480"/>
                    </a:cubicBezTo>
                    <a:cubicBezTo>
                      <a:pt x="1948537" y="1773620"/>
                      <a:pt x="1976092" y="1765820"/>
                      <a:pt x="1973105" y="1736777"/>
                    </a:cubicBezTo>
                    <a:cubicBezTo>
                      <a:pt x="1970613" y="1712381"/>
                      <a:pt x="1939905" y="1695287"/>
                      <a:pt x="1942892" y="1650809"/>
                    </a:cubicBezTo>
                    <a:cubicBezTo>
                      <a:pt x="1947540" y="1578118"/>
                      <a:pt x="2067559" y="1528994"/>
                      <a:pt x="2043822" y="1441532"/>
                    </a:cubicBezTo>
                    <a:cubicBezTo>
                      <a:pt x="2023404" y="1469414"/>
                      <a:pt x="1899896" y="1598365"/>
                      <a:pt x="1897906" y="1620770"/>
                    </a:cubicBezTo>
                    <a:cubicBezTo>
                      <a:pt x="1895746" y="1646494"/>
                      <a:pt x="1937911" y="1702423"/>
                      <a:pt x="1937579" y="1721342"/>
                    </a:cubicBezTo>
                    <a:cubicBezTo>
                      <a:pt x="1937246" y="1743415"/>
                      <a:pt x="1887944" y="1773288"/>
                      <a:pt x="1888443" y="1795527"/>
                    </a:cubicBezTo>
                    <a:cubicBezTo>
                      <a:pt x="1888775" y="1809302"/>
                      <a:pt x="1922972" y="1878175"/>
                      <a:pt x="1929278" y="1901410"/>
                    </a:cubicBezTo>
                    <a:cubicBezTo>
                      <a:pt x="1944221" y="1955347"/>
                      <a:pt x="1949530" y="2043472"/>
                      <a:pt x="1993523" y="2076498"/>
                    </a:cubicBezTo>
                    <a:close/>
                    <a:moveTo>
                      <a:pt x="2436748" y="1446677"/>
                    </a:moveTo>
                    <a:lnTo>
                      <a:pt x="2319383" y="1488167"/>
                    </a:lnTo>
                    <a:lnTo>
                      <a:pt x="2374165" y="1617949"/>
                    </a:lnTo>
                    <a:cubicBezTo>
                      <a:pt x="2445713" y="1582101"/>
                      <a:pt x="2450693" y="1519202"/>
                      <a:pt x="2436914" y="1446677"/>
                    </a:cubicBezTo>
                    <a:close/>
                    <a:moveTo>
                      <a:pt x="2517427" y="2131763"/>
                    </a:moveTo>
                    <a:lnTo>
                      <a:pt x="2578182" y="1791544"/>
                    </a:lnTo>
                    <a:cubicBezTo>
                      <a:pt x="2577351" y="1765986"/>
                      <a:pt x="2540998" y="1741258"/>
                      <a:pt x="2542821" y="1716363"/>
                    </a:cubicBezTo>
                    <a:cubicBezTo>
                      <a:pt x="2544483" y="1693959"/>
                      <a:pt x="2594616" y="1645332"/>
                      <a:pt x="2593453" y="1610315"/>
                    </a:cubicBezTo>
                    <a:cubicBezTo>
                      <a:pt x="2592622" y="1586582"/>
                      <a:pt x="2489203" y="1428920"/>
                      <a:pt x="2472108" y="1446511"/>
                    </a:cubicBezTo>
                    <a:cubicBezTo>
                      <a:pt x="2467294" y="1496632"/>
                      <a:pt x="2544981" y="1565671"/>
                      <a:pt x="2547968" y="1600191"/>
                    </a:cubicBezTo>
                    <a:cubicBezTo>
                      <a:pt x="2552285" y="1649481"/>
                      <a:pt x="2496676" y="1681512"/>
                      <a:pt x="2509787" y="1738768"/>
                    </a:cubicBezTo>
                    <a:cubicBezTo>
                      <a:pt x="2514103" y="1757522"/>
                      <a:pt x="2535684" y="1771131"/>
                      <a:pt x="2537678" y="1796357"/>
                    </a:cubicBezTo>
                    <a:cubicBezTo>
                      <a:pt x="2546477" y="1905227"/>
                      <a:pt x="2462645" y="2059902"/>
                      <a:pt x="2489868" y="2171926"/>
                    </a:cubicBezTo>
                    <a:lnTo>
                      <a:pt x="2507631" y="2106537"/>
                    </a:lnTo>
                    <a:lnTo>
                      <a:pt x="2517593" y="2131597"/>
                    </a:lnTo>
                    <a:close/>
                    <a:moveTo>
                      <a:pt x="1978086" y="1451656"/>
                    </a:moveTo>
                    <a:cubicBezTo>
                      <a:pt x="1821709" y="1506423"/>
                      <a:pt x="1676624" y="1572642"/>
                      <a:pt x="1516600" y="1617451"/>
                    </a:cubicBezTo>
                    <a:cubicBezTo>
                      <a:pt x="1301626" y="1677695"/>
                      <a:pt x="1049636" y="1733126"/>
                      <a:pt x="830014" y="1777437"/>
                    </a:cubicBezTo>
                    <a:cubicBezTo>
                      <a:pt x="718128" y="1800008"/>
                      <a:pt x="604085" y="1824570"/>
                      <a:pt x="489213" y="1824902"/>
                    </a:cubicBezTo>
                    <a:lnTo>
                      <a:pt x="482240" y="1835855"/>
                    </a:lnTo>
                    <a:cubicBezTo>
                      <a:pt x="492034" y="1901742"/>
                      <a:pt x="597611" y="2017250"/>
                      <a:pt x="527226" y="1871371"/>
                    </a:cubicBezTo>
                    <a:lnTo>
                      <a:pt x="535360" y="1860750"/>
                    </a:lnTo>
                    <a:cubicBezTo>
                      <a:pt x="907703" y="1776109"/>
                      <a:pt x="1302124" y="1715700"/>
                      <a:pt x="1665669" y="1600025"/>
                    </a:cubicBezTo>
                    <a:cubicBezTo>
                      <a:pt x="1760954" y="1569654"/>
                      <a:pt x="1917327" y="1527334"/>
                      <a:pt x="1978086" y="1451490"/>
                    </a:cubicBezTo>
                    <a:close/>
                    <a:moveTo>
                      <a:pt x="3646406" y="1547416"/>
                    </a:moveTo>
                    <a:cubicBezTo>
                      <a:pt x="3673463" y="1544760"/>
                      <a:pt x="3663501" y="1486674"/>
                      <a:pt x="3646406" y="1476882"/>
                    </a:cubicBezTo>
                    <a:lnTo>
                      <a:pt x="3646406" y="1547416"/>
                    </a:lnTo>
                    <a:close/>
                    <a:moveTo>
                      <a:pt x="4029536" y="1794365"/>
                    </a:moveTo>
                    <a:cubicBezTo>
                      <a:pt x="3537674" y="1759181"/>
                      <a:pt x="3027052" y="1682010"/>
                      <a:pt x="2573035" y="1487006"/>
                    </a:cubicBezTo>
                    <a:cubicBezTo>
                      <a:pt x="2568386" y="1491487"/>
                      <a:pt x="2602085" y="1530155"/>
                      <a:pt x="2608229" y="1534968"/>
                    </a:cubicBezTo>
                    <a:cubicBezTo>
                      <a:pt x="2671145" y="1584259"/>
                      <a:pt x="2998500" y="1664418"/>
                      <a:pt x="3092123" y="1685993"/>
                    </a:cubicBezTo>
                    <a:cubicBezTo>
                      <a:pt x="3381298" y="1752875"/>
                      <a:pt x="3687741" y="1804821"/>
                      <a:pt x="3984218" y="1819591"/>
                    </a:cubicBezTo>
                    <a:cubicBezTo>
                      <a:pt x="3967784" y="1834528"/>
                      <a:pt x="3933587" y="1941904"/>
                      <a:pt x="3976749" y="1935432"/>
                    </a:cubicBezTo>
                    <a:cubicBezTo>
                      <a:pt x="3984218" y="1934270"/>
                      <a:pt x="4010614" y="1811459"/>
                      <a:pt x="4029536" y="1794365"/>
                    </a:cubicBezTo>
                    <a:close/>
                    <a:moveTo>
                      <a:pt x="2236050" y="1561522"/>
                    </a:moveTo>
                    <a:cubicBezTo>
                      <a:pt x="2280375" y="1584591"/>
                      <a:pt x="2281040" y="1495138"/>
                      <a:pt x="2242692" y="1496632"/>
                    </a:cubicBezTo>
                    <a:cubicBezTo>
                      <a:pt x="2214141" y="1497793"/>
                      <a:pt x="2220945" y="1553722"/>
                      <a:pt x="2236050" y="1561522"/>
                    </a:cubicBezTo>
                    <a:close/>
                    <a:moveTo>
                      <a:pt x="2305774" y="1592723"/>
                    </a:moveTo>
                    <a:cubicBezTo>
                      <a:pt x="2305275" y="1663920"/>
                      <a:pt x="2306435" y="1735615"/>
                      <a:pt x="2310917" y="1806646"/>
                    </a:cubicBezTo>
                    <a:cubicBezTo>
                      <a:pt x="2319051" y="1937257"/>
                      <a:pt x="2371012" y="2181386"/>
                      <a:pt x="2360884" y="2294737"/>
                    </a:cubicBezTo>
                    <a:cubicBezTo>
                      <a:pt x="2358728" y="2319631"/>
                      <a:pt x="2274065" y="2486919"/>
                      <a:pt x="2257132" y="2488413"/>
                    </a:cubicBezTo>
                    <a:cubicBezTo>
                      <a:pt x="2210489" y="2464680"/>
                      <a:pt x="2144416" y="2351495"/>
                      <a:pt x="2139606" y="2300546"/>
                    </a:cubicBezTo>
                    <a:lnTo>
                      <a:pt x="2205010" y="1595710"/>
                    </a:lnTo>
                    <a:lnTo>
                      <a:pt x="2172972" y="1552726"/>
                    </a:lnTo>
                    <a:cubicBezTo>
                      <a:pt x="2140433" y="1577952"/>
                      <a:pt x="2131140" y="1624255"/>
                      <a:pt x="2079013" y="1602680"/>
                    </a:cubicBezTo>
                    <a:lnTo>
                      <a:pt x="2053448" y="2697856"/>
                    </a:lnTo>
                    <a:cubicBezTo>
                      <a:pt x="2059758" y="2714783"/>
                      <a:pt x="2402883" y="2725903"/>
                      <a:pt x="2411847" y="2702668"/>
                    </a:cubicBezTo>
                    <a:lnTo>
                      <a:pt x="2431767" y="1627740"/>
                    </a:lnTo>
                    <a:cubicBezTo>
                      <a:pt x="2429611" y="1624587"/>
                      <a:pt x="2392427" y="1666575"/>
                      <a:pt x="2365034" y="1662260"/>
                    </a:cubicBezTo>
                    <a:cubicBezTo>
                      <a:pt x="2330342" y="1656784"/>
                      <a:pt x="2331007" y="1603676"/>
                      <a:pt x="2305774" y="1592557"/>
                    </a:cubicBezTo>
                    <a:close/>
                    <a:moveTo>
                      <a:pt x="2265433" y="1607825"/>
                    </a:moveTo>
                    <a:lnTo>
                      <a:pt x="2240200" y="1616455"/>
                    </a:lnTo>
                    <a:cubicBezTo>
                      <a:pt x="2224098" y="1849464"/>
                      <a:pt x="2182598" y="2082971"/>
                      <a:pt x="2184426" y="2315980"/>
                    </a:cubicBezTo>
                    <a:lnTo>
                      <a:pt x="2242859" y="2419374"/>
                    </a:lnTo>
                    <a:cubicBezTo>
                      <a:pt x="2262446" y="2423688"/>
                      <a:pt x="2319383" y="2306188"/>
                      <a:pt x="2321211" y="2285277"/>
                    </a:cubicBezTo>
                    <a:cubicBezTo>
                      <a:pt x="2330010" y="2181718"/>
                      <a:pt x="2279711" y="1929125"/>
                      <a:pt x="2270580" y="1806480"/>
                    </a:cubicBezTo>
                    <a:cubicBezTo>
                      <a:pt x="2265765" y="1741258"/>
                      <a:pt x="2267925" y="1673048"/>
                      <a:pt x="2265433" y="1607659"/>
                    </a:cubicBezTo>
                    <a:close/>
                    <a:moveTo>
                      <a:pt x="4387438" y="1713708"/>
                    </a:moveTo>
                    <a:cubicBezTo>
                      <a:pt x="4341787" y="1709393"/>
                      <a:pt x="4300121" y="1725325"/>
                      <a:pt x="4257623" y="1737606"/>
                    </a:cubicBezTo>
                    <a:cubicBezTo>
                      <a:pt x="4226749" y="1746568"/>
                      <a:pt x="4084816" y="1801501"/>
                      <a:pt x="4065229" y="1817268"/>
                    </a:cubicBezTo>
                    <a:cubicBezTo>
                      <a:pt x="4052114" y="1827889"/>
                      <a:pt x="4021735" y="1915516"/>
                      <a:pt x="4027048" y="1930287"/>
                    </a:cubicBezTo>
                    <a:cubicBezTo>
                      <a:pt x="4031530" y="1942734"/>
                      <a:pt x="4117020" y="2010612"/>
                      <a:pt x="4133952" y="2020072"/>
                    </a:cubicBezTo>
                    <a:cubicBezTo>
                      <a:pt x="4198031" y="2055587"/>
                      <a:pt x="4313568" y="2089775"/>
                      <a:pt x="4382623" y="2058741"/>
                    </a:cubicBezTo>
                    <a:cubicBezTo>
                      <a:pt x="4395239" y="2043472"/>
                      <a:pt x="4205334" y="1997667"/>
                      <a:pt x="4274888" y="1966301"/>
                    </a:cubicBezTo>
                    <a:cubicBezTo>
                      <a:pt x="4296469" y="1956509"/>
                      <a:pt x="4432756" y="2031689"/>
                      <a:pt x="4453008" y="2018910"/>
                    </a:cubicBezTo>
                    <a:cubicBezTo>
                      <a:pt x="4486374" y="1997833"/>
                      <a:pt x="4346436" y="1962483"/>
                      <a:pt x="4333819" y="1953854"/>
                    </a:cubicBezTo>
                    <a:cubicBezTo>
                      <a:pt x="4306593" y="1935100"/>
                      <a:pt x="4295306" y="1901742"/>
                      <a:pt x="4342120" y="1907384"/>
                    </a:cubicBezTo>
                    <a:cubicBezTo>
                      <a:pt x="4354570" y="1908878"/>
                      <a:pt x="4550785" y="2005135"/>
                      <a:pt x="4508786" y="1937755"/>
                    </a:cubicBezTo>
                    <a:cubicBezTo>
                      <a:pt x="4490192" y="1907882"/>
                      <a:pt x="4250818" y="1839838"/>
                      <a:pt x="4247001" y="1826230"/>
                    </a:cubicBezTo>
                    <a:cubicBezTo>
                      <a:pt x="4231730" y="1771960"/>
                      <a:pt x="4391588" y="1766152"/>
                      <a:pt x="4387438" y="1713874"/>
                    </a:cubicBezTo>
                    <a:close/>
                    <a:moveTo>
                      <a:pt x="178954" y="2121806"/>
                    </a:moveTo>
                    <a:cubicBezTo>
                      <a:pt x="250170" y="2141555"/>
                      <a:pt x="488714" y="2038825"/>
                      <a:pt x="496516" y="1967960"/>
                    </a:cubicBezTo>
                    <a:cubicBezTo>
                      <a:pt x="497347" y="1960824"/>
                      <a:pt x="441570" y="1841498"/>
                      <a:pt x="435593" y="1837515"/>
                    </a:cubicBezTo>
                    <a:cubicBezTo>
                      <a:pt x="418828" y="1826064"/>
                      <a:pt x="354087" y="1829383"/>
                      <a:pt x="326364" y="1820753"/>
                    </a:cubicBezTo>
                    <a:cubicBezTo>
                      <a:pt x="298641" y="1812123"/>
                      <a:pt x="134797" y="1666741"/>
                      <a:pt x="209996" y="1796025"/>
                    </a:cubicBezTo>
                    <a:cubicBezTo>
                      <a:pt x="239047" y="1845813"/>
                      <a:pt x="332174" y="1845315"/>
                      <a:pt x="299139" y="1897261"/>
                    </a:cubicBezTo>
                    <a:cubicBezTo>
                      <a:pt x="282373" y="1923814"/>
                      <a:pt x="258968" y="1897261"/>
                      <a:pt x="234897" y="1898589"/>
                    </a:cubicBezTo>
                    <a:cubicBezTo>
                      <a:pt x="182439" y="1901410"/>
                      <a:pt x="96784" y="1958334"/>
                      <a:pt x="48643" y="1981901"/>
                    </a:cubicBezTo>
                    <a:cubicBezTo>
                      <a:pt x="6145" y="2067868"/>
                      <a:pt x="251995" y="1933108"/>
                      <a:pt x="264446" y="1932610"/>
                    </a:cubicBezTo>
                    <a:cubicBezTo>
                      <a:pt x="289180" y="1931947"/>
                      <a:pt x="290507" y="1955845"/>
                      <a:pt x="274239" y="1973271"/>
                    </a:cubicBezTo>
                    <a:cubicBezTo>
                      <a:pt x="249006" y="2000322"/>
                      <a:pt x="110229" y="2037498"/>
                      <a:pt x="99108" y="2070192"/>
                    </a:cubicBezTo>
                    <a:cubicBezTo>
                      <a:pt x="95455" y="2081145"/>
                      <a:pt x="93463" y="2084133"/>
                      <a:pt x="105582" y="2086954"/>
                    </a:cubicBezTo>
                    <a:cubicBezTo>
                      <a:pt x="140442" y="2095086"/>
                      <a:pt x="294491" y="1971611"/>
                      <a:pt x="317565" y="1990365"/>
                    </a:cubicBezTo>
                    <a:cubicBezTo>
                      <a:pt x="323045" y="1994846"/>
                      <a:pt x="325535" y="2001152"/>
                      <a:pt x="325037" y="2008289"/>
                    </a:cubicBezTo>
                    <a:cubicBezTo>
                      <a:pt x="322879" y="2043970"/>
                      <a:pt x="157375" y="2104214"/>
                      <a:pt x="178622" y="2121972"/>
                    </a:cubicBezTo>
                    <a:close/>
                    <a:moveTo>
                      <a:pt x="1837151" y="2802079"/>
                    </a:moveTo>
                    <a:lnTo>
                      <a:pt x="1812084" y="1880001"/>
                    </a:lnTo>
                    <a:lnTo>
                      <a:pt x="1796809" y="2802079"/>
                    </a:lnTo>
                    <a:lnTo>
                      <a:pt x="1837151" y="2802079"/>
                    </a:lnTo>
                    <a:close/>
                    <a:moveTo>
                      <a:pt x="3283524" y="2731546"/>
                    </a:moveTo>
                    <a:cubicBezTo>
                      <a:pt x="3265262" y="2716443"/>
                      <a:pt x="3257793" y="2694204"/>
                      <a:pt x="3286179" y="2686404"/>
                    </a:cubicBezTo>
                    <a:cubicBezTo>
                      <a:pt x="3363705" y="2664829"/>
                      <a:pt x="3625984" y="2743495"/>
                      <a:pt x="3692884" y="2706319"/>
                    </a:cubicBezTo>
                    <a:cubicBezTo>
                      <a:pt x="3696701" y="2705656"/>
                      <a:pt x="3701682" y="2695698"/>
                      <a:pt x="3701682" y="2693707"/>
                    </a:cubicBezTo>
                    <a:lnTo>
                      <a:pt x="3701682" y="2560108"/>
                    </a:lnTo>
                    <a:cubicBezTo>
                      <a:pt x="3638767" y="2586993"/>
                      <a:pt x="3589963" y="2553801"/>
                      <a:pt x="3537840" y="2549985"/>
                    </a:cubicBezTo>
                    <a:cubicBezTo>
                      <a:pt x="3473097" y="2545172"/>
                      <a:pt x="3378145" y="2568738"/>
                      <a:pt x="3328842" y="2522103"/>
                    </a:cubicBezTo>
                    <a:cubicBezTo>
                      <a:pt x="3245509" y="2443272"/>
                      <a:pt x="3325191" y="2417050"/>
                      <a:pt x="3336478" y="2378879"/>
                    </a:cubicBezTo>
                    <a:cubicBezTo>
                      <a:pt x="3345443" y="2348342"/>
                      <a:pt x="3318054" y="2292248"/>
                      <a:pt x="3348928" y="2270341"/>
                    </a:cubicBezTo>
                    <a:cubicBezTo>
                      <a:pt x="3377314" y="2249927"/>
                      <a:pt x="3531530" y="2271834"/>
                      <a:pt x="3575191" y="2252251"/>
                    </a:cubicBezTo>
                    <a:cubicBezTo>
                      <a:pt x="3583491" y="2240468"/>
                      <a:pt x="3522399" y="2046294"/>
                      <a:pt x="3567884" y="2051272"/>
                    </a:cubicBezTo>
                    <a:cubicBezTo>
                      <a:pt x="3581497" y="2052766"/>
                      <a:pt x="3614697" y="2226195"/>
                      <a:pt x="3618515" y="2252583"/>
                    </a:cubicBezTo>
                    <a:cubicBezTo>
                      <a:pt x="3645243" y="2431488"/>
                      <a:pt x="3623496" y="2451072"/>
                      <a:pt x="3434422" y="2428999"/>
                    </a:cubicBezTo>
                    <a:cubicBezTo>
                      <a:pt x="3419147" y="2538035"/>
                      <a:pt x="3477247" y="2479617"/>
                      <a:pt x="3521240" y="2485260"/>
                    </a:cubicBezTo>
                    <a:cubicBezTo>
                      <a:pt x="3529540" y="2486256"/>
                      <a:pt x="3568881" y="2517622"/>
                      <a:pt x="3595443" y="2522435"/>
                    </a:cubicBezTo>
                    <a:cubicBezTo>
                      <a:pt x="3668482" y="2535380"/>
                      <a:pt x="3735880" y="2507333"/>
                      <a:pt x="3749659" y="2429331"/>
                    </a:cubicBezTo>
                    <a:cubicBezTo>
                      <a:pt x="3757128" y="2387343"/>
                      <a:pt x="3705999" y="1995675"/>
                      <a:pt x="3686744" y="1977752"/>
                    </a:cubicBezTo>
                    <a:lnTo>
                      <a:pt x="3429773" y="1945721"/>
                    </a:lnTo>
                    <a:lnTo>
                      <a:pt x="3390096" y="2195824"/>
                    </a:lnTo>
                    <a:lnTo>
                      <a:pt x="3275889" y="2303035"/>
                    </a:lnTo>
                    <a:cubicBezTo>
                      <a:pt x="3239369" y="2287767"/>
                      <a:pt x="3322370" y="1967794"/>
                      <a:pt x="3333823" y="1922985"/>
                    </a:cubicBezTo>
                    <a:cubicBezTo>
                      <a:pt x="3233724" y="1878839"/>
                      <a:pt x="3233890" y="1890291"/>
                      <a:pt x="3201188" y="1981735"/>
                    </a:cubicBezTo>
                    <a:cubicBezTo>
                      <a:pt x="3124659" y="2195990"/>
                      <a:pt x="3156036" y="2453727"/>
                      <a:pt x="3146905" y="2677774"/>
                    </a:cubicBezTo>
                    <a:lnTo>
                      <a:pt x="3172304" y="2678272"/>
                    </a:lnTo>
                    <a:cubicBezTo>
                      <a:pt x="3147736" y="2607075"/>
                      <a:pt x="3199859" y="2019906"/>
                      <a:pt x="3228410" y="2001484"/>
                    </a:cubicBezTo>
                    <a:cubicBezTo>
                      <a:pt x="3232394" y="1998995"/>
                      <a:pt x="3239868" y="2000986"/>
                      <a:pt x="3244844" y="2001484"/>
                    </a:cubicBezTo>
                    <a:cubicBezTo>
                      <a:pt x="3263272" y="2011940"/>
                      <a:pt x="3225922" y="2242625"/>
                      <a:pt x="3222935" y="2280630"/>
                    </a:cubicBezTo>
                    <a:cubicBezTo>
                      <a:pt x="3209488" y="2458042"/>
                      <a:pt x="3198367" y="2658025"/>
                      <a:pt x="3197370" y="2834607"/>
                    </a:cubicBezTo>
                    <a:cubicBezTo>
                      <a:pt x="3196872" y="2916924"/>
                      <a:pt x="3198201" y="3240381"/>
                      <a:pt x="3226753" y="3299463"/>
                    </a:cubicBezTo>
                    <a:cubicBezTo>
                      <a:pt x="3235880" y="3318217"/>
                      <a:pt x="3280039" y="3357715"/>
                      <a:pt x="3287176" y="3322366"/>
                    </a:cubicBezTo>
                    <a:cubicBezTo>
                      <a:pt x="3288837" y="3313902"/>
                      <a:pt x="3256302" y="3183789"/>
                      <a:pt x="3253145" y="3152256"/>
                    </a:cubicBezTo>
                    <a:cubicBezTo>
                      <a:pt x="3247835" y="3100310"/>
                      <a:pt x="3232394" y="2826309"/>
                      <a:pt x="3250490" y="2797100"/>
                    </a:cubicBezTo>
                    <a:cubicBezTo>
                      <a:pt x="3258956" y="2783491"/>
                      <a:pt x="3276720" y="2788304"/>
                      <a:pt x="3277879" y="2786810"/>
                    </a:cubicBezTo>
                    <a:cubicBezTo>
                      <a:pt x="3282029" y="2781168"/>
                      <a:pt x="3270077" y="2747146"/>
                      <a:pt x="3293320" y="2741669"/>
                    </a:cubicBezTo>
                    <a:cubicBezTo>
                      <a:pt x="3301454" y="2743660"/>
                      <a:pt x="3314402" y="2740342"/>
                      <a:pt x="3323529" y="2741669"/>
                    </a:cubicBezTo>
                    <a:lnTo>
                      <a:pt x="3323529" y="2731711"/>
                    </a:lnTo>
                    <a:cubicBezTo>
                      <a:pt x="3323529" y="2731711"/>
                      <a:pt x="3283192" y="2731711"/>
                      <a:pt x="3283192" y="2731711"/>
                    </a:cubicBezTo>
                    <a:close/>
                    <a:moveTo>
                      <a:pt x="1166832" y="2272996"/>
                    </a:moveTo>
                    <a:cubicBezTo>
                      <a:pt x="1178618" y="2260051"/>
                      <a:pt x="1114209" y="1962815"/>
                      <a:pt x="1086156" y="1930287"/>
                    </a:cubicBezTo>
                    <a:lnTo>
                      <a:pt x="1091136" y="2288099"/>
                    </a:lnTo>
                    <a:cubicBezTo>
                      <a:pt x="1101925" y="2281460"/>
                      <a:pt x="1164176" y="2275817"/>
                      <a:pt x="1166666" y="2272996"/>
                    </a:cubicBezTo>
                    <a:close/>
                    <a:moveTo>
                      <a:pt x="3313904" y="2202297"/>
                    </a:moveTo>
                    <a:cubicBezTo>
                      <a:pt x="3332660" y="2195990"/>
                      <a:pt x="3350590" y="2182381"/>
                      <a:pt x="3357893" y="2163130"/>
                    </a:cubicBezTo>
                    <a:cubicBezTo>
                      <a:pt x="3361544" y="2153338"/>
                      <a:pt x="3389930" y="1970615"/>
                      <a:pt x="3389764" y="1957504"/>
                    </a:cubicBezTo>
                    <a:cubicBezTo>
                      <a:pt x="3389764" y="1948875"/>
                      <a:pt x="3386279" y="1931615"/>
                      <a:pt x="3376819" y="1930287"/>
                    </a:cubicBezTo>
                    <a:cubicBezTo>
                      <a:pt x="3363040" y="1928295"/>
                      <a:pt x="3310086" y="2178564"/>
                      <a:pt x="3313904" y="2202297"/>
                    </a:cubicBezTo>
                    <a:close/>
                    <a:moveTo>
                      <a:pt x="3374327" y="2303201"/>
                    </a:moveTo>
                    <a:cubicBezTo>
                      <a:pt x="3355903" y="2417880"/>
                      <a:pt x="3663007" y="2435803"/>
                      <a:pt x="3582826" y="2298886"/>
                    </a:cubicBezTo>
                    <a:lnTo>
                      <a:pt x="3374327" y="2303201"/>
                    </a:lnTo>
                    <a:close/>
                    <a:moveTo>
                      <a:pt x="1097278" y="2392654"/>
                    </a:moveTo>
                    <a:cubicBezTo>
                      <a:pt x="1105080" y="2400786"/>
                      <a:pt x="1164840" y="2393981"/>
                      <a:pt x="1182105" y="2401948"/>
                    </a:cubicBezTo>
                    <a:cubicBezTo>
                      <a:pt x="1195550" y="2373070"/>
                      <a:pt x="1182602" y="2342202"/>
                      <a:pt x="1171979" y="2315482"/>
                    </a:cubicBezTo>
                    <a:lnTo>
                      <a:pt x="1081009" y="2333572"/>
                    </a:lnTo>
                    <a:cubicBezTo>
                      <a:pt x="1087483" y="2346185"/>
                      <a:pt x="1090472" y="2385683"/>
                      <a:pt x="1097278" y="2392820"/>
                    </a:cubicBezTo>
                    <a:close/>
                    <a:moveTo>
                      <a:pt x="1145750" y="2435306"/>
                    </a:moveTo>
                    <a:cubicBezTo>
                      <a:pt x="1142264" y="2435139"/>
                      <a:pt x="1102590" y="2439952"/>
                      <a:pt x="1100764" y="2441446"/>
                    </a:cubicBezTo>
                    <a:cubicBezTo>
                      <a:pt x="1082338" y="2477958"/>
                      <a:pt x="1112715" y="2512643"/>
                      <a:pt x="1139608" y="2534550"/>
                    </a:cubicBezTo>
                    <a:cubicBezTo>
                      <a:pt x="1152390" y="2535712"/>
                      <a:pt x="1214475" y="2440119"/>
                      <a:pt x="1145750" y="2435306"/>
                    </a:cubicBezTo>
                    <a:close/>
                    <a:moveTo>
                      <a:pt x="3389432" y="2504677"/>
                    </a:moveTo>
                    <a:cubicBezTo>
                      <a:pt x="3399227" y="2458872"/>
                      <a:pt x="3368848" y="2466672"/>
                      <a:pt x="3341625" y="2444433"/>
                    </a:cubicBezTo>
                    <a:cubicBezTo>
                      <a:pt x="3322370" y="2445263"/>
                      <a:pt x="3367688" y="2517124"/>
                      <a:pt x="3389432" y="2504677"/>
                    </a:cubicBezTo>
                    <a:close/>
                    <a:moveTo>
                      <a:pt x="3162508" y="2822160"/>
                    </a:moveTo>
                    <a:cubicBezTo>
                      <a:pt x="3157693" y="2810045"/>
                      <a:pt x="3177285" y="2768223"/>
                      <a:pt x="3160020" y="2761916"/>
                    </a:cubicBezTo>
                    <a:cubicBezTo>
                      <a:pt x="3144084" y="2755942"/>
                      <a:pt x="3119350" y="2820335"/>
                      <a:pt x="3162508" y="2822160"/>
                    </a:cubicBezTo>
                    <a:close/>
                    <a:moveTo>
                      <a:pt x="1262450" y="2872612"/>
                    </a:moveTo>
                    <a:cubicBezTo>
                      <a:pt x="1221448" y="2875102"/>
                      <a:pt x="1233233" y="2915596"/>
                      <a:pt x="1242364" y="2943146"/>
                    </a:cubicBezTo>
                    <a:lnTo>
                      <a:pt x="1252988" y="2936175"/>
                    </a:lnTo>
                    <a:lnTo>
                      <a:pt x="1262450" y="2872612"/>
                    </a:lnTo>
                    <a:close/>
                    <a:moveTo>
                      <a:pt x="830512" y="2924392"/>
                    </a:moveTo>
                    <a:cubicBezTo>
                      <a:pt x="809596" y="2950780"/>
                      <a:pt x="816236" y="3075914"/>
                      <a:pt x="846614" y="3099149"/>
                    </a:cubicBezTo>
                    <a:cubicBezTo>
                      <a:pt x="861222" y="3096991"/>
                      <a:pt x="831177" y="2936175"/>
                      <a:pt x="841635" y="2922898"/>
                    </a:cubicBezTo>
                    <a:cubicBezTo>
                      <a:pt x="847445" y="2914932"/>
                      <a:pt x="830844" y="2924060"/>
                      <a:pt x="830512" y="2924392"/>
                    </a:cubicBezTo>
                    <a:close/>
                    <a:moveTo>
                      <a:pt x="1351759" y="2944639"/>
                    </a:moveTo>
                    <a:cubicBezTo>
                      <a:pt x="1344123" y="2937503"/>
                      <a:pt x="1308100" y="2926881"/>
                      <a:pt x="1299966" y="2937669"/>
                    </a:cubicBezTo>
                    <a:lnTo>
                      <a:pt x="1292827" y="3084046"/>
                    </a:lnTo>
                    <a:cubicBezTo>
                      <a:pt x="1339641" y="3078237"/>
                      <a:pt x="1385458" y="2975674"/>
                      <a:pt x="1351759" y="2944639"/>
                    </a:cubicBezTo>
                    <a:close/>
                    <a:moveTo>
                      <a:pt x="960161" y="4061721"/>
                    </a:moveTo>
                    <a:lnTo>
                      <a:pt x="1043328" y="4107360"/>
                    </a:lnTo>
                    <a:cubicBezTo>
                      <a:pt x="1062583" y="4103709"/>
                      <a:pt x="1045982" y="4069189"/>
                      <a:pt x="1045816" y="4061721"/>
                    </a:cubicBezTo>
                    <a:cubicBezTo>
                      <a:pt x="1045816" y="4060061"/>
                      <a:pt x="1045816" y="4058402"/>
                      <a:pt x="1045816" y="4056742"/>
                    </a:cubicBezTo>
                    <a:cubicBezTo>
                      <a:pt x="1055279" y="4036661"/>
                      <a:pt x="1050797" y="4008448"/>
                      <a:pt x="1050797" y="3986209"/>
                    </a:cubicBezTo>
                    <a:cubicBezTo>
                      <a:pt x="1051129" y="3811120"/>
                      <a:pt x="1057770" y="3634372"/>
                      <a:pt x="1065738" y="3459449"/>
                    </a:cubicBezTo>
                    <a:cubicBezTo>
                      <a:pt x="1068228" y="3403189"/>
                      <a:pt x="1107238" y="3017496"/>
                      <a:pt x="1091136" y="3001066"/>
                    </a:cubicBezTo>
                    <a:cubicBezTo>
                      <a:pt x="1087649" y="2997581"/>
                      <a:pt x="1058100" y="2991440"/>
                      <a:pt x="1050631" y="2995755"/>
                    </a:cubicBezTo>
                    <a:lnTo>
                      <a:pt x="959994" y="4061721"/>
                    </a:lnTo>
                    <a:close/>
                    <a:moveTo>
                      <a:pt x="1091799" y="4045955"/>
                    </a:moveTo>
                    <a:cubicBezTo>
                      <a:pt x="1097278" y="4046452"/>
                      <a:pt x="1110391" y="4052261"/>
                      <a:pt x="1113380" y="4050934"/>
                    </a:cubicBezTo>
                    <a:cubicBezTo>
                      <a:pt x="1128321" y="4044627"/>
                      <a:pt x="1119854" y="3890616"/>
                      <a:pt x="1121182" y="3862568"/>
                    </a:cubicBezTo>
                    <a:cubicBezTo>
                      <a:pt x="1135125" y="3576784"/>
                      <a:pt x="1160690" y="3290501"/>
                      <a:pt x="1149071" y="3003721"/>
                    </a:cubicBezTo>
                    <a:cubicBezTo>
                      <a:pt x="1137117" y="3001895"/>
                      <a:pt x="1134463" y="3005547"/>
                      <a:pt x="1131474" y="3016334"/>
                    </a:cubicBezTo>
                    <a:cubicBezTo>
                      <a:pt x="1120021" y="3057492"/>
                      <a:pt x="1119190" y="3186444"/>
                      <a:pt x="1116201" y="3237892"/>
                    </a:cubicBezTo>
                    <a:cubicBezTo>
                      <a:pt x="1099767" y="3506582"/>
                      <a:pt x="1096448" y="3776932"/>
                      <a:pt x="1091965" y="4046121"/>
                    </a:cubicBezTo>
                    <a:close/>
                    <a:moveTo>
                      <a:pt x="2406700" y="3043884"/>
                    </a:moveTo>
                    <a:lnTo>
                      <a:pt x="2376325" y="3046539"/>
                    </a:lnTo>
                    <a:lnTo>
                      <a:pt x="2409193" y="4132420"/>
                    </a:lnTo>
                    <a:cubicBezTo>
                      <a:pt x="2425128" y="4133084"/>
                      <a:pt x="2424962" y="4127939"/>
                      <a:pt x="2426952" y="4114829"/>
                    </a:cubicBezTo>
                    <a:cubicBezTo>
                      <a:pt x="2448533" y="3981396"/>
                      <a:pt x="2430275" y="3674036"/>
                      <a:pt x="2426952" y="3524838"/>
                    </a:cubicBezTo>
                    <a:cubicBezTo>
                      <a:pt x="2423467" y="3364686"/>
                      <a:pt x="2410851" y="3204036"/>
                      <a:pt x="2406534" y="3043884"/>
                    </a:cubicBezTo>
                    <a:close/>
                    <a:moveTo>
                      <a:pt x="2008462" y="3074255"/>
                    </a:moveTo>
                    <a:cubicBezTo>
                      <a:pt x="1976757" y="3074255"/>
                      <a:pt x="1968789" y="3065459"/>
                      <a:pt x="1973105" y="3102136"/>
                    </a:cubicBezTo>
                    <a:lnTo>
                      <a:pt x="2031206" y="4107194"/>
                    </a:lnTo>
                    <a:lnTo>
                      <a:pt x="2008628" y="3074255"/>
                    </a:lnTo>
                    <a:close/>
                    <a:moveTo>
                      <a:pt x="803952" y="4081802"/>
                    </a:moveTo>
                    <a:cubicBezTo>
                      <a:pt x="863546" y="4056245"/>
                      <a:pt x="840306" y="4044295"/>
                      <a:pt x="843793" y="4003801"/>
                    </a:cubicBezTo>
                    <a:cubicBezTo>
                      <a:pt x="869026" y="3716025"/>
                      <a:pt x="868859" y="3428415"/>
                      <a:pt x="874337" y="3139643"/>
                    </a:cubicBezTo>
                    <a:lnTo>
                      <a:pt x="848938" y="3172171"/>
                    </a:lnTo>
                    <a:lnTo>
                      <a:pt x="803786" y="4081968"/>
                    </a:lnTo>
                    <a:close/>
                    <a:moveTo>
                      <a:pt x="3590960" y="3386593"/>
                    </a:moveTo>
                    <a:lnTo>
                      <a:pt x="3449859" y="3411819"/>
                    </a:lnTo>
                    <a:lnTo>
                      <a:pt x="3508624" y="4067364"/>
                    </a:lnTo>
                    <a:lnTo>
                      <a:pt x="3560913" y="4048278"/>
                    </a:lnTo>
                    <a:lnTo>
                      <a:pt x="3590960" y="3386758"/>
                    </a:lnTo>
                    <a:close/>
                    <a:moveTo>
                      <a:pt x="3394412" y="4046619"/>
                    </a:moveTo>
                    <a:cubicBezTo>
                      <a:pt x="3391259" y="3895594"/>
                      <a:pt x="3426288" y="3736936"/>
                      <a:pt x="3413837" y="3586244"/>
                    </a:cubicBezTo>
                    <a:cubicBezTo>
                      <a:pt x="3412176" y="3566494"/>
                      <a:pt x="3385119" y="3423104"/>
                      <a:pt x="3378643" y="3414806"/>
                    </a:cubicBezTo>
                    <a:cubicBezTo>
                      <a:pt x="3366858" y="3399372"/>
                      <a:pt x="3302447" y="3388252"/>
                      <a:pt x="3294313" y="3404849"/>
                    </a:cubicBezTo>
                    <a:cubicBezTo>
                      <a:pt x="3284355" y="3424930"/>
                      <a:pt x="3338970" y="3733285"/>
                      <a:pt x="3343947" y="3787222"/>
                    </a:cubicBezTo>
                    <a:cubicBezTo>
                      <a:pt x="3351587" y="3872691"/>
                      <a:pt x="3314402" y="3990690"/>
                      <a:pt x="3394412" y="4046619"/>
                    </a:cubicBezTo>
                    <a:close/>
                    <a:moveTo>
                      <a:pt x="3434754" y="4056742"/>
                    </a:moveTo>
                    <a:cubicBezTo>
                      <a:pt x="3477081" y="4025542"/>
                      <a:pt x="3447865" y="3919990"/>
                      <a:pt x="3449859" y="3870368"/>
                    </a:cubicBezTo>
                    <a:lnTo>
                      <a:pt x="3434754" y="4056742"/>
                    </a:lnTo>
                    <a:close/>
                    <a:moveTo>
                      <a:pt x="3278543" y="4081802"/>
                    </a:moveTo>
                    <a:cubicBezTo>
                      <a:pt x="3282361" y="4085122"/>
                      <a:pt x="3310419" y="4076491"/>
                      <a:pt x="3308757" y="4064376"/>
                    </a:cubicBezTo>
                    <a:cubicBezTo>
                      <a:pt x="3305604" y="4040976"/>
                      <a:pt x="3275556" y="4079147"/>
                      <a:pt x="3278543" y="4081802"/>
                    </a:cubicBezTo>
                    <a:close/>
                    <a:moveTo>
                      <a:pt x="2038675" y="4192664"/>
                    </a:moveTo>
                    <a:cubicBezTo>
                      <a:pt x="2041828" y="4188847"/>
                      <a:pt x="2034525" y="4163123"/>
                      <a:pt x="2021909" y="4162957"/>
                    </a:cubicBezTo>
                    <a:cubicBezTo>
                      <a:pt x="2007303" y="4162957"/>
                      <a:pt x="1892426" y="4222703"/>
                      <a:pt x="1862213" y="4220380"/>
                    </a:cubicBezTo>
                    <a:cubicBezTo>
                      <a:pt x="1883794" y="4222039"/>
                      <a:pt x="2032697" y="4199468"/>
                      <a:pt x="2038675" y="4192664"/>
                    </a:cubicBezTo>
                    <a:close/>
                    <a:moveTo>
                      <a:pt x="2729079" y="4233158"/>
                    </a:moveTo>
                    <a:lnTo>
                      <a:pt x="2522403" y="4177727"/>
                    </a:lnTo>
                    <a:cubicBezTo>
                      <a:pt x="2572869" y="4230337"/>
                      <a:pt x="2661681" y="4239963"/>
                      <a:pt x="2729079" y="4233158"/>
                    </a:cubicBezTo>
                    <a:close/>
                  </a:path>
                </a:pathLst>
              </a:custGeom>
              <a:solidFill>
                <a:srgbClr val="0B0C0D"/>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83632728-53D7-1146-328E-C2D5240E5350}"/>
                  </a:ext>
                </a:extLst>
              </p:cNvPr>
              <p:cNvSpPr/>
              <p:nvPr/>
            </p:nvSpPr>
            <p:spPr>
              <a:xfrm>
                <a:off x="-17103156" y="-5709037"/>
                <a:ext cx="3881508" cy="420547"/>
              </a:xfrm>
              <a:custGeom>
                <a:avLst/>
                <a:gdLst>
                  <a:gd name="csX0" fmla="*/ 3261441 w 3881508"/>
                  <a:gd name="csY0" fmla="*/ 0 h 420547"/>
                  <a:gd name="csX1" fmla="*/ 3879134 w 3881508"/>
                  <a:gd name="csY1" fmla="*/ 60244 h 420547"/>
                  <a:gd name="csX2" fmla="*/ 3873825 w 3881508"/>
                  <a:gd name="csY2" fmla="*/ 80657 h 420547"/>
                  <a:gd name="csX3" fmla="*/ 3712472 w 3881508"/>
                  <a:gd name="csY3" fmla="*/ 80657 h 420547"/>
                  <a:gd name="csX4" fmla="*/ 3709647 w 3881508"/>
                  <a:gd name="csY4" fmla="*/ 108705 h 420547"/>
                  <a:gd name="csX5" fmla="*/ 3770738 w 3881508"/>
                  <a:gd name="csY5" fmla="*/ 174259 h 420547"/>
                  <a:gd name="csX6" fmla="*/ 3029371 w 3881508"/>
                  <a:gd name="csY6" fmla="*/ 181395 h 420547"/>
                  <a:gd name="csX7" fmla="*/ 2989033 w 3881508"/>
                  <a:gd name="csY7" fmla="*/ 262052 h 420547"/>
                  <a:gd name="csX8" fmla="*/ 3772728 w 3881508"/>
                  <a:gd name="csY8" fmla="*/ 262052 h 420547"/>
                  <a:gd name="csX9" fmla="*/ 3798459 w 3881508"/>
                  <a:gd name="csY9" fmla="*/ 292091 h 420547"/>
                  <a:gd name="csX10" fmla="*/ 3642914 w 3881508"/>
                  <a:gd name="csY10" fmla="*/ 322628 h 420547"/>
                  <a:gd name="csX11" fmla="*/ 3626978 w 3881508"/>
                  <a:gd name="csY11" fmla="*/ 343207 h 420547"/>
                  <a:gd name="csX12" fmla="*/ 3107557 w 3881508"/>
                  <a:gd name="csY12" fmla="*/ 337730 h 420547"/>
                  <a:gd name="csX13" fmla="*/ 3094941 w 3881508"/>
                  <a:gd name="csY13" fmla="*/ 322794 h 420547"/>
                  <a:gd name="csX14" fmla="*/ 3261275 w 3881508"/>
                  <a:gd name="csY14" fmla="*/ 302547 h 420547"/>
                  <a:gd name="csX15" fmla="*/ 3011607 w 3881508"/>
                  <a:gd name="csY15" fmla="*/ 297402 h 420547"/>
                  <a:gd name="csX16" fmla="*/ 2931099 w 3881508"/>
                  <a:gd name="csY16" fmla="*/ 313002 h 420547"/>
                  <a:gd name="csX17" fmla="*/ 2283359 w 3881508"/>
                  <a:gd name="csY17" fmla="*/ 287444 h 420547"/>
                  <a:gd name="csX18" fmla="*/ 2283359 w 3881508"/>
                  <a:gd name="csY18" fmla="*/ 317815 h 420547"/>
                  <a:gd name="csX19" fmla="*/ 2890595 w 3881508"/>
                  <a:gd name="csY19" fmla="*/ 368267 h 420547"/>
                  <a:gd name="csX20" fmla="*/ 2885116 w 3881508"/>
                  <a:gd name="csY20" fmla="*/ 417890 h 420547"/>
                  <a:gd name="csX21" fmla="*/ 2381797 w 3881508"/>
                  <a:gd name="csY21" fmla="*/ 388016 h 420547"/>
                  <a:gd name="csX22" fmla="*/ 1796972 w 3881508"/>
                  <a:gd name="csY22" fmla="*/ 383038 h 420547"/>
                  <a:gd name="csX23" fmla="*/ 1794317 w 3881508"/>
                  <a:gd name="csY23" fmla="*/ 337730 h 420547"/>
                  <a:gd name="csX24" fmla="*/ 32702 w 3881508"/>
                  <a:gd name="csY24" fmla="*/ 337730 h 420547"/>
                  <a:gd name="csX25" fmla="*/ 0 w 3881508"/>
                  <a:gd name="csY25" fmla="*/ 300057 h 420547"/>
                  <a:gd name="csX26" fmla="*/ 47975 w 3881508"/>
                  <a:gd name="csY26" fmla="*/ 282466 h 420547"/>
                  <a:gd name="csX27" fmla="*/ 435921 w 3881508"/>
                  <a:gd name="csY27" fmla="*/ 262218 h 420547"/>
                  <a:gd name="csX28" fmla="*/ 1421311 w 3881508"/>
                  <a:gd name="csY28" fmla="*/ 232013 h 420547"/>
                  <a:gd name="csX29" fmla="*/ 1406203 w 3881508"/>
                  <a:gd name="csY29" fmla="*/ 196830 h 420547"/>
                  <a:gd name="csX30" fmla="*/ 1685585 w 3881508"/>
                  <a:gd name="csY30" fmla="*/ 146378 h 420547"/>
                  <a:gd name="csX31" fmla="*/ 1757632 w 3881508"/>
                  <a:gd name="csY31" fmla="*/ 167620 h 420547"/>
                  <a:gd name="csX32" fmla="*/ 1809422 w 3881508"/>
                  <a:gd name="csY32" fmla="*/ 50618 h 420547"/>
                  <a:gd name="csX33" fmla="*/ 2016094 w 3881508"/>
                  <a:gd name="csY33" fmla="*/ 50618 h 420547"/>
                  <a:gd name="csX34" fmla="*/ 2039336 w 3881508"/>
                  <a:gd name="csY34" fmla="*/ 160816 h 420547"/>
                  <a:gd name="csX35" fmla="*/ 2491526 w 3881508"/>
                  <a:gd name="csY35" fmla="*/ 196000 h 420547"/>
                  <a:gd name="csX36" fmla="*/ 2534518 w 3881508"/>
                  <a:gd name="csY36" fmla="*/ 164633 h 420547"/>
                  <a:gd name="csX37" fmla="*/ 2232727 w 3881508"/>
                  <a:gd name="csY37" fmla="*/ 60742 h 420547"/>
                  <a:gd name="csX38" fmla="*/ 2335980 w 3881508"/>
                  <a:gd name="csY38" fmla="*/ 55763 h 420547"/>
                  <a:gd name="csX39" fmla="*/ 2590462 w 3881508"/>
                  <a:gd name="csY39" fmla="*/ 55763 h 420547"/>
                  <a:gd name="csX40" fmla="*/ 2560249 w 3881508"/>
                  <a:gd name="csY40" fmla="*/ 33027 h 420547"/>
                  <a:gd name="csX41" fmla="*/ 2827348 w 3881508"/>
                  <a:gd name="csY41" fmla="*/ 15435 h 420547"/>
                  <a:gd name="csX42" fmla="*/ 2978573 w 3881508"/>
                  <a:gd name="csY42" fmla="*/ 40661 h 420547"/>
                  <a:gd name="csX43" fmla="*/ 2996004 w 3881508"/>
                  <a:gd name="csY43" fmla="*/ 86134 h 420547"/>
                  <a:gd name="csX44" fmla="*/ 3167818 w 3881508"/>
                  <a:gd name="csY44" fmla="*/ 60908 h 420547"/>
                  <a:gd name="csX45" fmla="*/ 3190392 w 3881508"/>
                  <a:gd name="csY45" fmla="*/ 30537 h 420547"/>
                  <a:gd name="csX46" fmla="*/ 3222932 w 3881508"/>
                  <a:gd name="csY46" fmla="*/ 86134 h 420547"/>
                  <a:gd name="csX47" fmla="*/ 3261109 w 3881508"/>
                  <a:gd name="csY47" fmla="*/ 332 h 420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3881508" h="420547">
                    <a:moveTo>
                      <a:pt x="3261441" y="0"/>
                    </a:moveTo>
                    <a:cubicBezTo>
                      <a:pt x="3331660" y="8132"/>
                      <a:pt x="3859547" y="36180"/>
                      <a:pt x="3879134" y="60244"/>
                    </a:cubicBezTo>
                    <a:cubicBezTo>
                      <a:pt x="3885112" y="67380"/>
                      <a:pt x="3878474" y="80657"/>
                      <a:pt x="3873825" y="80657"/>
                    </a:cubicBezTo>
                    <a:lnTo>
                      <a:pt x="3712472" y="80657"/>
                    </a:lnTo>
                    <a:cubicBezTo>
                      <a:pt x="3705995" y="80657"/>
                      <a:pt x="3699855" y="101402"/>
                      <a:pt x="3709647" y="108705"/>
                    </a:cubicBezTo>
                    <a:cubicBezTo>
                      <a:pt x="3755630" y="105717"/>
                      <a:pt x="3817050" y="123143"/>
                      <a:pt x="3770738" y="174259"/>
                    </a:cubicBezTo>
                    <a:lnTo>
                      <a:pt x="3029371" y="181395"/>
                    </a:lnTo>
                    <a:cubicBezTo>
                      <a:pt x="3023065" y="232013"/>
                      <a:pt x="3046303" y="245622"/>
                      <a:pt x="2989033" y="262052"/>
                    </a:cubicBezTo>
                    <a:lnTo>
                      <a:pt x="3772728" y="262052"/>
                    </a:lnTo>
                    <a:cubicBezTo>
                      <a:pt x="3781693" y="262052"/>
                      <a:pt x="3797130" y="281802"/>
                      <a:pt x="3798459" y="292091"/>
                    </a:cubicBezTo>
                    <a:cubicBezTo>
                      <a:pt x="3805430" y="345862"/>
                      <a:pt x="3672296" y="313168"/>
                      <a:pt x="3642914" y="322628"/>
                    </a:cubicBezTo>
                    <a:cubicBezTo>
                      <a:pt x="3636607" y="324619"/>
                      <a:pt x="3633787" y="340717"/>
                      <a:pt x="3626978" y="343207"/>
                    </a:cubicBezTo>
                    <a:cubicBezTo>
                      <a:pt x="3595605" y="354658"/>
                      <a:pt x="3138269" y="351007"/>
                      <a:pt x="3107557" y="337730"/>
                    </a:cubicBezTo>
                    <a:cubicBezTo>
                      <a:pt x="3100088" y="334411"/>
                      <a:pt x="3092951" y="333747"/>
                      <a:pt x="3094941" y="322794"/>
                    </a:cubicBezTo>
                    <a:lnTo>
                      <a:pt x="3261275" y="302547"/>
                    </a:lnTo>
                    <a:cubicBezTo>
                      <a:pt x="3177776" y="301717"/>
                      <a:pt x="3095273" y="295908"/>
                      <a:pt x="3011607" y="297402"/>
                    </a:cubicBezTo>
                    <a:cubicBezTo>
                      <a:pt x="2993017" y="297734"/>
                      <a:pt x="2956332" y="313002"/>
                      <a:pt x="2931099" y="313002"/>
                    </a:cubicBezTo>
                    <a:cubicBezTo>
                      <a:pt x="2715795" y="312836"/>
                      <a:pt x="2499161" y="281802"/>
                      <a:pt x="2283359" y="287444"/>
                    </a:cubicBezTo>
                    <a:lnTo>
                      <a:pt x="2283359" y="317815"/>
                    </a:lnTo>
                    <a:cubicBezTo>
                      <a:pt x="2362708" y="322628"/>
                      <a:pt x="2860548" y="330760"/>
                      <a:pt x="2890595" y="368267"/>
                    </a:cubicBezTo>
                    <a:cubicBezTo>
                      <a:pt x="2902879" y="383701"/>
                      <a:pt x="2902879" y="406936"/>
                      <a:pt x="2885116" y="417890"/>
                    </a:cubicBezTo>
                    <a:cubicBezTo>
                      <a:pt x="2863701" y="431166"/>
                      <a:pt x="2447034" y="390506"/>
                      <a:pt x="2381797" y="388016"/>
                    </a:cubicBezTo>
                    <a:cubicBezTo>
                      <a:pt x="2187077" y="380548"/>
                      <a:pt x="1991858" y="384033"/>
                      <a:pt x="1796972" y="383038"/>
                    </a:cubicBezTo>
                    <a:cubicBezTo>
                      <a:pt x="1767755" y="379718"/>
                      <a:pt x="1798800" y="341215"/>
                      <a:pt x="1794317" y="337730"/>
                    </a:cubicBezTo>
                    <a:lnTo>
                      <a:pt x="32702" y="337730"/>
                    </a:lnTo>
                    <a:cubicBezTo>
                      <a:pt x="32702" y="337730"/>
                      <a:pt x="0" y="300057"/>
                      <a:pt x="0" y="300057"/>
                    </a:cubicBezTo>
                    <a:cubicBezTo>
                      <a:pt x="12450" y="286780"/>
                      <a:pt x="31375" y="285619"/>
                      <a:pt x="47975" y="282466"/>
                    </a:cubicBezTo>
                    <a:cubicBezTo>
                      <a:pt x="172310" y="258733"/>
                      <a:pt x="313080" y="269521"/>
                      <a:pt x="435921" y="262218"/>
                    </a:cubicBezTo>
                    <a:cubicBezTo>
                      <a:pt x="764108" y="242469"/>
                      <a:pt x="1091629" y="220562"/>
                      <a:pt x="1421311" y="232013"/>
                    </a:cubicBezTo>
                    <a:lnTo>
                      <a:pt x="1406203" y="196830"/>
                    </a:lnTo>
                    <a:cubicBezTo>
                      <a:pt x="1501155" y="188863"/>
                      <a:pt x="1593786" y="170774"/>
                      <a:pt x="1685585" y="146378"/>
                    </a:cubicBezTo>
                    <a:cubicBezTo>
                      <a:pt x="1691397" y="148037"/>
                      <a:pt x="1687081" y="196332"/>
                      <a:pt x="1757632" y="167620"/>
                    </a:cubicBezTo>
                    <a:cubicBezTo>
                      <a:pt x="1805106" y="148369"/>
                      <a:pt x="1805438" y="93270"/>
                      <a:pt x="1809422" y="50618"/>
                    </a:cubicBezTo>
                    <a:lnTo>
                      <a:pt x="2016094" y="50618"/>
                    </a:lnTo>
                    <a:cubicBezTo>
                      <a:pt x="2017423" y="84308"/>
                      <a:pt x="2005471" y="140569"/>
                      <a:pt x="2039336" y="160816"/>
                    </a:cubicBezTo>
                    <a:cubicBezTo>
                      <a:pt x="2181431" y="186374"/>
                      <a:pt x="2347105" y="222886"/>
                      <a:pt x="2491526" y="196000"/>
                    </a:cubicBezTo>
                    <a:cubicBezTo>
                      <a:pt x="2511778" y="192183"/>
                      <a:pt x="2545975" y="195170"/>
                      <a:pt x="2534518" y="164633"/>
                    </a:cubicBezTo>
                    <a:cubicBezTo>
                      <a:pt x="2518915" y="123309"/>
                      <a:pt x="2286179" y="95760"/>
                      <a:pt x="2232727" y="60742"/>
                    </a:cubicBezTo>
                    <a:cubicBezTo>
                      <a:pt x="2261611" y="38669"/>
                      <a:pt x="2306099" y="55763"/>
                      <a:pt x="2335980" y="55763"/>
                    </a:cubicBezTo>
                    <a:lnTo>
                      <a:pt x="2590462" y="55763"/>
                    </a:lnTo>
                    <a:cubicBezTo>
                      <a:pt x="2594114" y="38503"/>
                      <a:pt x="2563074" y="45971"/>
                      <a:pt x="2560249" y="33027"/>
                    </a:cubicBezTo>
                    <a:cubicBezTo>
                      <a:pt x="2551616" y="-6804"/>
                      <a:pt x="2802613" y="20745"/>
                      <a:pt x="2827348" y="15435"/>
                    </a:cubicBezTo>
                    <a:cubicBezTo>
                      <a:pt x="2838468" y="76674"/>
                      <a:pt x="2956498" y="23401"/>
                      <a:pt x="2978573" y="40661"/>
                    </a:cubicBezTo>
                    <a:cubicBezTo>
                      <a:pt x="2980899" y="42486"/>
                      <a:pt x="2950021" y="76840"/>
                      <a:pt x="2996004" y="86134"/>
                    </a:cubicBezTo>
                    <a:cubicBezTo>
                      <a:pt x="3026882" y="92440"/>
                      <a:pt x="3142087" y="80159"/>
                      <a:pt x="3167818" y="60908"/>
                    </a:cubicBezTo>
                    <a:cubicBezTo>
                      <a:pt x="3181760" y="50452"/>
                      <a:pt x="3173131" y="29209"/>
                      <a:pt x="3190392" y="30537"/>
                    </a:cubicBezTo>
                    <a:cubicBezTo>
                      <a:pt x="3190392" y="48295"/>
                      <a:pt x="3198858" y="87960"/>
                      <a:pt x="3222932" y="86134"/>
                    </a:cubicBezTo>
                    <a:cubicBezTo>
                      <a:pt x="3257457" y="71363"/>
                      <a:pt x="3258122" y="31367"/>
                      <a:pt x="3261109" y="332"/>
                    </a:cubicBezTo>
                    <a:close/>
                  </a:path>
                </a:pathLst>
              </a:custGeom>
              <a:solidFill>
                <a:srgbClr val="BEBDBE"/>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E99E23D2-F0BC-EA2A-4E3B-210D16A98823}"/>
                  </a:ext>
                </a:extLst>
              </p:cNvPr>
              <p:cNvSpPr/>
              <p:nvPr/>
            </p:nvSpPr>
            <p:spPr>
              <a:xfrm>
                <a:off x="-16714017" y="-7911291"/>
                <a:ext cx="605877" cy="1013249"/>
              </a:xfrm>
              <a:custGeom>
                <a:avLst/>
                <a:gdLst>
                  <a:gd name="csX0" fmla="*/ 397544 w 605877"/>
                  <a:gd name="csY0" fmla="*/ 695663 h 1013249"/>
                  <a:gd name="csX1" fmla="*/ 437551 w 605877"/>
                  <a:gd name="csY1" fmla="*/ 682884 h 1013249"/>
                  <a:gd name="csX2" fmla="*/ 397378 w 605877"/>
                  <a:gd name="csY2" fmla="*/ 20534 h 1013249"/>
                  <a:gd name="csX3" fmla="*/ 498142 w 605877"/>
                  <a:gd name="csY3" fmla="*/ 2777 h 1013249"/>
                  <a:gd name="csX4" fmla="*/ 583632 w 605877"/>
                  <a:gd name="csY4" fmla="*/ 446390 h 1013249"/>
                  <a:gd name="csX5" fmla="*/ 603221 w 605877"/>
                  <a:gd name="csY5" fmla="*/ 949417 h 1013249"/>
                  <a:gd name="csX6" fmla="*/ 568693 w 605877"/>
                  <a:gd name="csY6" fmla="*/ 945102 h 1013249"/>
                  <a:gd name="csX7" fmla="*/ 525531 w 605877"/>
                  <a:gd name="csY7" fmla="*/ 131562 h 1013249"/>
                  <a:gd name="csX8" fmla="*/ 508102 w 605877"/>
                  <a:gd name="csY8" fmla="*/ 126251 h 1013249"/>
                  <a:gd name="csX9" fmla="*/ 527855 w 605877"/>
                  <a:gd name="csY9" fmla="*/ 942114 h 1013249"/>
                  <a:gd name="csX10" fmla="*/ 313879 w 605877"/>
                  <a:gd name="csY10" fmla="*/ 972651 h 1013249"/>
                  <a:gd name="csX11" fmla="*/ 94757 w 605877"/>
                  <a:gd name="csY11" fmla="*/ 982941 h 1013249"/>
                  <a:gd name="csX12" fmla="*/ 99738 w 605877"/>
                  <a:gd name="csY12" fmla="*/ 1012979 h 1013249"/>
                  <a:gd name="csX13" fmla="*/ 14080 w 605877"/>
                  <a:gd name="csY13" fmla="*/ 977796 h 1013249"/>
                  <a:gd name="csX14" fmla="*/ 3954 w 605877"/>
                  <a:gd name="csY14" fmla="*/ 912242 h 1013249"/>
                  <a:gd name="csX15" fmla="*/ 14080 w 605877"/>
                  <a:gd name="csY15" fmla="*/ 312625 h 1013249"/>
                  <a:gd name="csX16" fmla="*/ 19061 w 605877"/>
                  <a:gd name="csY16" fmla="*/ 237113 h 1013249"/>
                  <a:gd name="csX17" fmla="*/ 172613 w 605877"/>
                  <a:gd name="csY17" fmla="*/ 746115 h 1013249"/>
                  <a:gd name="csX18" fmla="*/ 341602 w 605877"/>
                  <a:gd name="csY18" fmla="*/ 650189 h 1013249"/>
                  <a:gd name="csX19" fmla="*/ 371815 w 605877"/>
                  <a:gd name="csY19" fmla="*/ 708608 h 1013249"/>
                  <a:gd name="csX20" fmla="*/ 397046 w 605877"/>
                  <a:gd name="csY20" fmla="*/ 695663 h 1013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05877" h="1013249">
                    <a:moveTo>
                      <a:pt x="397544" y="695663"/>
                    </a:moveTo>
                    <a:cubicBezTo>
                      <a:pt x="411986" y="691348"/>
                      <a:pt x="421616" y="695331"/>
                      <a:pt x="437551" y="682884"/>
                    </a:cubicBezTo>
                    <a:cubicBezTo>
                      <a:pt x="556077" y="591108"/>
                      <a:pt x="420785" y="151643"/>
                      <a:pt x="397378" y="20534"/>
                    </a:cubicBezTo>
                    <a:cubicBezTo>
                      <a:pt x="422943" y="21364"/>
                      <a:pt x="475234" y="-9173"/>
                      <a:pt x="498142" y="2777"/>
                    </a:cubicBezTo>
                    <a:cubicBezTo>
                      <a:pt x="540139" y="24849"/>
                      <a:pt x="578487" y="385316"/>
                      <a:pt x="583632" y="446390"/>
                    </a:cubicBezTo>
                    <a:cubicBezTo>
                      <a:pt x="588779" y="505140"/>
                      <a:pt x="614012" y="926680"/>
                      <a:pt x="603221" y="949417"/>
                    </a:cubicBezTo>
                    <a:cubicBezTo>
                      <a:pt x="596581" y="963191"/>
                      <a:pt x="569688" y="961864"/>
                      <a:pt x="568693" y="945102"/>
                    </a:cubicBezTo>
                    <a:cubicBezTo>
                      <a:pt x="568029" y="841044"/>
                      <a:pt x="568693" y="180355"/>
                      <a:pt x="525531" y="131562"/>
                    </a:cubicBezTo>
                    <a:cubicBezTo>
                      <a:pt x="519555" y="124758"/>
                      <a:pt x="516568" y="125588"/>
                      <a:pt x="508102" y="126251"/>
                    </a:cubicBezTo>
                    <a:lnTo>
                      <a:pt x="527855" y="942114"/>
                    </a:lnTo>
                    <a:cubicBezTo>
                      <a:pt x="456143" y="948421"/>
                      <a:pt x="385759" y="966345"/>
                      <a:pt x="313879" y="972651"/>
                    </a:cubicBezTo>
                    <a:cubicBezTo>
                      <a:pt x="282340" y="975307"/>
                      <a:pt x="101231" y="970660"/>
                      <a:pt x="94757" y="982941"/>
                    </a:cubicBezTo>
                    <a:cubicBezTo>
                      <a:pt x="93097" y="986094"/>
                      <a:pt x="103888" y="1008665"/>
                      <a:pt x="99738" y="1012979"/>
                    </a:cubicBezTo>
                    <a:cubicBezTo>
                      <a:pt x="96583" y="1016299"/>
                      <a:pt x="19061" y="988085"/>
                      <a:pt x="14080" y="977796"/>
                    </a:cubicBezTo>
                    <a:cubicBezTo>
                      <a:pt x="12587" y="974809"/>
                      <a:pt x="4453" y="918880"/>
                      <a:pt x="3954" y="912242"/>
                    </a:cubicBezTo>
                    <a:cubicBezTo>
                      <a:pt x="-7003" y="746944"/>
                      <a:pt x="7606" y="484892"/>
                      <a:pt x="14080" y="312625"/>
                    </a:cubicBezTo>
                    <a:cubicBezTo>
                      <a:pt x="15075" y="286404"/>
                      <a:pt x="16404" y="263169"/>
                      <a:pt x="19061" y="237113"/>
                    </a:cubicBezTo>
                    <a:cubicBezTo>
                      <a:pt x="47280" y="352456"/>
                      <a:pt x="44125" y="696160"/>
                      <a:pt x="172613" y="746115"/>
                    </a:cubicBezTo>
                    <a:cubicBezTo>
                      <a:pt x="261257" y="780469"/>
                      <a:pt x="313879" y="728523"/>
                      <a:pt x="341602" y="650189"/>
                    </a:cubicBezTo>
                    <a:cubicBezTo>
                      <a:pt x="344757" y="661973"/>
                      <a:pt x="362850" y="704956"/>
                      <a:pt x="371815" y="708608"/>
                    </a:cubicBezTo>
                    <a:cubicBezTo>
                      <a:pt x="384596" y="713752"/>
                      <a:pt x="391070" y="697322"/>
                      <a:pt x="397046" y="695663"/>
                    </a:cubicBezTo>
                    <a:close/>
                  </a:path>
                </a:pathLst>
              </a:custGeom>
              <a:solidFill>
                <a:schemeClr val="accent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A9D17E53-2C23-24BA-C86A-96E9FF14AD5C}"/>
                  </a:ext>
                </a:extLst>
              </p:cNvPr>
              <p:cNvSpPr/>
              <p:nvPr/>
            </p:nvSpPr>
            <p:spPr>
              <a:xfrm>
                <a:off x="-17032377" y="-5759488"/>
                <a:ext cx="1537450" cy="252545"/>
              </a:xfrm>
              <a:custGeom>
                <a:avLst/>
                <a:gdLst>
                  <a:gd name="csX0" fmla="*/ 353025 w 1537450"/>
                  <a:gd name="csY0" fmla="*/ 0 h 252545"/>
                  <a:gd name="csX1" fmla="*/ 354186 w 1537450"/>
                  <a:gd name="csY1" fmla="*/ 102231 h 252545"/>
                  <a:gd name="csX2" fmla="*/ 541935 w 1537450"/>
                  <a:gd name="csY2" fmla="*/ 141232 h 252545"/>
                  <a:gd name="csX3" fmla="*/ 667101 w 1537450"/>
                  <a:gd name="csY3" fmla="*/ 140071 h 252545"/>
                  <a:gd name="csX4" fmla="*/ 713414 w 1537450"/>
                  <a:gd name="csY4" fmla="*/ 80491 h 252545"/>
                  <a:gd name="csX5" fmla="*/ 988148 w 1537450"/>
                  <a:gd name="csY5" fmla="*/ 75512 h 252545"/>
                  <a:gd name="csX6" fmla="*/ 1537451 w 1537450"/>
                  <a:gd name="csY6" fmla="*/ 105717 h 252545"/>
                  <a:gd name="csX7" fmla="*/ 1283301 w 1537450"/>
                  <a:gd name="csY7" fmla="*/ 196829 h 252545"/>
                  <a:gd name="csX8" fmla="*/ 1285457 w 1537450"/>
                  <a:gd name="csY8" fmla="*/ 246784 h 252545"/>
                  <a:gd name="csX9" fmla="*/ 743462 w 1537450"/>
                  <a:gd name="csY9" fmla="*/ 246949 h 252545"/>
                  <a:gd name="csX10" fmla="*/ 71486 w 1537450"/>
                  <a:gd name="csY10" fmla="*/ 213259 h 252545"/>
                  <a:gd name="csX11" fmla="*/ 59202 w 1537450"/>
                  <a:gd name="csY11" fmla="*/ 172267 h 252545"/>
                  <a:gd name="csX12" fmla="*/ 297580 w 1537450"/>
                  <a:gd name="csY12" fmla="*/ 161148 h 252545"/>
                  <a:gd name="csX13" fmla="*/ 19029 w 1537450"/>
                  <a:gd name="csY13" fmla="*/ 144883 h 252545"/>
                  <a:gd name="csX14" fmla="*/ 10728 w 1537450"/>
                  <a:gd name="csY14" fmla="*/ 93435 h 252545"/>
                  <a:gd name="csX15" fmla="*/ 348044 w 1537450"/>
                  <a:gd name="csY15" fmla="*/ 100738 h 252545"/>
                  <a:gd name="csX16" fmla="*/ 353025 w 1537450"/>
                  <a:gd name="csY16" fmla="*/ 0 h 252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537450" h="252545">
                    <a:moveTo>
                      <a:pt x="353025" y="0"/>
                    </a:moveTo>
                    <a:cubicBezTo>
                      <a:pt x="353855" y="25226"/>
                      <a:pt x="348044" y="82814"/>
                      <a:pt x="354186" y="102231"/>
                    </a:cubicBezTo>
                    <a:cubicBezTo>
                      <a:pt x="362984" y="129947"/>
                      <a:pt x="510394" y="140403"/>
                      <a:pt x="541935" y="141232"/>
                    </a:cubicBezTo>
                    <a:cubicBezTo>
                      <a:pt x="560693" y="141896"/>
                      <a:pt x="655314" y="143058"/>
                      <a:pt x="667101" y="140071"/>
                    </a:cubicBezTo>
                    <a:cubicBezTo>
                      <a:pt x="688846" y="134926"/>
                      <a:pt x="696318" y="79827"/>
                      <a:pt x="713414" y="80491"/>
                    </a:cubicBezTo>
                    <a:cubicBezTo>
                      <a:pt x="745786" y="132934"/>
                      <a:pt x="1032472" y="191684"/>
                      <a:pt x="988148" y="75512"/>
                    </a:cubicBezTo>
                    <a:lnTo>
                      <a:pt x="1537451" y="105717"/>
                    </a:lnTo>
                    <a:lnTo>
                      <a:pt x="1283301" y="196829"/>
                    </a:lnTo>
                    <a:cubicBezTo>
                      <a:pt x="1268358" y="209276"/>
                      <a:pt x="1273837" y="234004"/>
                      <a:pt x="1285457" y="246784"/>
                    </a:cubicBezTo>
                    <a:cubicBezTo>
                      <a:pt x="1108500" y="256741"/>
                      <a:pt x="921083" y="251762"/>
                      <a:pt x="743462" y="246949"/>
                    </a:cubicBezTo>
                    <a:cubicBezTo>
                      <a:pt x="593063" y="242800"/>
                      <a:pt x="195987" y="244792"/>
                      <a:pt x="71486" y="213259"/>
                    </a:cubicBezTo>
                    <a:cubicBezTo>
                      <a:pt x="44427" y="206455"/>
                      <a:pt x="28159" y="184216"/>
                      <a:pt x="59202" y="172267"/>
                    </a:cubicBezTo>
                    <a:cubicBezTo>
                      <a:pt x="117965" y="149365"/>
                      <a:pt x="233338" y="185212"/>
                      <a:pt x="297580" y="161148"/>
                    </a:cubicBezTo>
                    <a:cubicBezTo>
                      <a:pt x="224207" y="143390"/>
                      <a:pt x="83936" y="166293"/>
                      <a:pt x="19029" y="144883"/>
                    </a:cubicBezTo>
                    <a:cubicBezTo>
                      <a:pt x="-2386" y="137747"/>
                      <a:pt x="-6536" y="107542"/>
                      <a:pt x="10728" y="93435"/>
                    </a:cubicBezTo>
                    <a:cubicBezTo>
                      <a:pt x="40443" y="69039"/>
                      <a:pt x="294259" y="105717"/>
                      <a:pt x="348044" y="100738"/>
                    </a:cubicBezTo>
                    <a:lnTo>
                      <a:pt x="353025" y="0"/>
                    </a:lnTo>
                    <a:close/>
                  </a:path>
                </a:pathLst>
              </a:custGeom>
              <a:solidFill>
                <a:srgbClr val="BEBDBE"/>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AEA44299-1CA6-02A9-E18F-79ABE2688977}"/>
                  </a:ext>
                </a:extLst>
              </p:cNvPr>
              <p:cNvSpPr/>
              <p:nvPr/>
            </p:nvSpPr>
            <p:spPr>
              <a:xfrm>
                <a:off x="-16864644" y="-9099961"/>
                <a:ext cx="446416" cy="430900"/>
              </a:xfrm>
              <a:custGeom>
                <a:avLst/>
                <a:gdLst>
                  <a:gd name="csX0" fmla="*/ 39043 w 446416"/>
                  <a:gd name="csY0" fmla="*/ 382720 h 430900"/>
                  <a:gd name="csX1" fmla="*/ 34064 w 446416"/>
                  <a:gd name="csY1" fmla="*/ 423049 h 430900"/>
                  <a:gd name="csX2" fmla="*/ 1030 w 446416"/>
                  <a:gd name="csY2" fmla="*/ 352183 h 430900"/>
                  <a:gd name="csX3" fmla="*/ 364242 w 446416"/>
                  <a:gd name="csY3" fmla="*/ 75527 h 430900"/>
                  <a:gd name="csX4" fmla="*/ 421845 w 446416"/>
                  <a:gd name="csY4" fmla="*/ 1674 h 430900"/>
                  <a:gd name="csX5" fmla="*/ 396778 w 446416"/>
                  <a:gd name="csY5" fmla="*/ 108055 h 430900"/>
                  <a:gd name="csX6" fmla="*/ 39043 w 446416"/>
                  <a:gd name="csY6" fmla="*/ 382720 h 4309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6416" h="430900">
                    <a:moveTo>
                      <a:pt x="39043" y="382720"/>
                    </a:moveTo>
                    <a:cubicBezTo>
                      <a:pt x="37383" y="395001"/>
                      <a:pt x="30246" y="406453"/>
                      <a:pt x="34064" y="423049"/>
                    </a:cubicBezTo>
                    <a:cubicBezTo>
                      <a:pt x="-3453" y="457236"/>
                      <a:pt x="-1128" y="369775"/>
                      <a:pt x="1030" y="352183"/>
                    </a:cubicBezTo>
                    <a:cubicBezTo>
                      <a:pt x="32238" y="96272"/>
                      <a:pt x="263810" y="169294"/>
                      <a:pt x="364242" y="75527"/>
                    </a:cubicBezTo>
                    <a:cubicBezTo>
                      <a:pt x="379846" y="60922"/>
                      <a:pt x="406075" y="5989"/>
                      <a:pt x="421845" y="1674"/>
                    </a:cubicBezTo>
                    <a:cubicBezTo>
                      <a:pt x="483265" y="-14590"/>
                      <a:pt x="412051" y="92621"/>
                      <a:pt x="396778" y="108055"/>
                    </a:cubicBezTo>
                    <a:cubicBezTo>
                      <a:pt x="284062" y="222070"/>
                      <a:pt x="75232" y="116519"/>
                      <a:pt x="39043" y="382720"/>
                    </a:cubicBezTo>
                    <a:close/>
                  </a:path>
                </a:pathLst>
              </a:custGeom>
              <a:solidFill>
                <a:srgbClr val="0B0C0D"/>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8C364368-6A99-553C-7DE2-952C38E2F87F}"/>
                  </a:ext>
                </a:extLst>
              </p:cNvPr>
              <p:cNvSpPr/>
              <p:nvPr/>
            </p:nvSpPr>
            <p:spPr>
              <a:xfrm>
                <a:off x="-14789032" y="-9687784"/>
                <a:ext cx="147903" cy="139007"/>
              </a:xfrm>
              <a:custGeom>
                <a:avLst/>
                <a:gdLst>
                  <a:gd name="csX0" fmla="*/ 128265 w 147903"/>
                  <a:gd name="csY0" fmla="*/ 5 h 139007"/>
                  <a:gd name="csX1" fmla="*/ 4424 w 147903"/>
                  <a:gd name="csY1" fmla="*/ 136922 h 139007"/>
                  <a:gd name="csX2" fmla="*/ 128265 w 147903"/>
                  <a:gd name="csY2" fmla="*/ 5 h 139007"/>
                </a:gdLst>
                <a:ahLst/>
                <a:cxnLst>
                  <a:cxn ang="0">
                    <a:pos x="csX0" y="csY0"/>
                  </a:cxn>
                  <a:cxn ang="0">
                    <a:pos x="csX1" y="csY1"/>
                  </a:cxn>
                  <a:cxn ang="0">
                    <a:pos x="csX2" y="csY2"/>
                  </a:cxn>
                </a:cxnLst>
                <a:rect l="l" t="t" r="r" b="b"/>
                <a:pathLst>
                  <a:path w="147903" h="139007">
                    <a:moveTo>
                      <a:pt x="128265" y="5"/>
                    </a:moveTo>
                    <a:cubicBezTo>
                      <a:pt x="205621" y="5647"/>
                      <a:pt x="31319" y="158497"/>
                      <a:pt x="4424" y="136922"/>
                    </a:cubicBezTo>
                    <a:cubicBezTo>
                      <a:pt x="-26948" y="111696"/>
                      <a:pt x="118470" y="-825"/>
                      <a:pt x="128265" y="5"/>
                    </a:cubicBezTo>
                    <a:close/>
                  </a:path>
                </a:pathLst>
              </a:custGeom>
              <a:solidFill>
                <a:srgbClr val="0B0C0D"/>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D57C54DA-6F8B-F60D-BA87-D40E832E0838}"/>
                  </a:ext>
                </a:extLst>
              </p:cNvPr>
              <p:cNvSpPr/>
              <p:nvPr/>
            </p:nvSpPr>
            <p:spPr>
              <a:xfrm>
                <a:off x="-14747529" y="-9366045"/>
                <a:ext cx="171637" cy="51178"/>
              </a:xfrm>
              <a:custGeom>
                <a:avLst/>
                <a:gdLst>
                  <a:gd name="csX0" fmla="*/ 11064 w 171637"/>
                  <a:gd name="csY0" fmla="*/ 49187 h 51178"/>
                  <a:gd name="csX1" fmla="*/ 30984 w 171637"/>
                  <a:gd name="csY1" fmla="*/ 3548 h 51178"/>
                  <a:gd name="csX2" fmla="*/ 162290 w 171637"/>
                  <a:gd name="csY2" fmla="*/ 49187 h 51178"/>
                  <a:gd name="csX3" fmla="*/ 11064 w 171637"/>
                  <a:gd name="csY3" fmla="*/ 49187 h 51178"/>
                </a:gdLst>
                <a:ahLst/>
                <a:cxnLst>
                  <a:cxn ang="0">
                    <a:pos x="csX0" y="csY0"/>
                  </a:cxn>
                  <a:cxn ang="0">
                    <a:pos x="csX1" y="csY1"/>
                  </a:cxn>
                  <a:cxn ang="0">
                    <a:pos x="csX2" y="csY2"/>
                  </a:cxn>
                  <a:cxn ang="0">
                    <a:pos x="csX3" y="csY3"/>
                  </a:cxn>
                </a:cxnLst>
                <a:rect l="l" t="t" r="r" b="b"/>
                <a:pathLst>
                  <a:path w="171637" h="51178">
                    <a:moveTo>
                      <a:pt x="11064" y="49187"/>
                    </a:moveTo>
                    <a:cubicBezTo>
                      <a:pt x="-8029" y="41719"/>
                      <a:pt x="-3048" y="8693"/>
                      <a:pt x="30984" y="3548"/>
                    </a:cubicBezTo>
                    <a:cubicBezTo>
                      <a:pt x="59369" y="-933"/>
                      <a:pt x="210266" y="-11056"/>
                      <a:pt x="162290" y="49187"/>
                    </a:cubicBezTo>
                    <a:cubicBezTo>
                      <a:pt x="138054" y="49187"/>
                      <a:pt x="22683" y="53668"/>
                      <a:pt x="11064" y="49187"/>
                    </a:cubicBezTo>
                    <a:close/>
                  </a:path>
                </a:pathLst>
              </a:custGeom>
              <a:solidFill>
                <a:srgbClr val="0B0C0D"/>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4A82B5FF-3C7D-D355-9F85-53C9A4CD965C}"/>
                  </a:ext>
                </a:extLst>
              </p:cNvPr>
              <p:cNvSpPr/>
              <p:nvPr/>
            </p:nvSpPr>
            <p:spPr>
              <a:xfrm>
                <a:off x="-15888611" y="-9312181"/>
                <a:ext cx="156669" cy="59129"/>
              </a:xfrm>
              <a:custGeom>
                <a:avLst/>
                <a:gdLst>
                  <a:gd name="csX0" fmla="*/ 150489 w 156669"/>
                  <a:gd name="csY0" fmla="*/ 44448 h 59129"/>
                  <a:gd name="csX1" fmla="*/ 5071 w 156669"/>
                  <a:gd name="csY1" fmla="*/ 53742 h 59129"/>
                  <a:gd name="csX2" fmla="*/ 150489 w 156669"/>
                  <a:gd name="csY2" fmla="*/ 44448 h 59129"/>
                </a:gdLst>
                <a:ahLst/>
                <a:cxnLst>
                  <a:cxn ang="0">
                    <a:pos x="csX0" y="csY0"/>
                  </a:cxn>
                  <a:cxn ang="0">
                    <a:pos x="csX1" y="csY1"/>
                  </a:cxn>
                  <a:cxn ang="0">
                    <a:pos x="csX2" y="csY2"/>
                  </a:cxn>
                </a:cxnLst>
                <a:rect l="l" t="t" r="r" b="b"/>
                <a:pathLst>
                  <a:path w="156669" h="59129">
                    <a:moveTo>
                      <a:pt x="150489" y="44448"/>
                    </a:moveTo>
                    <a:cubicBezTo>
                      <a:pt x="125090" y="47269"/>
                      <a:pt x="18518" y="69010"/>
                      <a:pt x="5071" y="53742"/>
                    </a:cubicBezTo>
                    <a:cubicBezTo>
                      <a:pt x="-36928" y="6111"/>
                      <a:pt x="197136" y="-34217"/>
                      <a:pt x="150489" y="44448"/>
                    </a:cubicBezTo>
                    <a:close/>
                  </a:path>
                </a:pathLst>
              </a:custGeom>
              <a:solidFill>
                <a:srgbClr val="0B0C0D"/>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C2AFA098-5687-28C1-57DA-B4CD8C0F35ED}"/>
                  </a:ext>
                </a:extLst>
              </p:cNvPr>
              <p:cNvSpPr/>
              <p:nvPr/>
            </p:nvSpPr>
            <p:spPr>
              <a:xfrm>
                <a:off x="-15836267" y="-9515911"/>
                <a:ext cx="129401" cy="79626"/>
              </a:xfrm>
              <a:custGeom>
                <a:avLst/>
                <a:gdLst>
                  <a:gd name="csX0" fmla="*/ 4854 w 129401"/>
                  <a:gd name="csY0" fmla="*/ 3884 h 79626"/>
                  <a:gd name="csX1" fmla="*/ 127195 w 129401"/>
                  <a:gd name="csY1" fmla="*/ 73089 h 79626"/>
                  <a:gd name="csX2" fmla="*/ 4854 w 129401"/>
                  <a:gd name="csY2" fmla="*/ 3884 h 79626"/>
                </a:gdLst>
                <a:ahLst/>
                <a:cxnLst>
                  <a:cxn ang="0">
                    <a:pos x="csX0" y="csY0"/>
                  </a:cxn>
                  <a:cxn ang="0">
                    <a:pos x="csX1" y="csY1"/>
                  </a:cxn>
                  <a:cxn ang="0">
                    <a:pos x="csX2" y="csY2"/>
                  </a:cxn>
                </a:cxnLst>
                <a:rect l="l" t="t" r="r" b="b"/>
                <a:pathLst>
                  <a:path w="129401" h="79626">
                    <a:moveTo>
                      <a:pt x="4854" y="3884"/>
                    </a:moveTo>
                    <a:cubicBezTo>
                      <a:pt x="24109" y="-14538"/>
                      <a:pt x="147281" y="36578"/>
                      <a:pt x="127195" y="73089"/>
                    </a:cubicBezTo>
                    <a:cubicBezTo>
                      <a:pt x="112090" y="100473"/>
                      <a:pt x="-27520" y="34919"/>
                      <a:pt x="4854" y="3884"/>
                    </a:cubicBezTo>
                    <a:close/>
                  </a:path>
                </a:pathLst>
              </a:custGeom>
              <a:solidFill>
                <a:srgbClr val="0B0C0D"/>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1019EB9F-1098-0C44-D3E6-E200F8220872}"/>
                  </a:ext>
                </a:extLst>
              </p:cNvPr>
              <p:cNvSpPr/>
              <p:nvPr/>
            </p:nvSpPr>
            <p:spPr>
              <a:xfrm>
                <a:off x="-14718883" y="-9519147"/>
                <a:ext cx="130755" cy="61231"/>
              </a:xfrm>
              <a:custGeom>
                <a:avLst/>
                <a:gdLst>
                  <a:gd name="csX0" fmla="*/ 69403 w 130755"/>
                  <a:gd name="csY0" fmla="*/ 1975 h 61231"/>
                  <a:gd name="csX1" fmla="*/ 121360 w 130755"/>
                  <a:gd name="csY1" fmla="*/ 2805 h 61231"/>
                  <a:gd name="csX2" fmla="*/ 2504 w 130755"/>
                  <a:gd name="csY2" fmla="*/ 50934 h 61231"/>
                  <a:gd name="csX3" fmla="*/ 69569 w 130755"/>
                  <a:gd name="csY3" fmla="*/ 1975 h 61231"/>
                </a:gdLst>
                <a:ahLst/>
                <a:cxnLst>
                  <a:cxn ang="0">
                    <a:pos x="csX0" y="csY0"/>
                  </a:cxn>
                  <a:cxn ang="0">
                    <a:pos x="csX1" y="csY1"/>
                  </a:cxn>
                  <a:cxn ang="0">
                    <a:pos x="csX2" y="csY2"/>
                  </a:cxn>
                  <a:cxn ang="0">
                    <a:pos x="csX3" y="csY3"/>
                  </a:cxn>
                </a:cxnLst>
                <a:rect l="l" t="t" r="r" b="b"/>
                <a:pathLst>
                  <a:path w="130755" h="61231">
                    <a:moveTo>
                      <a:pt x="69403" y="1975"/>
                    </a:moveTo>
                    <a:cubicBezTo>
                      <a:pt x="86502" y="316"/>
                      <a:pt x="104261" y="-1842"/>
                      <a:pt x="121360" y="2805"/>
                    </a:cubicBezTo>
                    <a:cubicBezTo>
                      <a:pt x="169835" y="39814"/>
                      <a:pt x="15618" y="80807"/>
                      <a:pt x="2504" y="50934"/>
                    </a:cubicBezTo>
                    <a:cubicBezTo>
                      <a:pt x="-12933" y="15750"/>
                      <a:pt x="47157" y="4133"/>
                      <a:pt x="69569" y="1975"/>
                    </a:cubicBezTo>
                    <a:close/>
                  </a:path>
                </a:pathLst>
              </a:custGeom>
              <a:solidFill>
                <a:srgbClr val="0B0C0D"/>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1417FF1A-6A32-B95D-F9D6-A6C246E3064A}"/>
                  </a:ext>
                </a:extLst>
              </p:cNvPr>
              <p:cNvSpPr/>
              <p:nvPr/>
            </p:nvSpPr>
            <p:spPr>
              <a:xfrm>
                <a:off x="-16831689" y="-8717241"/>
                <a:ext cx="11234" cy="45307"/>
              </a:xfrm>
              <a:custGeom>
                <a:avLst/>
                <a:gdLst>
                  <a:gd name="csX0" fmla="*/ 11234 w 11234"/>
                  <a:gd name="csY0" fmla="*/ 0 h 45307"/>
                  <a:gd name="csX1" fmla="*/ 11234 w 11234"/>
                  <a:gd name="csY1" fmla="*/ 45307 h 45307"/>
                  <a:gd name="csX2" fmla="*/ 1108 w 11234"/>
                  <a:gd name="csY2" fmla="*/ 40329 h 45307"/>
                  <a:gd name="csX3" fmla="*/ 6087 w 11234"/>
                  <a:gd name="csY3" fmla="*/ 0 h 45307"/>
                  <a:gd name="csX4" fmla="*/ 11068 w 11234"/>
                  <a:gd name="csY4" fmla="*/ 0 h 45307"/>
                </a:gdLst>
                <a:ahLst/>
                <a:cxnLst>
                  <a:cxn ang="0">
                    <a:pos x="csX0" y="csY0"/>
                  </a:cxn>
                  <a:cxn ang="0">
                    <a:pos x="csX1" y="csY1"/>
                  </a:cxn>
                  <a:cxn ang="0">
                    <a:pos x="csX2" y="csY2"/>
                  </a:cxn>
                  <a:cxn ang="0">
                    <a:pos x="csX3" y="csY3"/>
                  </a:cxn>
                  <a:cxn ang="0">
                    <a:pos x="csX4" y="csY4"/>
                  </a:cxn>
                </a:cxnLst>
                <a:rect l="l" t="t" r="r" b="b"/>
                <a:pathLst>
                  <a:path w="11234" h="45307">
                    <a:moveTo>
                      <a:pt x="11234" y="0"/>
                    </a:moveTo>
                    <a:cubicBezTo>
                      <a:pt x="9242" y="11617"/>
                      <a:pt x="10736" y="32528"/>
                      <a:pt x="11234" y="45307"/>
                    </a:cubicBezTo>
                    <a:cubicBezTo>
                      <a:pt x="9076" y="43648"/>
                      <a:pt x="1441" y="41158"/>
                      <a:pt x="1108" y="40329"/>
                    </a:cubicBezTo>
                    <a:cubicBezTo>
                      <a:pt x="-2709" y="23733"/>
                      <a:pt x="4428" y="12281"/>
                      <a:pt x="6087" y="0"/>
                    </a:cubicBezTo>
                    <a:lnTo>
                      <a:pt x="11068" y="0"/>
                    </a:lnTo>
                    <a:close/>
                  </a:path>
                </a:pathLst>
              </a:custGeom>
              <a:solidFill>
                <a:srgbClr val="BEBDBE"/>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B1AD8DED-3538-0E58-A02A-FECF10A047D7}"/>
                  </a:ext>
                </a:extLst>
              </p:cNvPr>
              <p:cNvSpPr/>
              <p:nvPr/>
            </p:nvSpPr>
            <p:spPr>
              <a:xfrm>
                <a:off x="-15741940" y="-5512715"/>
                <a:ext cx="35360" cy="433"/>
              </a:xfrm>
              <a:custGeom>
                <a:avLst/>
                <a:gdLst>
                  <a:gd name="csX0" fmla="*/ 35361 w 35360"/>
                  <a:gd name="csY0" fmla="*/ 175 h 433"/>
                  <a:gd name="csX1" fmla="*/ 0 w 35360"/>
                  <a:gd name="csY1" fmla="*/ 175 h 433"/>
                  <a:gd name="csX2" fmla="*/ 35361 w 35360"/>
                  <a:gd name="csY2" fmla="*/ 175 h 433"/>
                </a:gdLst>
                <a:ahLst/>
                <a:cxnLst>
                  <a:cxn ang="0">
                    <a:pos x="csX0" y="csY0"/>
                  </a:cxn>
                  <a:cxn ang="0">
                    <a:pos x="csX1" y="csY1"/>
                  </a:cxn>
                  <a:cxn ang="0">
                    <a:pos x="csX2" y="csY2"/>
                  </a:cxn>
                </a:cxnLst>
                <a:rect l="l" t="t" r="r" b="b"/>
                <a:pathLst>
                  <a:path w="35360" h="433">
                    <a:moveTo>
                      <a:pt x="35361" y="175"/>
                    </a:moveTo>
                    <a:lnTo>
                      <a:pt x="0" y="175"/>
                    </a:lnTo>
                    <a:cubicBezTo>
                      <a:pt x="11619" y="-488"/>
                      <a:pt x="23571" y="1005"/>
                      <a:pt x="35361" y="175"/>
                    </a:cubicBezTo>
                    <a:close/>
                  </a:path>
                </a:pathLst>
              </a:custGeom>
              <a:solidFill>
                <a:srgbClr val="BEBDBE"/>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6B279DC4-DC0E-0F5D-8CC4-92A85CE236AC}"/>
                  </a:ext>
                </a:extLst>
              </p:cNvPr>
              <p:cNvSpPr/>
              <p:nvPr/>
            </p:nvSpPr>
            <p:spPr>
              <a:xfrm>
                <a:off x="-16679353" y="-5779570"/>
                <a:ext cx="16600" cy="4979"/>
              </a:xfrm>
              <a:custGeom>
                <a:avLst/>
                <a:gdLst>
                  <a:gd name="csX0" fmla="*/ 0 w 16600"/>
                  <a:gd name="csY0" fmla="*/ 4979 h 4979"/>
                  <a:gd name="csX1" fmla="*/ 0 w 16600"/>
                  <a:gd name="csY1" fmla="*/ 0 h 4979"/>
                  <a:gd name="csX2" fmla="*/ 0 w 16600"/>
                  <a:gd name="csY2" fmla="*/ 4979 h 4979"/>
                </a:gdLst>
                <a:ahLst/>
                <a:cxnLst>
                  <a:cxn ang="0">
                    <a:pos x="csX0" y="csY0"/>
                  </a:cxn>
                  <a:cxn ang="0">
                    <a:pos x="csX1" y="csY1"/>
                  </a:cxn>
                  <a:cxn ang="0">
                    <a:pos x="csX2" y="csY2"/>
                  </a:cxn>
                </a:cxnLst>
                <a:rect l="l" t="t" r="r" b="b"/>
                <a:pathLst>
                  <a:path w="16600" h="4979">
                    <a:moveTo>
                      <a:pt x="0" y="4979"/>
                    </a:moveTo>
                    <a:cubicBezTo>
                      <a:pt x="0" y="3153"/>
                      <a:pt x="0" y="1660"/>
                      <a:pt x="0" y="0"/>
                    </a:cubicBezTo>
                    <a:lnTo>
                      <a:pt x="0" y="4979"/>
                    </a:lnTo>
                    <a:close/>
                  </a:path>
                </a:pathLst>
              </a:custGeom>
              <a:solidFill>
                <a:srgbClr val="BEBDB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5D4CA6DD-5544-40F2-3B14-2C07370D5C54}"/>
                  </a:ext>
                </a:extLst>
              </p:cNvPr>
              <p:cNvSpPr/>
              <p:nvPr/>
            </p:nvSpPr>
            <p:spPr>
              <a:xfrm>
                <a:off x="-16695934" y="-7865697"/>
                <a:ext cx="308709" cy="663158"/>
              </a:xfrm>
              <a:custGeom>
                <a:avLst/>
                <a:gdLst>
                  <a:gd name="csX0" fmla="*/ 1475 w 308709"/>
                  <a:gd name="csY0" fmla="*/ 55431 h 663158"/>
                  <a:gd name="csX1" fmla="*/ 286169 w 308709"/>
                  <a:gd name="csY1" fmla="*/ 0 h 663158"/>
                  <a:gd name="csX2" fmla="*/ 288825 w 308709"/>
                  <a:gd name="csY2" fmla="*/ 30371 h 663158"/>
                  <a:gd name="csX3" fmla="*/ 288825 w 308709"/>
                  <a:gd name="csY3" fmla="*/ 138743 h 663158"/>
                  <a:gd name="csX4" fmla="*/ 288825 w 308709"/>
                  <a:gd name="csY4" fmla="*/ 239482 h 663158"/>
                  <a:gd name="csX5" fmla="*/ 288825 w 308709"/>
                  <a:gd name="csY5" fmla="*/ 367935 h 663158"/>
                  <a:gd name="csX6" fmla="*/ 174117 w 308709"/>
                  <a:gd name="csY6" fmla="*/ 218072 h 663158"/>
                  <a:gd name="csX7" fmla="*/ 210637 w 308709"/>
                  <a:gd name="csY7" fmla="*/ 448592 h 663158"/>
                  <a:gd name="csX8" fmla="*/ 296295 w 308709"/>
                  <a:gd name="csY8" fmla="*/ 448592 h 663158"/>
                  <a:gd name="csX9" fmla="*/ 155193 w 308709"/>
                  <a:gd name="csY9" fmla="*/ 650068 h 663158"/>
                  <a:gd name="csX10" fmla="*/ 51940 w 308709"/>
                  <a:gd name="csY10" fmla="*/ 246950 h 663158"/>
                  <a:gd name="csX11" fmla="*/ 33348 w 308709"/>
                  <a:gd name="csY11" fmla="*/ 115675 h 663158"/>
                  <a:gd name="csX12" fmla="*/ 1475 w 308709"/>
                  <a:gd name="csY12" fmla="*/ 55431 h 663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08709" h="663158">
                    <a:moveTo>
                      <a:pt x="1475" y="55431"/>
                    </a:moveTo>
                    <a:lnTo>
                      <a:pt x="286169" y="0"/>
                    </a:lnTo>
                    <a:cubicBezTo>
                      <a:pt x="291150" y="2323"/>
                      <a:pt x="288825" y="24230"/>
                      <a:pt x="288825" y="30371"/>
                    </a:cubicBezTo>
                    <a:cubicBezTo>
                      <a:pt x="288825" y="66384"/>
                      <a:pt x="288825" y="102564"/>
                      <a:pt x="288825" y="138743"/>
                    </a:cubicBezTo>
                    <a:lnTo>
                      <a:pt x="288825" y="239482"/>
                    </a:lnTo>
                    <a:cubicBezTo>
                      <a:pt x="288825" y="281304"/>
                      <a:pt x="301442" y="325283"/>
                      <a:pt x="288825" y="367935"/>
                    </a:cubicBezTo>
                    <a:cubicBezTo>
                      <a:pt x="184576" y="521283"/>
                      <a:pt x="232883" y="153680"/>
                      <a:pt x="174117" y="218072"/>
                    </a:cubicBezTo>
                    <a:cubicBezTo>
                      <a:pt x="151874" y="242469"/>
                      <a:pt x="183911" y="448592"/>
                      <a:pt x="210637" y="448592"/>
                    </a:cubicBezTo>
                    <a:lnTo>
                      <a:pt x="296295" y="448592"/>
                    </a:lnTo>
                    <a:cubicBezTo>
                      <a:pt x="330824" y="448592"/>
                      <a:pt x="296295" y="725746"/>
                      <a:pt x="155193" y="650068"/>
                    </a:cubicBezTo>
                    <a:cubicBezTo>
                      <a:pt x="79829" y="609574"/>
                      <a:pt x="61734" y="329100"/>
                      <a:pt x="51940" y="246950"/>
                    </a:cubicBezTo>
                    <a:cubicBezTo>
                      <a:pt x="49450" y="225541"/>
                      <a:pt x="46463" y="123309"/>
                      <a:pt x="33348" y="115675"/>
                    </a:cubicBezTo>
                    <a:cubicBezTo>
                      <a:pt x="10606" y="102398"/>
                      <a:pt x="-4999" y="128620"/>
                      <a:pt x="1475" y="55431"/>
                    </a:cubicBezTo>
                    <a:close/>
                  </a:path>
                </a:pathLst>
              </a:custGeom>
              <a:solidFill>
                <a:schemeClr val="accent4"/>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063B048D-CE51-C907-2889-7D4BFBD49C18}"/>
                  </a:ext>
                </a:extLst>
              </p:cNvPr>
              <p:cNvSpPr/>
              <p:nvPr/>
            </p:nvSpPr>
            <p:spPr>
              <a:xfrm>
                <a:off x="-15263579" y="-8188158"/>
                <a:ext cx="137835" cy="811829"/>
              </a:xfrm>
              <a:custGeom>
                <a:avLst/>
                <a:gdLst>
                  <a:gd name="csX0" fmla="*/ 81066 w 137835"/>
                  <a:gd name="csY0" fmla="*/ 0 h 811829"/>
                  <a:gd name="csX1" fmla="*/ 86213 w 137835"/>
                  <a:gd name="csY1" fmla="*/ 198821 h 811829"/>
                  <a:gd name="csX2" fmla="*/ 136844 w 137835"/>
                  <a:gd name="csY2" fmla="*/ 677618 h 811829"/>
                  <a:gd name="csX3" fmla="*/ 58492 w 137835"/>
                  <a:gd name="csY3" fmla="*/ 811714 h 811829"/>
                  <a:gd name="csX4" fmla="*/ 58 w 137835"/>
                  <a:gd name="csY4" fmla="*/ 708320 h 811829"/>
                  <a:gd name="csX5" fmla="*/ 55833 w 137835"/>
                  <a:gd name="csY5" fmla="*/ 8796 h 811829"/>
                  <a:gd name="csX6" fmla="*/ 81066 w 137835"/>
                  <a:gd name="csY6" fmla="*/ 166 h 8118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835" h="811829">
                    <a:moveTo>
                      <a:pt x="81066" y="0"/>
                    </a:moveTo>
                    <a:cubicBezTo>
                      <a:pt x="83724" y="65389"/>
                      <a:pt x="81398" y="133764"/>
                      <a:pt x="86213" y="198821"/>
                    </a:cubicBezTo>
                    <a:cubicBezTo>
                      <a:pt x="95177" y="321466"/>
                      <a:pt x="145476" y="574058"/>
                      <a:pt x="136844" y="677618"/>
                    </a:cubicBezTo>
                    <a:cubicBezTo>
                      <a:pt x="135016" y="698363"/>
                      <a:pt x="78079" y="816029"/>
                      <a:pt x="58492" y="811714"/>
                    </a:cubicBezTo>
                    <a:lnTo>
                      <a:pt x="58" y="708320"/>
                    </a:lnTo>
                    <a:cubicBezTo>
                      <a:pt x="-1769" y="475312"/>
                      <a:pt x="39731" y="241805"/>
                      <a:pt x="55833" y="8796"/>
                    </a:cubicBezTo>
                    <a:lnTo>
                      <a:pt x="81066" y="166"/>
                    </a:lnTo>
                    <a:close/>
                  </a:path>
                </a:pathLst>
              </a:custGeom>
              <a:solidFill>
                <a:schemeClr val="accent4"/>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E397034B-61BF-F366-3FBC-CB74BE1718B4}"/>
                  </a:ext>
                </a:extLst>
              </p:cNvPr>
              <p:cNvSpPr/>
              <p:nvPr/>
            </p:nvSpPr>
            <p:spPr>
              <a:xfrm>
                <a:off x="-16699438" y="-7810266"/>
                <a:ext cx="55444" cy="211599"/>
              </a:xfrm>
              <a:custGeom>
                <a:avLst/>
                <a:gdLst>
                  <a:gd name="csX0" fmla="*/ 4979 w 55444"/>
                  <a:gd name="csY0" fmla="*/ 0 h 211599"/>
                  <a:gd name="csX1" fmla="*/ 36852 w 55444"/>
                  <a:gd name="csY1" fmla="*/ 60244 h 211599"/>
                  <a:gd name="csX2" fmla="*/ 55444 w 55444"/>
                  <a:gd name="csY2" fmla="*/ 191519 h 211599"/>
                  <a:gd name="csX3" fmla="*/ 4979 w 55444"/>
                  <a:gd name="csY3" fmla="*/ 136088 h 211599"/>
                  <a:gd name="csX4" fmla="*/ 0 w 55444"/>
                  <a:gd name="csY4" fmla="*/ 211600 h 211599"/>
                  <a:gd name="csX5" fmla="*/ 4979 w 55444"/>
                  <a:gd name="csY5" fmla="*/ 0 h 211599"/>
                </a:gdLst>
                <a:ahLst/>
                <a:cxnLst>
                  <a:cxn ang="0">
                    <a:pos x="csX0" y="csY0"/>
                  </a:cxn>
                  <a:cxn ang="0">
                    <a:pos x="csX1" y="csY1"/>
                  </a:cxn>
                  <a:cxn ang="0">
                    <a:pos x="csX2" y="csY2"/>
                  </a:cxn>
                  <a:cxn ang="0">
                    <a:pos x="csX3" y="csY3"/>
                  </a:cxn>
                  <a:cxn ang="0">
                    <a:pos x="csX4" y="csY4"/>
                  </a:cxn>
                  <a:cxn ang="0">
                    <a:pos x="csX5" y="csY5"/>
                  </a:cxn>
                </a:cxnLst>
                <a:rect l="l" t="t" r="r" b="b"/>
                <a:pathLst>
                  <a:path w="55444" h="211599">
                    <a:moveTo>
                      <a:pt x="4979" y="0"/>
                    </a:moveTo>
                    <a:cubicBezTo>
                      <a:pt x="-1495" y="73189"/>
                      <a:pt x="14110" y="47133"/>
                      <a:pt x="36852" y="60244"/>
                    </a:cubicBezTo>
                    <a:cubicBezTo>
                      <a:pt x="49967" y="67878"/>
                      <a:pt x="52788" y="170110"/>
                      <a:pt x="55444" y="191519"/>
                    </a:cubicBezTo>
                    <a:cubicBezTo>
                      <a:pt x="42329" y="139573"/>
                      <a:pt x="21745" y="-29209"/>
                      <a:pt x="4979" y="136088"/>
                    </a:cubicBezTo>
                    <a:cubicBezTo>
                      <a:pt x="2324" y="162143"/>
                      <a:pt x="829" y="185378"/>
                      <a:pt x="0" y="211600"/>
                    </a:cubicBezTo>
                    <a:lnTo>
                      <a:pt x="4979" y="0"/>
                    </a:lnTo>
                    <a:close/>
                  </a:path>
                </a:pathLst>
              </a:custGeom>
              <a:solidFill>
                <a:srgbClr val="BEBDB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361DBEBB-4B28-0B95-2BE0-1BAA571D97BE}"/>
                  </a:ext>
                </a:extLst>
              </p:cNvPr>
              <p:cNvSpPr/>
              <p:nvPr/>
            </p:nvSpPr>
            <p:spPr>
              <a:xfrm>
                <a:off x="-16407275" y="-7835326"/>
                <a:ext cx="14723" cy="337730"/>
              </a:xfrm>
              <a:custGeom>
                <a:avLst/>
                <a:gdLst>
                  <a:gd name="csX0" fmla="*/ 0 w 14723"/>
                  <a:gd name="csY0" fmla="*/ 337564 h 337730"/>
                  <a:gd name="csX1" fmla="*/ 0 w 14723"/>
                  <a:gd name="csY1" fmla="*/ 209111 h 337730"/>
                  <a:gd name="csX2" fmla="*/ 0 w 14723"/>
                  <a:gd name="csY2" fmla="*/ 108372 h 337730"/>
                  <a:gd name="csX3" fmla="*/ 0 w 14723"/>
                  <a:gd name="csY3" fmla="*/ 0 h 337730"/>
                  <a:gd name="csX4" fmla="*/ 14608 w 14723"/>
                  <a:gd name="csY4" fmla="*/ 320470 h 337730"/>
                  <a:gd name="csX5" fmla="*/ 0 w 14723"/>
                  <a:gd name="csY5" fmla="*/ 337730 h 337730"/>
                </a:gdLst>
                <a:ahLst/>
                <a:cxnLst>
                  <a:cxn ang="0">
                    <a:pos x="csX0" y="csY0"/>
                  </a:cxn>
                  <a:cxn ang="0">
                    <a:pos x="csX1" y="csY1"/>
                  </a:cxn>
                  <a:cxn ang="0">
                    <a:pos x="csX2" y="csY2"/>
                  </a:cxn>
                  <a:cxn ang="0">
                    <a:pos x="csX3" y="csY3"/>
                  </a:cxn>
                  <a:cxn ang="0">
                    <a:pos x="csX4" y="csY4"/>
                  </a:cxn>
                  <a:cxn ang="0">
                    <a:pos x="csX5" y="csY5"/>
                  </a:cxn>
                </a:cxnLst>
                <a:rect l="l" t="t" r="r" b="b"/>
                <a:pathLst>
                  <a:path w="14723" h="337730">
                    <a:moveTo>
                      <a:pt x="0" y="337564"/>
                    </a:moveTo>
                    <a:cubicBezTo>
                      <a:pt x="12616" y="294746"/>
                      <a:pt x="0" y="250933"/>
                      <a:pt x="0" y="209111"/>
                    </a:cubicBezTo>
                    <a:lnTo>
                      <a:pt x="0" y="108372"/>
                    </a:lnTo>
                    <a:cubicBezTo>
                      <a:pt x="0" y="72359"/>
                      <a:pt x="0" y="36180"/>
                      <a:pt x="0" y="0"/>
                    </a:cubicBezTo>
                    <a:lnTo>
                      <a:pt x="14608" y="320470"/>
                    </a:lnTo>
                    <a:cubicBezTo>
                      <a:pt x="16102" y="331092"/>
                      <a:pt x="2657" y="333913"/>
                      <a:pt x="0" y="337730"/>
                    </a:cubicBezTo>
                    <a:close/>
                  </a:path>
                </a:pathLst>
              </a:custGeom>
              <a:solidFill>
                <a:srgbClr val="BEBDB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3FDFFA34-CC59-45D2-7563-CBE60DA4E13E}"/>
                  </a:ext>
                </a:extLst>
              </p:cNvPr>
              <p:cNvSpPr/>
              <p:nvPr/>
            </p:nvSpPr>
            <p:spPr>
              <a:xfrm>
                <a:off x="-16487786" y="-5734263"/>
                <a:ext cx="92347" cy="45639"/>
              </a:xfrm>
              <a:custGeom>
                <a:avLst/>
                <a:gdLst>
                  <a:gd name="csX0" fmla="*/ 85656 w 92347"/>
                  <a:gd name="csY0" fmla="*/ 0 h 45639"/>
                  <a:gd name="csX1" fmla="*/ 83167 w 92347"/>
                  <a:gd name="csY1" fmla="*/ 45639 h 45639"/>
                  <a:gd name="csX2" fmla="*/ 0 w 92347"/>
                  <a:gd name="csY2" fmla="*/ 0 h 45639"/>
                  <a:gd name="csX3" fmla="*/ 85656 w 92347"/>
                  <a:gd name="csY3" fmla="*/ 0 h 45639"/>
                </a:gdLst>
                <a:ahLst/>
                <a:cxnLst>
                  <a:cxn ang="0">
                    <a:pos x="csX0" y="csY0"/>
                  </a:cxn>
                  <a:cxn ang="0">
                    <a:pos x="csX1" y="csY1"/>
                  </a:cxn>
                  <a:cxn ang="0">
                    <a:pos x="csX2" y="csY2"/>
                  </a:cxn>
                  <a:cxn ang="0">
                    <a:pos x="csX3" y="csY3"/>
                  </a:cxn>
                </a:cxnLst>
                <a:rect l="l" t="t" r="r" b="b"/>
                <a:pathLst>
                  <a:path w="92347" h="45639">
                    <a:moveTo>
                      <a:pt x="85656" y="0"/>
                    </a:moveTo>
                    <a:cubicBezTo>
                      <a:pt x="85656" y="7302"/>
                      <a:pt x="102256" y="41822"/>
                      <a:pt x="83167" y="45639"/>
                    </a:cubicBezTo>
                    <a:lnTo>
                      <a:pt x="0" y="0"/>
                    </a:lnTo>
                    <a:lnTo>
                      <a:pt x="85656" y="0"/>
                    </a:lnTo>
                    <a:close/>
                  </a:path>
                </a:pathLst>
              </a:custGeom>
              <a:solidFill>
                <a:srgbClr val="BEBDB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F8F38741-EAB5-B6F9-8A35-E9826283BDCA}"/>
                  </a:ext>
                </a:extLst>
              </p:cNvPr>
              <p:cNvSpPr/>
              <p:nvPr/>
            </p:nvSpPr>
            <p:spPr>
              <a:xfrm>
                <a:off x="-15224947" y="-8299375"/>
                <a:ext cx="47434" cy="68711"/>
              </a:xfrm>
              <a:custGeom>
                <a:avLst/>
                <a:gdLst>
                  <a:gd name="csX0" fmla="*/ 13050 w 47434"/>
                  <a:gd name="csY0" fmla="*/ 64914 h 68711"/>
                  <a:gd name="csX1" fmla="*/ 19693 w 47434"/>
                  <a:gd name="csY1" fmla="*/ 23 h 68711"/>
                  <a:gd name="csX2" fmla="*/ 13050 w 47434"/>
                  <a:gd name="csY2" fmla="*/ 64914 h 68711"/>
                </a:gdLst>
                <a:ahLst/>
                <a:cxnLst>
                  <a:cxn ang="0">
                    <a:pos x="csX0" y="csY0"/>
                  </a:cxn>
                  <a:cxn ang="0">
                    <a:pos x="csX1" y="csY1"/>
                  </a:cxn>
                  <a:cxn ang="0">
                    <a:pos x="csX2" y="csY2"/>
                  </a:cxn>
                </a:cxnLst>
                <a:rect l="l" t="t" r="r" b="b"/>
                <a:pathLst>
                  <a:path w="47434" h="68711">
                    <a:moveTo>
                      <a:pt x="13050" y="64914"/>
                    </a:moveTo>
                    <a:cubicBezTo>
                      <a:pt x="-2055" y="57113"/>
                      <a:pt x="-8859" y="1184"/>
                      <a:pt x="19693" y="23"/>
                    </a:cubicBezTo>
                    <a:cubicBezTo>
                      <a:pt x="58040" y="-1637"/>
                      <a:pt x="57375" y="87982"/>
                      <a:pt x="13050" y="64914"/>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88AD1614-B200-03E2-6B0E-FF746BA7BCDF}"/>
                  </a:ext>
                </a:extLst>
              </p:cNvPr>
              <p:cNvSpPr/>
              <p:nvPr/>
            </p:nvSpPr>
            <p:spPr>
              <a:xfrm>
                <a:off x="-13801540" y="-8319101"/>
                <a:ext cx="16762" cy="70533"/>
              </a:xfrm>
              <a:custGeom>
                <a:avLst/>
                <a:gdLst>
                  <a:gd name="csX0" fmla="*/ 0 w 16762"/>
                  <a:gd name="csY0" fmla="*/ 70533 h 70533"/>
                  <a:gd name="csX1" fmla="*/ 0 w 16762"/>
                  <a:gd name="csY1" fmla="*/ 0 h 70533"/>
                  <a:gd name="csX2" fmla="*/ 0 w 16762"/>
                  <a:gd name="csY2" fmla="*/ 70533 h 70533"/>
                </a:gdLst>
                <a:ahLst/>
                <a:cxnLst>
                  <a:cxn ang="0">
                    <a:pos x="csX0" y="csY0"/>
                  </a:cxn>
                  <a:cxn ang="0">
                    <a:pos x="csX1" y="csY1"/>
                  </a:cxn>
                  <a:cxn ang="0">
                    <a:pos x="csX2" y="csY2"/>
                  </a:cxn>
                </a:cxnLst>
                <a:rect l="l" t="t" r="r" b="b"/>
                <a:pathLst>
                  <a:path w="16762" h="70533">
                    <a:moveTo>
                      <a:pt x="0" y="70533"/>
                    </a:moveTo>
                    <a:lnTo>
                      <a:pt x="0" y="0"/>
                    </a:lnTo>
                    <a:cubicBezTo>
                      <a:pt x="17095" y="9792"/>
                      <a:pt x="27056" y="67878"/>
                      <a:pt x="0" y="70533"/>
                    </a:cubicBezTo>
                    <a:close/>
                  </a:path>
                </a:pathLst>
              </a:custGeom>
              <a:solidFill>
                <a:srgbClr val="BEBDB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10E152F1-6506-60AA-5071-EA810860B7C0}"/>
                  </a:ext>
                </a:extLst>
              </p:cNvPr>
              <p:cNvSpPr/>
              <p:nvPr/>
            </p:nvSpPr>
            <p:spPr>
              <a:xfrm>
                <a:off x="-14955753" y="-9629196"/>
                <a:ext cx="41264" cy="60409"/>
              </a:xfrm>
              <a:custGeom>
                <a:avLst/>
                <a:gdLst>
                  <a:gd name="csX0" fmla="*/ 10124 w 41264"/>
                  <a:gd name="csY0" fmla="*/ 0 h 60409"/>
                  <a:gd name="csX1" fmla="*/ 40337 w 41264"/>
                  <a:gd name="csY1" fmla="*/ 60410 h 60409"/>
                  <a:gd name="csX2" fmla="*/ 0 w 41264"/>
                  <a:gd name="csY2" fmla="*/ 15102 h 60409"/>
                  <a:gd name="csX3" fmla="*/ 10124 w 41264"/>
                  <a:gd name="csY3" fmla="*/ 0 h 60409"/>
                </a:gdLst>
                <a:ahLst/>
                <a:cxnLst>
                  <a:cxn ang="0">
                    <a:pos x="csX0" y="csY0"/>
                  </a:cxn>
                  <a:cxn ang="0">
                    <a:pos x="csX1" y="csY1"/>
                  </a:cxn>
                  <a:cxn ang="0">
                    <a:pos x="csX2" y="csY2"/>
                  </a:cxn>
                  <a:cxn ang="0">
                    <a:pos x="csX3" y="csY3"/>
                  </a:cxn>
                </a:cxnLst>
                <a:rect l="l" t="t" r="r" b="b"/>
                <a:pathLst>
                  <a:path w="41264" h="60409">
                    <a:moveTo>
                      <a:pt x="10124" y="0"/>
                    </a:moveTo>
                    <a:cubicBezTo>
                      <a:pt x="25893" y="18422"/>
                      <a:pt x="45817" y="28545"/>
                      <a:pt x="40337" y="60410"/>
                    </a:cubicBezTo>
                    <a:cubicBezTo>
                      <a:pt x="12118" y="57091"/>
                      <a:pt x="38510" y="11451"/>
                      <a:pt x="0" y="15102"/>
                    </a:cubicBezTo>
                    <a:cubicBezTo>
                      <a:pt x="2156" y="11617"/>
                      <a:pt x="12949" y="9958"/>
                      <a:pt x="10124" y="0"/>
                    </a:cubicBezTo>
                    <a:close/>
                  </a:path>
                </a:pathLst>
              </a:custGeom>
              <a:solidFill>
                <a:srgbClr val="BEBDB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3F0FBDED-01A0-8E2B-5DCF-B1C0F7FBE353}"/>
                  </a:ext>
                </a:extLst>
              </p:cNvPr>
              <p:cNvSpPr/>
              <p:nvPr/>
            </p:nvSpPr>
            <p:spPr>
              <a:xfrm>
                <a:off x="-14169612" y="-5739164"/>
                <a:ext cx="30492" cy="25752"/>
              </a:xfrm>
              <a:custGeom>
                <a:avLst/>
                <a:gdLst>
                  <a:gd name="csX0" fmla="*/ 208 w 30492"/>
                  <a:gd name="csY0" fmla="*/ 24983 h 25752"/>
                  <a:gd name="csX1" fmla="*/ 30422 w 30492"/>
                  <a:gd name="csY1" fmla="*/ 7557 h 25752"/>
                  <a:gd name="csX2" fmla="*/ 208 w 30492"/>
                  <a:gd name="csY2" fmla="*/ 24983 h 25752"/>
                </a:gdLst>
                <a:ahLst/>
                <a:cxnLst>
                  <a:cxn ang="0">
                    <a:pos x="csX0" y="csY0"/>
                  </a:cxn>
                  <a:cxn ang="0">
                    <a:pos x="csX1" y="csY1"/>
                  </a:cxn>
                  <a:cxn ang="0">
                    <a:pos x="csX2" y="csY2"/>
                  </a:cxn>
                </a:cxnLst>
                <a:rect l="l" t="t" r="r" b="b"/>
                <a:pathLst>
                  <a:path w="30492" h="25752">
                    <a:moveTo>
                      <a:pt x="208" y="24983"/>
                    </a:moveTo>
                    <a:cubicBezTo>
                      <a:pt x="-2778" y="22327"/>
                      <a:pt x="27269" y="-15843"/>
                      <a:pt x="30422" y="7557"/>
                    </a:cubicBezTo>
                    <a:cubicBezTo>
                      <a:pt x="32084" y="19672"/>
                      <a:pt x="4026" y="28468"/>
                      <a:pt x="208" y="24983"/>
                    </a:cubicBezTo>
                    <a:close/>
                  </a:path>
                </a:pathLst>
              </a:custGeom>
              <a:solidFill>
                <a:srgbClr val="BEBDB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CD493C6F-F738-6E20-39D7-1B3236D7EA49}"/>
                  </a:ext>
                </a:extLst>
              </p:cNvPr>
              <p:cNvSpPr/>
              <p:nvPr/>
            </p:nvSpPr>
            <p:spPr>
              <a:xfrm>
                <a:off x="-14164422" y="-7064438"/>
                <a:ext cx="40337" cy="10777"/>
              </a:xfrm>
              <a:custGeom>
                <a:avLst/>
                <a:gdLst>
                  <a:gd name="csX0" fmla="*/ 0 w 40337"/>
                  <a:gd name="csY0" fmla="*/ 0 h 10777"/>
                  <a:gd name="csX1" fmla="*/ 40337 w 40337"/>
                  <a:gd name="csY1" fmla="*/ 0 h 10777"/>
                  <a:gd name="csX2" fmla="*/ 40337 w 40337"/>
                  <a:gd name="csY2" fmla="*/ 10123 h 10777"/>
                  <a:gd name="csX3" fmla="*/ 10128 w 40337"/>
                  <a:gd name="csY3" fmla="*/ 10123 h 10777"/>
                  <a:gd name="csX4" fmla="*/ 0 w 40337"/>
                  <a:gd name="csY4" fmla="*/ 0 h 10777"/>
                </a:gdLst>
                <a:ahLst/>
                <a:cxnLst>
                  <a:cxn ang="0">
                    <a:pos x="csX0" y="csY0"/>
                  </a:cxn>
                  <a:cxn ang="0">
                    <a:pos x="csX1" y="csY1"/>
                  </a:cxn>
                  <a:cxn ang="0">
                    <a:pos x="csX2" y="csY2"/>
                  </a:cxn>
                  <a:cxn ang="0">
                    <a:pos x="csX3" y="csY3"/>
                  </a:cxn>
                  <a:cxn ang="0">
                    <a:pos x="csX4" y="csY4"/>
                  </a:cxn>
                </a:cxnLst>
                <a:rect l="l" t="t" r="r" b="b"/>
                <a:pathLst>
                  <a:path w="40337" h="10777">
                    <a:moveTo>
                      <a:pt x="0" y="0"/>
                    </a:moveTo>
                    <a:lnTo>
                      <a:pt x="40337" y="0"/>
                    </a:lnTo>
                    <a:cubicBezTo>
                      <a:pt x="40337" y="0"/>
                      <a:pt x="40337" y="10123"/>
                      <a:pt x="40337" y="10123"/>
                    </a:cubicBezTo>
                    <a:cubicBezTo>
                      <a:pt x="31206" y="8796"/>
                      <a:pt x="18262" y="12115"/>
                      <a:pt x="10128" y="10123"/>
                    </a:cubicBezTo>
                    <a:cubicBezTo>
                      <a:pt x="8632" y="9792"/>
                      <a:pt x="2821" y="2323"/>
                      <a:pt x="0" y="0"/>
                    </a:cubicBezTo>
                    <a:close/>
                  </a:path>
                </a:pathLst>
              </a:custGeom>
              <a:solidFill>
                <a:srgbClr val="BEBDBE"/>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F391794C-9371-DE15-738F-408793A19BFB}"/>
                  </a:ext>
                </a:extLst>
              </p:cNvPr>
              <p:cNvSpPr/>
              <p:nvPr/>
            </p:nvSpPr>
            <p:spPr>
              <a:xfrm>
                <a:off x="-16403211" y="-5809775"/>
                <a:ext cx="7062" cy="70533"/>
              </a:xfrm>
              <a:custGeom>
                <a:avLst/>
                <a:gdLst>
                  <a:gd name="csX0" fmla="*/ 1081 w 7062"/>
                  <a:gd name="csY0" fmla="*/ 70533 h 70533"/>
                  <a:gd name="csX1" fmla="*/ 6062 w 7062"/>
                  <a:gd name="csY1" fmla="*/ 0 h 70533"/>
                  <a:gd name="csX2" fmla="*/ 1081 w 7062"/>
                  <a:gd name="csY2" fmla="*/ 70533 h 70533"/>
                </a:gdLst>
                <a:ahLst/>
                <a:cxnLst>
                  <a:cxn ang="0">
                    <a:pos x="csX0" y="csY0"/>
                  </a:cxn>
                  <a:cxn ang="0">
                    <a:pos x="csX1" y="csY1"/>
                  </a:cxn>
                  <a:cxn ang="0">
                    <a:pos x="csX2" y="csY2"/>
                  </a:cxn>
                </a:cxnLst>
                <a:rect l="l" t="t" r="r" b="b"/>
                <a:pathLst>
                  <a:path w="7062" h="70533">
                    <a:moveTo>
                      <a:pt x="1081" y="70533"/>
                    </a:moveTo>
                    <a:cubicBezTo>
                      <a:pt x="584" y="48792"/>
                      <a:pt x="-2903" y="19749"/>
                      <a:pt x="6062" y="0"/>
                    </a:cubicBezTo>
                    <a:cubicBezTo>
                      <a:pt x="6062" y="22239"/>
                      <a:pt x="10378" y="50452"/>
                      <a:pt x="1081" y="70533"/>
                    </a:cubicBezTo>
                    <a:close/>
                  </a:path>
                </a:pathLst>
              </a:custGeom>
              <a:solidFill>
                <a:srgbClr val="BEBDBE"/>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14C26D05-1C92-B622-02E3-7256B5D26C3A}"/>
                  </a:ext>
                </a:extLst>
              </p:cNvPr>
              <p:cNvSpPr/>
              <p:nvPr/>
            </p:nvSpPr>
            <p:spPr>
              <a:xfrm>
                <a:off x="-15278317" y="-9321849"/>
                <a:ext cx="101211" cy="324057"/>
              </a:xfrm>
              <a:custGeom>
                <a:avLst/>
                <a:gdLst>
                  <a:gd name="csX0" fmla="*/ 45504 w 101211"/>
                  <a:gd name="csY0" fmla="*/ 277167 h 324057"/>
                  <a:gd name="csX1" fmla="*/ 101117 w 101211"/>
                  <a:gd name="csY1" fmla="*/ 295091 h 324057"/>
                  <a:gd name="csX2" fmla="*/ 352 w 101211"/>
                  <a:gd name="csY2" fmla="*/ 294593 h 324057"/>
                  <a:gd name="csX3" fmla="*/ 20438 w 101211"/>
                  <a:gd name="csY3" fmla="*/ 22915 h 324057"/>
                  <a:gd name="csX4" fmla="*/ 60946 w 101211"/>
                  <a:gd name="csY4" fmla="*/ 27396 h 324057"/>
                  <a:gd name="csX5" fmla="*/ 45504 w 101211"/>
                  <a:gd name="csY5" fmla="*/ 277167 h 324057"/>
                </a:gdLst>
                <a:ahLst/>
                <a:cxnLst>
                  <a:cxn ang="0">
                    <a:pos x="csX0" y="csY0"/>
                  </a:cxn>
                  <a:cxn ang="0">
                    <a:pos x="csX1" y="csY1"/>
                  </a:cxn>
                  <a:cxn ang="0">
                    <a:pos x="csX2" y="csY2"/>
                  </a:cxn>
                  <a:cxn ang="0">
                    <a:pos x="csX3" y="csY3"/>
                  </a:cxn>
                  <a:cxn ang="0">
                    <a:pos x="csX4" y="csY4"/>
                  </a:cxn>
                  <a:cxn ang="0">
                    <a:pos x="csX5" y="csY5"/>
                  </a:cxn>
                </a:cxnLst>
                <a:rect l="l" t="t" r="r" b="b"/>
                <a:pathLst>
                  <a:path w="101211" h="324057">
                    <a:moveTo>
                      <a:pt x="45504" y="277167"/>
                    </a:moveTo>
                    <a:cubicBezTo>
                      <a:pt x="49987" y="281482"/>
                      <a:pt x="98296" y="265716"/>
                      <a:pt x="101117" y="295091"/>
                    </a:cubicBezTo>
                    <a:cubicBezTo>
                      <a:pt x="104602" y="331104"/>
                      <a:pt x="10480" y="336415"/>
                      <a:pt x="352" y="294593"/>
                    </a:cubicBezTo>
                    <a:cubicBezTo>
                      <a:pt x="-2801" y="281316"/>
                      <a:pt x="16126" y="41337"/>
                      <a:pt x="20438" y="22915"/>
                    </a:cubicBezTo>
                    <a:cubicBezTo>
                      <a:pt x="26914" y="-4634"/>
                      <a:pt x="54635" y="-12103"/>
                      <a:pt x="60946" y="27396"/>
                    </a:cubicBezTo>
                    <a:cubicBezTo>
                      <a:pt x="68083" y="72869"/>
                      <a:pt x="36378" y="268537"/>
                      <a:pt x="45504" y="277167"/>
                    </a:cubicBezTo>
                    <a:close/>
                  </a:path>
                </a:pathLst>
              </a:custGeom>
              <a:solidFill>
                <a:srgbClr val="0B0C0D"/>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21ECC18F-13D4-C587-83BE-49D9EB8A1581}"/>
                  </a:ext>
                </a:extLst>
              </p:cNvPr>
              <p:cNvSpPr/>
              <p:nvPr/>
            </p:nvSpPr>
            <p:spPr>
              <a:xfrm>
                <a:off x="-15304740" y="-8953404"/>
                <a:ext cx="208071" cy="118284"/>
              </a:xfrm>
              <a:custGeom>
                <a:avLst/>
                <a:gdLst>
                  <a:gd name="csX0" fmla="*/ 191119 w 208071"/>
                  <a:gd name="csY0" fmla="*/ 166 h 118284"/>
                  <a:gd name="csX1" fmla="*/ 162733 w 208071"/>
                  <a:gd name="csY1" fmla="*/ 97751 h 118284"/>
                  <a:gd name="csX2" fmla="*/ 6024 w 208071"/>
                  <a:gd name="csY2" fmla="*/ 11452 h 118284"/>
                  <a:gd name="csX3" fmla="*/ 72259 w 208071"/>
                  <a:gd name="csY3" fmla="*/ 61738 h 118284"/>
                  <a:gd name="csX4" fmla="*/ 191119 w 208071"/>
                  <a:gd name="csY4" fmla="*/ 0 h 118284"/>
                </a:gdLst>
                <a:ahLst/>
                <a:cxnLst>
                  <a:cxn ang="0">
                    <a:pos x="csX0" y="csY0"/>
                  </a:cxn>
                  <a:cxn ang="0">
                    <a:pos x="csX1" y="csY1"/>
                  </a:cxn>
                  <a:cxn ang="0">
                    <a:pos x="csX2" y="csY2"/>
                  </a:cxn>
                  <a:cxn ang="0">
                    <a:pos x="csX3" y="csY3"/>
                  </a:cxn>
                  <a:cxn ang="0">
                    <a:pos x="csX4" y="csY4"/>
                  </a:cxn>
                </a:cxnLst>
                <a:rect l="l" t="t" r="r" b="b"/>
                <a:pathLst>
                  <a:path w="208071" h="118284">
                    <a:moveTo>
                      <a:pt x="191119" y="166"/>
                    </a:moveTo>
                    <a:cubicBezTo>
                      <a:pt x="236105" y="498"/>
                      <a:pt x="179167" y="85802"/>
                      <a:pt x="162733" y="97751"/>
                    </a:cubicBezTo>
                    <a:cubicBezTo>
                      <a:pt x="65122" y="168450"/>
                      <a:pt x="-24351" y="35848"/>
                      <a:pt x="6024" y="11452"/>
                    </a:cubicBezTo>
                    <a:cubicBezTo>
                      <a:pt x="27439" y="-5642"/>
                      <a:pt x="53503" y="52610"/>
                      <a:pt x="72259" y="61738"/>
                    </a:cubicBezTo>
                    <a:cubicBezTo>
                      <a:pt x="149120" y="99079"/>
                      <a:pt x="160407" y="-166"/>
                      <a:pt x="191119" y="0"/>
                    </a:cubicBezTo>
                    <a:close/>
                  </a:path>
                </a:pathLst>
              </a:custGeom>
              <a:solidFill>
                <a:srgbClr val="0B0C0D"/>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7CAB343F-9DFD-3F62-931E-9158676E7B04}"/>
                  </a:ext>
                </a:extLst>
              </p:cNvPr>
              <p:cNvSpPr/>
              <p:nvPr/>
            </p:nvSpPr>
            <p:spPr>
              <a:xfrm>
                <a:off x="-15432252" y="-9441093"/>
                <a:ext cx="137490" cy="89454"/>
              </a:xfrm>
              <a:custGeom>
                <a:avLst/>
                <a:gdLst>
                  <a:gd name="csX0" fmla="*/ 127396 w 137490"/>
                  <a:gd name="csY0" fmla="*/ 14702 h 89454"/>
                  <a:gd name="csX1" fmla="*/ 83071 w 137490"/>
                  <a:gd name="csY1" fmla="*/ 50715 h 89454"/>
                  <a:gd name="csX2" fmla="*/ 5051 w 137490"/>
                  <a:gd name="csY2" fmla="*/ 84073 h 89454"/>
                  <a:gd name="csX3" fmla="*/ 127396 w 137490"/>
                  <a:gd name="csY3" fmla="*/ 14536 h 89454"/>
                </a:gdLst>
                <a:ahLst/>
                <a:cxnLst>
                  <a:cxn ang="0">
                    <a:pos x="csX0" y="csY0"/>
                  </a:cxn>
                  <a:cxn ang="0">
                    <a:pos x="csX1" y="csY1"/>
                  </a:cxn>
                  <a:cxn ang="0">
                    <a:pos x="csX2" y="csY2"/>
                  </a:cxn>
                  <a:cxn ang="0">
                    <a:pos x="csX3" y="csY3"/>
                  </a:cxn>
                </a:cxnLst>
                <a:rect l="l" t="t" r="r" b="b"/>
                <a:pathLst>
                  <a:path w="137490" h="89454">
                    <a:moveTo>
                      <a:pt x="127396" y="14702"/>
                    </a:moveTo>
                    <a:cubicBezTo>
                      <a:pt x="164581" y="59013"/>
                      <a:pt x="87387" y="49387"/>
                      <a:pt x="83071" y="50715"/>
                    </a:cubicBezTo>
                    <a:cubicBezTo>
                      <a:pt x="60331" y="58018"/>
                      <a:pt x="20986" y="105150"/>
                      <a:pt x="5051" y="84073"/>
                    </a:cubicBezTo>
                    <a:cubicBezTo>
                      <a:pt x="-25159" y="44409"/>
                      <a:pt x="88384" y="-31933"/>
                      <a:pt x="127396" y="14536"/>
                    </a:cubicBezTo>
                    <a:close/>
                  </a:path>
                </a:pathLst>
              </a:custGeom>
              <a:solidFill>
                <a:srgbClr val="0B0C0D"/>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982D61A2-5D20-103D-F9BD-72E999A49275}"/>
                  </a:ext>
                </a:extLst>
              </p:cNvPr>
              <p:cNvSpPr/>
              <p:nvPr/>
            </p:nvSpPr>
            <p:spPr>
              <a:xfrm>
                <a:off x="-15146540" y="-9463272"/>
                <a:ext cx="114947" cy="62092"/>
              </a:xfrm>
              <a:custGeom>
                <a:avLst/>
                <a:gdLst>
                  <a:gd name="csX0" fmla="*/ 33252 w 114947"/>
                  <a:gd name="csY0" fmla="*/ 1531 h 62092"/>
                  <a:gd name="csX1" fmla="*/ 113096 w 114947"/>
                  <a:gd name="csY1" fmla="*/ 61111 h 62092"/>
                  <a:gd name="csX2" fmla="*/ 6524 w 114947"/>
                  <a:gd name="csY2" fmla="*/ 51154 h 62092"/>
                  <a:gd name="csX3" fmla="*/ 33418 w 114947"/>
                  <a:gd name="csY3" fmla="*/ 1531 h 62092"/>
                </a:gdLst>
                <a:ahLst/>
                <a:cxnLst>
                  <a:cxn ang="0">
                    <a:pos x="csX0" y="csY0"/>
                  </a:cxn>
                  <a:cxn ang="0">
                    <a:pos x="csX1" y="csY1"/>
                  </a:cxn>
                  <a:cxn ang="0">
                    <a:pos x="csX2" y="csY2"/>
                  </a:cxn>
                  <a:cxn ang="0">
                    <a:pos x="csX3" y="csY3"/>
                  </a:cxn>
                </a:cxnLst>
                <a:rect l="l" t="t" r="r" b="b"/>
                <a:pathLst>
                  <a:path w="114947" h="62092">
                    <a:moveTo>
                      <a:pt x="33252" y="1531"/>
                    </a:moveTo>
                    <a:cubicBezTo>
                      <a:pt x="64957" y="-6601"/>
                      <a:pt x="126377" y="18293"/>
                      <a:pt x="113096" y="61111"/>
                    </a:cubicBezTo>
                    <a:cubicBezTo>
                      <a:pt x="109943" y="65426"/>
                      <a:pt x="10840" y="54307"/>
                      <a:pt x="6524" y="51154"/>
                    </a:cubicBezTo>
                    <a:cubicBezTo>
                      <a:pt x="-14226" y="36051"/>
                      <a:pt x="19971" y="5016"/>
                      <a:pt x="33418" y="1531"/>
                    </a:cubicBezTo>
                    <a:close/>
                  </a:path>
                </a:pathLst>
              </a:custGeom>
              <a:solidFill>
                <a:srgbClr val="0B0C0D"/>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3DE800B2-4D09-FD72-0A64-6364A6B72586}"/>
                  </a:ext>
                </a:extLst>
              </p:cNvPr>
              <p:cNvSpPr/>
              <p:nvPr/>
            </p:nvSpPr>
            <p:spPr>
              <a:xfrm>
                <a:off x="-15122937" y="-9311629"/>
                <a:ext cx="58144" cy="95642"/>
              </a:xfrm>
              <a:custGeom>
                <a:avLst/>
                <a:gdLst>
                  <a:gd name="csX0" fmla="*/ 24754 w 58144"/>
                  <a:gd name="csY0" fmla="*/ 580 h 95642"/>
                  <a:gd name="csX1" fmla="*/ 7988 w 58144"/>
                  <a:gd name="csY1" fmla="*/ 85884 h 95642"/>
                  <a:gd name="csX2" fmla="*/ 24754 w 58144"/>
                  <a:gd name="csY2" fmla="*/ 580 h 95642"/>
                </a:gdLst>
                <a:ahLst/>
                <a:cxnLst>
                  <a:cxn ang="0">
                    <a:pos x="csX0" y="csY0"/>
                  </a:cxn>
                  <a:cxn ang="0">
                    <a:pos x="csX1" y="csY1"/>
                  </a:cxn>
                  <a:cxn ang="0">
                    <a:pos x="csX2" y="csY2"/>
                  </a:cxn>
                </a:cxnLst>
                <a:rect l="l" t="t" r="r" b="b"/>
                <a:pathLst>
                  <a:path w="58144" h="95642">
                    <a:moveTo>
                      <a:pt x="24754" y="580"/>
                    </a:moveTo>
                    <a:cubicBezTo>
                      <a:pt x="72893" y="-10207"/>
                      <a:pt x="70404" y="133680"/>
                      <a:pt x="7988" y="85884"/>
                    </a:cubicBezTo>
                    <a:cubicBezTo>
                      <a:pt x="-7616" y="68624"/>
                      <a:pt x="518" y="5891"/>
                      <a:pt x="24754" y="580"/>
                    </a:cubicBezTo>
                    <a:close/>
                  </a:path>
                </a:pathLst>
              </a:custGeom>
              <a:solidFill>
                <a:srgbClr val="0B0C0D"/>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A3B826EA-4E64-07F6-7E6F-AAA71D898FB9}"/>
                  </a:ext>
                </a:extLst>
              </p:cNvPr>
              <p:cNvSpPr/>
              <p:nvPr/>
            </p:nvSpPr>
            <p:spPr>
              <a:xfrm>
                <a:off x="-15369835" y="-9306783"/>
                <a:ext cx="58424" cy="96039"/>
              </a:xfrm>
              <a:custGeom>
                <a:avLst/>
                <a:gdLst>
                  <a:gd name="csX0" fmla="*/ 24805 w 58424"/>
                  <a:gd name="csY0" fmla="*/ 713 h 96039"/>
                  <a:gd name="csX1" fmla="*/ 23812 w 58424"/>
                  <a:gd name="csY1" fmla="*/ 95808 h 96039"/>
                  <a:gd name="csX2" fmla="*/ 24805 w 58424"/>
                  <a:gd name="csY2" fmla="*/ 713 h 96039"/>
                </a:gdLst>
                <a:ahLst/>
                <a:cxnLst>
                  <a:cxn ang="0">
                    <a:pos x="csX0" y="csY0"/>
                  </a:cxn>
                  <a:cxn ang="0">
                    <a:pos x="csX1" y="csY1"/>
                  </a:cxn>
                  <a:cxn ang="0">
                    <a:pos x="csX2" y="csY2"/>
                  </a:cxn>
                </a:cxnLst>
                <a:rect l="l" t="t" r="r" b="b"/>
                <a:pathLst>
                  <a:path w="58424" h="96039">
                    <a:moveTo>
                      <a:pt x="24805" y="713"/>
                    </a:moveTo>
                    <a:cubicBezTo>
                      <a:pt x="69961" y="-9909"/>
                      <a:pt x="69629" y="101783"/>
                      <a:pt x="23812" y="95808"/>
                    </a:cubicBezTo>
                    <a:cubicBezTo>
                      <a:pt x="-9887" y="91327"/>
                      <a:pt x="-6235" y="8015"/>
                      <a:pt x="24805" y="713"/>
                    </a:cubicBezTo>
                    <a:close/>
                  </a:path>
                </a:pathLst>
              </a:custGeom>
              <a:solidFill>
                <a:srgbClr val="0B0C0D"/>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A29B1513-24FB-1D7F-1B46-B4EBA09A602E}"/>
                  </a:ext>
                </a:extLst>
              </p:cNvPr>
              <p:cNvSpPr/>
              <p:nvPr/>
            </p:nvSpPr>
            <p:spPr>
              <a:xfrm>
                <a:off x="-16379200" y="-8751927"/>
                <a:ext cx="147067" cy="189468"/>
              </a:xfrm>
              <a:custGeom>
                <a:avLst/>
                <a:gdLst>
                  <a:gd name="csX0" fmla="*/ 15583 w 147067"/>
                  <a:gd name="csY0" fmla="*/ 166 h 189468"/>
                  <a:gd name="csX1" fmla="*/ 146227 w 147067"/>
                  <a:gd name="csY1" fmla="*/ 125134 h 189468"/>
                  <a:gd name="csX2" fmla="*/ 73019 w 147067"/>
                  <a:gd name="csY2" fmla="*/ 188531 h 189468"/>
                  <a:gd name="csX3" fmla="*/ 91113 w 147067"/>
                  <a:gd name="csY3" fmla="*/ 125134 h 189468"/>
                  <a:gd name="csX4" fmla="*/ 15583 w 147067"/>
                  <a:gd name="csY4" fmla="*/ 0 h 189468"/>
                </a:gdLst>
                <a:ahLst/>
                <a:cxnLst>
                  <a:cxn ang="0">
                    <a:pos x="csX0" y="csY0"/>
                  </a:cxn>
                  <a:cxn ang="0">
                    <a:pos x="csX1" y="csY1"/>
                  </a:cxn>
                  <a:cxn ang="0">
                    <a:pos x="csX2" y="csY2"/>
                  </a:cxn>
                  <a:cxn ang="0">
                    <a:pos x="csX3" y="csY3"/>
                  </a:cxn>
                  <a:cxn ang="0">
                    <a:pos x="csX4" y="csY4"/>
                  </a:cxn>
                </a:cxnLst>
                <a:rect l="l" t="t" r="r" b="b"/>
                <a:pathLst>
                  <a:path w="147067" h="189468">
                    <a:moveTo>
                      <a:pt x="15583" y="166"/>
                    </a:moveTo>
                    <a:cubicBezTo>
                      <a:pt x="27369" y="-2655"/>
                      <a:pt x="141412" y="106215"/>
                      <a:pt x="146227" y="125134"/>
                    </a:cubicBezTo>
                    <a:cubicBezTo>
                      <a:pt x="155355" y="160816"/>
                      <a:pt x="87461" y="195668"/>
                      <a:pt x="73019" y="188531"/>
                    </a:cubicBezTo>
                    <a:cubicBezTo>
                      <a:pt x="41148" y="173097"/>
                      <a:pt x="94268" y="143058"/>
                      <a:pt x="91113" y="125134"/>
                    </a:cubicBezTo>
                    <a:cubicBezTo>
                      <a:pt x="89121" y="113683"/>
                      <a:pt x="-44676" y="14439"/>
                      <a:pt x="15583" y="0"/>
                    </a:cubicBezTo>
                    <a:close/>
                  </a:path>
                </a:pathLst>
              </a:custGeom>
              <a:solidFill>
                <a:srgbClr val="0B0C0D"/>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A2A735A4-9576-D4D3-7E94-CBB03D4E8F7B}"/>
                  </a:ext>
                </a:extLst>
              </p:cNvPr>
              <p:cNvSpPr/>
              <p:nvPr/>
            </p:nvSpPr>
            <p:spPr>
              <a:xfrm>
                <a:off x="-16391007" y="-8496528"/>
                <a:ext cx="141682" cy="68455"/>
              </a:xfrm>
              <a:custGeom>
                <a:avLst/>
                <a:gdLst>
                  <a:gd name="csX0" fmla="*/ 139276 w 141682"/>
                  <a:gd name="csY0" fmla="*/ 1674 h 68455"/>
                  <a:gd name="csX1" fmla="*/ 0 w 141682"/>
                  <a:gd name="csY1" fmla="*/ 27896 h 68455"/>
                  <a:gd name="csX2" fmla="*/ 66235 w 141682"/>
                  <a:gd name="csY2" fmla="*/ 20593 h 68455"/>
                  <a:gd name="csX3" fmla="*/ 139110 w 141682"/>
                  <a:gd name="csY3" fmla="*/ 1674 h 68455"/>
                </a:gdLst>
                <a:ahLst/>
                <a:cxnLst>
                  <a:cxn ang="0">
                    <a:pos x="csX0" y="csY0"/>
                  </a:cxn>
                  <a:cxn ang="0">
                    <a:pos x="csX1" y="csY1"/>
                  </a:cxn>
                  <a:cxn ang="0">
                    <a:pos x="csX2" y="csY2"/>
                  </a:cxn>
                  <a:cxn ang="0">
                    <a:pos x="csX3" y="csY3"/>
                  </a:cxn>
                </a:cxnLst>
                <a:rect l="l" t="t" r="r" b="b"/>
                <a:pathLst>
                  <a:path w="141682" h="68455">
                    <a:moveTo>
                      <a:pt x="139276" y="1674"/>
                    </a:moveTo>
                    <a:cubicBezTo>
                      <a:pt x="161353" y="77186"/>
                      <a:pt x="24900" y="92454"/>
                      <a:pt x="0" y="27896"/>
                    </a:cubicBezTo>
                    <a:cubicBezTo>
                      <a:pt x="7305" y="-15918"/>
                      <a:pt x="40506" y="20593"/>
                      <a:pt x="66235" y="20593"/>
                    </a:cubicBezTo>
                    <a:cubicBezTo>
                      <a:pt x="86156" y="20593"/>
                      <a:pt x="125166" y="-6956"/>
                      <a:pt x="139110" y="1674"/>
                    </a:cubicBezTo>
                    <a:close/>
                  </a:path>
                </a:pathLst>
              </a:custGeom>
              <a:solidFill>
                <a:srgbClr val="0B0C0D"/>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91B2CC5F-5F90-C23A-BBA6-37886823126B}"/>
                  </a:ext>
                </a:extLst>
              </p:cNvPr>
              <p:cNvSpPr/>
              <p:nvPr/>
            </p:nvSpPr>
            <p:spPr>
              <a:xfrm>
                <a:off x="-16472719" y="-8703221"/>
                <a:ext cx="74038" cy="87163"/>
              </a:xfrm>
              <a:custGeom>
                <a:avLst/>
                <a:gdLst>
                  <a:gd name="csX0" fmla="*/ 69261 w 74038"/>
                  <a:gd name="csY0" fmla="*/ 80246 h 87163"/>
                  <a:gd name="csX1" fmla="*/ 10166 w 74038"/>
                  <a:gd name="csY1" fmla="*/ 3406 h 87163"/>
                  <a:gd name="csX2" fmla="*/ 69261 w 74038"/>
                  <a:gd name="csY2" fmla="*/ 80246 h 87163"/>
                </a:gdLst>
                <a:ahLst/>
                <a:cxnLst>
                  <a:cxn ang="0">
                    <a:pos x="csX0" y="csY0"/>
                  </a:cxn>
                  <a:cxn ang="0">
                    <a:pos x="csX1" y="csY1"/>
                  </a:cxn>
                  <a:cxn ang="0">
                    <a:pos x="csX2" y="csY2"/>
                  </a:cxn>
                </a:cxnLst>
                <a:rect l="l" t="t" r="r" b="b"/>
                <a:pathLst>
                  <a:path w="74038" h="87163">
                    <a:moveTo>
                      <a:pt x="69261" y="80246"/>
                    </a:moveTo>
                    <a:cubicBezTo>
                      <a:pt x="38219" y="112276"/>
                      <a:pt x="-24530" y="23819"/>
                      <a:pt x="10166" y="3406"/>
                    </a:cubicBezTo>
                    <a:cubicBezTo>
                      <a:pt x="44859" y="-17007"/>
                      <a:pt x="88684" y="60165"/>
                      <a:pt x="69261" y="80246"/>
                    </a:cubicBezTo>
                    <a:close/>
                  </a:path>
                </a:pathLst>
              </a:custGeom>
              <a:solidFill>
                <a:srgbClr val="0B0C0D"/>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08FEE07F-9A6B-8F0F-8F83-462AB46F2A57}"/>
                  </a:ext>
                </a:extLst>
              </p:cNvPr>
              <p:cNvSpPr/>
              <p:nvPr/>
            </p:nvSpPr>
            <p:spPr>
              <a:xfrm>
                <a:off x="-16307336" y="-8791665"/>
                <a:ext cx="64283" cy="69533"/>
              </a:xfrm>
              <a:custGeom>
                <a:avLst/>
                <a:gdLst>
                  <a:gd name="csX0" fmla="*/ 19249 w 64283"/>
                  <a:gd name="csY0" fmla="*/ 239 h 69533"/>
                  <a:gd name="csX1" fmla="*/ 53114 w 64283"/>
                  <a:gd name="csY1" fmla="*/ 68947 h 69533"/>
                  <a:gd name="csX2" fmla="*/ 19249 w 64283"/>
                  <a:gd name="csY2" fmla="*/ 239 h 69533"/>
                </a:gdLst>
                <a:ahLst/>
                <a:cxnLst>
                  <a:cxn ang="0">
                    <a:pos x="csX0" y="csY0"/>
                  </a:cxn>
                  <a:cxn ang="0">
                    <a:pos x="csX1" y="csY1"/>
                  </a:cxn>
                  <a:cxn ang="0">
                    <a:pos x="csX2" y="csY2"/>
                  </a:cxn>
                </a:cxnLst>
                <a:rect l="l" t="t" r="r" b="b"/>
                <a:pathLst>
                  <a:path w="64283" h="69533">
                    <a:moveTo>
                      <a:pt x="19249" y="239"/>
                    </a:moveTo>
                    <a:cubicBezTo>
                      <a:pt x="45977" y="-3910"/>
                      <a:pt x="83161" y="47040"/>
                      <a:pt x="53114" y="68947"/>
                    </a:cubicBezTo>
                    <a:cubicBezTo>
                      <a:pt x="19085" y="76581"/>
                      <a:pt x="-26401" y="7375"/>
                      <a:pt x="19249" y="239"/>
                    </a:cubicBezTo>
                    <a:close/>
                  </a:path>
                </a:pathLst>
              </a:custGeom>
              <a:solidFill>
                <a:srgbClr val="0B0C0D"/>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EF359E3E-E71B-B5A7-43AA-BD30F7C7B486}"/>
                  </a:ext>
                </a:extLst>
              </p:cNvPr>
              <p:cNvSpPr/>
              <p:nvPr/>
            </p:nvSpPr>
            <p:spPr>
              <a:xfrm>
                <a:off x="-14118084" y="-8738300"/>
                <a:ext cx="137259" cy="169593"/>
              </a:xfrm>
              <a:custGeom>
                <a:avLst/>
                <a:gdLst>
                  <a:gd name="csX0" fmla="*/ 129626 w 137259"/>
                  <a:gd name="csY0" fmla="*/ 1476 h 169593"/>
                  <a:gd name="csX1" fmla="*/ 60400 w 137259"/>
                  <a:gd name="csY1" fmla="*/ 110512 h 169593"/>
                  <a:gd name="csX2" fmla="*/ 49446 w 137259"/>
                  <a:gd name="csY2" fmla="*/ 169594 h 169593"/>
                  <a:gd name="csX3" fmla="*/ 2964 w 137259"/>
                  <a:gd name="csY3" fmla="*/ 113002 h 169593"/>
                  <a:gd name="csX4" fmla="*/ 129626 w 137259"/>
                  <a:gd name="csY4" fmla="*/ 1310 h 169593"/>
                </a:gdLst>
                <a:ahLst/>
                <a:cxnLst>
                  <a:cxn ang="0">
                    <a:pos x="csX0" y="csY0"/>
                  </a:cxn>
                  <a:cxn ang="0">
                    <a:pos x="csX1" y="csY1"/>
                  </a:cxn>
                  <a:cxn ang="0">
                    <a:pos x="csX2" y="csY2"/>
                  </a:cxn>
                  <a:cxn ang="0">
                    <a:pos x="csX3" y="csY3"/>
                  </a:cxn>
                  <a:cxn ang="0">
                    <a:pos x="csX4" y="csY4"/>
                  </a:cxn>
                </a:cxnLst>
                <a:rect l="l" t="t" r="r" b="b"/>
                <a:pathLst>
                  <a:path w="137259" h="169593">
                    <a:moveTo>
                      <a:pt x="129626" y="1476"/>
                    </a:moveTo>
                    <a:cubicBezTo>
                      <a:pt x="165481" y="23715"/>
                      <a:pt x="63557" y="96737"/>
                      <a:pt x="60400" y="110512"/>
                    </a:cubicBezTo>
                    <a:cubicBezTo>
                      <a:pt x="56583" y="127606"/>
                      <a:pt x="88620" y="166275"/>
                      <a:pt x="49446" y="169594"/>
                    </a:cubicBezTo>
                    <a:cubicBezTo>
                      <a:pt x="25708" y="140385"/>
                      <a:pt x="-10649" y="160466"/>
                      <a:pt x="2964" y="113002"/>
                    </a:cubicBezTo>
                    <a:cubicBezTo>
                      <a:pt x="9935" y="88771"/>
                      <a:pt x="107048" y="-12631"/>
                      <a:pt x="129626" y="1310"/>
                    </a:cubicBezTo>
                    <a:close/>
                  </a:path>
                </a:pathLst>
              </a:custGeom>
              <a:solidFill>
                <a:srgbClr val="0B0C0D"/>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6929C6EB-8B9F-A118-F992-5C37313E2CB1}"/>
                  </a:ext>
                </a:extLst>
              </p:cNvPr>
              <p:cNvSpPr/>
              <p:nvPr/>
            </p:nvSpPr>
            <p:spPr>
              <a:xfrm>
                <a:off x="-14108217" y="-8524037"/>
                <a:ext cx="90305" cy="55127"/>
              </a:xfrm>
              <a:custGeom>
                <a:avLst/>
                <a:gdLst>
                  <a:gd name="csX0" fmla="*/ 5381 w 90305"/>
                  <a:gd name="csY0" fmla="*/ 14247 h 55127"/>
                  <a:gd name="csX1" fmla="*/ 90210 w 90305"/>
                  <a:gd name="csY1" fmla="*/ 20554 h 55127"/>
                  <a:gd name="csX2" fmla="*/ 5381 w 90305"/>
                  <a:gd name="csY2" fmla="*/ 14247 h 55127"/>
                </a:gdLst>
                <a:ahLst/>
                <a:cxnLst>
                  <a:cxn ang="0">
                    <a:pos x="csX0" y="csY0"/>
                  </a:cxn>
                  <a:cxn ang="0">
                    <a:pos x="csX1" y="csY1"/>
                  </a:cxn>
                  <a:cxn ang="0">
                    <a:pos x="csX2" y="csY2"/>
                  </a:cxn>
                </a:cxnLst>
                <a:rect l="l" t="t" r="r" b="b"/>
                <a:pathLst>
                  <a:path w="90305" h="55127">
                    <a:moveTo>
                      <a:pt x="5381" y="14247"/>
                    </a:moveTo>
                    <a:cubicBezTo>
                      <a:pt x="8867" y="8107"/>
                      <a:pt x="93529" y="-17783"/>
                      <a:pt x="90210" y="20554"/>
                    </a:cubicBezTo>
                    <a:cubicBezTo>
                      <a:pt x="86392" y="66359"/>
                      <a:pt x="-25493" y="69014"/>
                      <a:pt x="5381" y="14247"/>
                    </a:cubicBezTo>
                    <a:close/>
                  </a:path>
                </a:pathLst>
              </a:custGeom>
              <a:solidFill>
                <a:srgbClr val="0B0C0D"/>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E468D556-FD8A-A4EE-5CDE-4E5D419AD4E1}"/>
                  </a:ext>
                </a:extLst>
              </p:cNvPr>
              <p:cNvSpPr/>
              <p:nvPr/>
            </p:nvSpPr>
            <p:spPr>
              <a:xfrm>
                <a:off x="-14111543" y="-8765221"/>
                <a:ext cx="66761" cy="67636"/>
              </a:xfrm>
              <a:custGeom>
                <a:avLst/>
                <a:gdLst>
                  <a:gd name="csX0" fmla="*/ 8873 w 66761"/>
                  <a:gd name="csY0" fmla="*/ 61755 h 67636"/>
                  <a:gd name="csX1" fmla="*/ 29125 w 66761"/>
                  <a:gd name="csY1" fmla="*/ 67232 h 67636"/>
                  <a:gd name="csX2" fmla="*/ 8873 w 66761"/>
                  <a:gd name="csY2" fmla="*/ 61755 h 67636"/>
                </a:gdLst>
                <a:ahLst/>
                <a:cxnLst>
                  <a:cxn ang="0">
                    <a:pos x="csX0" y="csY0"/>
                  </a:cxn>
                  <a:cxn ang="0">
                    <a:pos x="csX1" y="csY1"/>
                  </a:cxn>
                  <a:cxn ang="0">
                    <a:pos x="csX2" y="csY2"/>
                  </a:cxn>
                </a:cxnLst>
                <a:rect l="l" t="t" r="r" b="b"/>
                <a:pathLst>
                  <a:path w="66761" h="67636">
                    <a:moveTo>
                      <a:pt x="8873" y="61755"/>
                    </a:moveTo>
                    <a:cubicBezTo>
                      <a:pt x="-41260" y="9311"/>
                      <a:pt x="142506" y="-48443"/>
                      <a:pt x="29125" y="67232"/>
                    </a:cubicBezTo>
                    <a:cubicBezTo>
                      <a:pt x="23483" y="68725"/>
                      <a:pt x="12857" y="65904"/>
                      <a:pt x="8873" y="61755"/>
                    </a:cubicBezTo>
                    <a:close/>
                  </a:path>
                </a:pathLst>
              </a:custGeom>
              <a:solidFill>
                <a:srgbClr val="0B0C0D"/>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05AD971C-0495-1209-B7C1-0C8241986F2F}"/>
                  </a:ext>
                </a:extLst>
              </p:cNvPr>
              <p:cNvSpPr/>
              <p:nvPr/>
            </p:nvSpPr>
            <p:spPr>
              <a:xfrm>
                <a:off x="-13963071" y="-8691351"/>
                <a:ext cx="59777" cy="73323"/>
              </a:xfrm>
              <a:custGeom>
                <a:avLst/>
                <a:gdLst>
                  <a:gd name="csX0" fmla="*/ 39351 w 59777"/>
                  <a:gd name="csY0" fmla="*/ 0 h 73323"/>
                  <a:gd name="csX1" fmla="*/ 1336 w 59777"/>
                  <a:gd name="csY1" fmla="*/ 61074 h 73323"/>
                  <a:gd name="csX2" fmla="*/ 39351 w 59777"/>
                  <a:gd name="csY2" fmla="*/ 0 h 73323"/>
                </a:gdLst>
                <a:ahLst/>
                <a:cxnLst>
                  <a:cxn ang="0">
                    <a:pos x="csX0" y="csY0"/>
                  </a:cxn>
                  <a:cxn ang="0">
                    <a:pos x="csX1" y="csY1"/>
                  </a:cxn>
                  <a:cxn ang="0">
                    <a:pos x="csX2" y="csY2"/>
                  </a:cxn>
                </a:cxnLst>
                <a:rect l="l" t="t" r="r" b="b"/>
                <a:pathLst>
                  <a:path w="59777" h="73323">
                    <a:moveTo>
                      <a:pt x="39351" y="0"/>
                    </a:moveTo>
                    <a:cubicBezTo>
                      <a:pt x="96953" y="8796"/>
                      <a:pt x="15946" y="107211"/>
                      <a:pt x="1336" y="61074"/>
                    </a:cubicBezTo>
                    <a:cubicBezTo>
                      <a:pt x="-6798" y="44312"/>
                      <a:pt x="24247" y="1328"/>
                      <a:pt x="39351" y="0"/>
                    </a:cubicBezTo>
                    <a:close/>
                  </a:path>
                </a:pathLst>
              </a:custGeom>
              <a:solidFill>
                <a:srgbClr val="0B0C0D"/>
              </a:solidFill>
              <a:ln w="16598" cap="flat">
                <a:noFill/>
                <a:prstDash val="solid"/>
                <a:miter/>
              </a:ln>
            </p:spPr>
            <p:txBody>
              <a:bodyPr/>
              <a:lstStyle/>
              <a:p>
                <a:endParaRPr lang="fr-FR"/>
              </a:p>
            </p:txBody>
          </p:sp>
        </p:grpSp>
      </p:grpSp>
      <p:grpSp>
        <p:nvGrpSpPr>
          <p:cNvPr id="44" name="Group 2">
            <a:extLst>
              <a:ext uri="{FF2B5EF4-FFF2-40B4-BE49-F238E27FC236}">
                <a16:creationId xmlns:a16="http://schemas.microsoft.com/office/drawing/2014/main" id="{39376E1A-FFBF-7C41-45E0-6A47E8A07D76}"/>
              </a:ext>
            </a:extLst>
          </p:cNvPr>
          <p:cNvGrpSpPr/>
          <p:nvPr/>
        </p:nvGrpSpPr>
        <p:grpSpPr>
          <a:xfrm>
            <a:off x="814261" y="1849812"/>
            <a:ext cx="4651197" cy="3044479"/>
            <a:chOff x="332936" y="2504656"/>
            <a:chExt cx="2926080" cy="3044479"/>
          </a:xfrm>
        </p:grpSpPr>
        <p:sp>
          <p:nvSpPr>
            <p:cNvPr id="45" name="TextBox 3">
              <a:extLst>
                <a:ext uri="{FF2B5EF4-FFF2-40B4-BE49-F238E27FC236}">
                  <a16:creationId xmlns:a16="http://schemas.microsoft.com/office/drawing/2014/main" id="{D8EED4C1-BB27-683F-23BD-D1CCA2F092F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solidFill>
                </a:rPr>
                <a:t>Lorem Ipsum</a:t>
              </a:r>
            </a:p>
          </p:txBody>
        </p:sp>
        <p:sp>
          <p:nvSpPr>
            <p:cNvPr id="46" name="TextBox 4">
              <a:extLst>
                <a:ext uri="{FF2B5EF4-FFF2-40B4-BE49-F238E27FC236}">
                  <a16:creationId xmlns:a16="http://schemas.microsoft.com/office/drawing/2014/main" id="{D0557361-057E-A105-77FB-9CC5890300A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8" name="Title 47">
            <a:extLst>
              <a:ext uri="{FF2B5EF4-FFF2-40B4-BE49-F238E27FC236}">
                <a16:creationId xmlns:a16="http://schemas.microsoft.com/office/drawing/2014/main" id="{DF3F68EA-4572-40E3-2A53-5E2543B55ED2}"/>
              </a:ext>
            </a:extLst>
          </p:cNvPr>
          <p:cNvSpPr>
            <a:spLocks noGrp="1"/>
          </p:cNvSpPr>
          <p:nvPr>
            <p:ph type="title"/>
          </p:nvPr>
        </p:nvSpPr>
        <p:spPr/>
        <p:txBody>
          <a:bodyPr/>
          <a:lstStyle/>
          <a:p>
            <a:r>
              <a:rPr lang="en-US" dirty="0"/>
              <a:t>Leadership Team Doodle Sticker – Slide Template</a:t>
            </a:r>
          </a:p>
        </p:txBody>
      </p:sp>
    </p:spTree>
    <p:extLst>
      <p:ext uri="{BB962C8B-B14F-4D97-AF65-F5344CB8AC3E}">
        <p14:creationId xmlns:p14="http://schemas.microsoft.com/office/powerpoint/2010/main" val="678571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8DF5-2BE3-B296-03D4-356AD5383B86}"/>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210C2D9D-DFC2-35BC-63C3-126E85B6FECE}"/>
              </a:ext>
            </a:extLst>
          </p:cNvPr>
          <p:cNvGrpSpPr/>
          <p:nvPr/>
        </p:nvGrpSpPr>
        <p:grpSpPr>
          <a:xfrm>
            <a:off x="6254325" y="1134005"/>
            <a:ext cx="4895679" cy="4839371"/>
            <a:chOff x="-17613469" y="-9961405"/>
            <a:chExt cx="4895679" cy="4839371"/>
          </a:xfrm>
        </p:grpSpPr>
        <p:sp>
          <p:nvSpPr>
            <p:cNvPr id="4" name="Forme libre 3">
              <a:extLst>
                <a:ext uri="{FF2B5EF4-FFF2-40B4-BE49-F238E27FC236}">
                  <a16:creationId xmlns:a16="http://schemas.microsoft.com/office/drawing/2014/main" id="{D10590E8-B595-EC98-92EB-FE34F3E2FE6F}"/>
                </a:ext>
              </a:extLst>
            </p:cNvPr>
            <p:cNvSpPr/>
            <p:nvPr/>
          </p:nvSpPr>
          <p:spPr>
            <a:xfrm>
              <a:off x="-17613469" y="-9961405"/>
              <a:ext cx="4895679" cy="4839371"/>
            </a:xfrm>
            <a:custGeom>
              <a:avLst/>
              <a:gdLst>
                <a:gd name="csX0" fmla="*/ 4766441 w 4895679"/>
                <a:gd name="csY0" fmla="*/ 1911658 h 4839371"/>
                <a:gd name="csX1" fmla="*/ 4689081 w 4895679"/>
                <a:gd name="csY1" fmla="*/ 1713003 h 4839371"/>
                <a:gd name="csX2" fmla="*/ 4242371 w 4895679"/>
                <a:gd name="csY2" fmla="*/ 1750178 h 4839371"/>
                <a:gd name="csX3" fmla="*/ 4234071 w 4895679"/>
                <a:gd name="csY3" fmla="*/ 1749183 h 4839371"/>
                <a:gd name="csX4" fmla="*/ 4215976 w 4895679"/>
                <a:gd name="csY4" fmla="*/ 1747523 h 4839371"/>
                <a:gd name="csX5" fmla="*/ 4218963 w 4895679"/>
                <a:gd name="csY5" fmla="*/ 1655912 h 4839371"/>
                <a:gd name="csX6" fmla="*/ 4206845 w 4895679"/>
                <a:gd name="csY6" fmla="*/ 1622222 h 4839371"/>
                <a:gd name="csX7" fmla="*/ 4217970 w 4895679"/>
                <a:gd name="csY7" fmla="*/ 1593677 h 4839371"/>
                <a:gd name="csX8" fmla="*/ 4269428 w 4895679"/>
                <a:gd name="csY8" fmla="*/ 1312872 h 4839371"/>
                <a:gd name="csX9" fmla="*/ 3998848 w 4895679"/>
                <a:gd name="csY9" fmla="*/ 929005 h 4839371"/>
                <a:gd name="csX10" fmla="*/ 3940415 w 4895679"/>
                <a:gd name="csY10" fmla="*/ 892825 h 4839371"/>
                <a:gd name="csX11" fmla="*/ 3769598 w 4895679"/>
                <a:gd name="csY11" fmla="*/ 796070 h 4839371"/>
                <a:gd name="csX12" fmla="*/ 3766939 w 4895679"/>
                <a:gd name="csY12" fmla="*/ 794576 h 4839371"/>
                <a:gd name="csX13" fmla="*/ 3564584 w 4895679"/>
                <a:gd name="csY13" fmla="*/ 792751 h 4839371"/>
                <a:gd name="csX14" fmla="*/ 3394598 w 4895679"/>
                <a:gd name="csY14" fmla="*/ 980784 h 4839371"/>
                <a:gd name="csX15" fmla="*/ 3387793 w 4895679"/>
                <a:gd name="csY15" fmla="*/ 997712 h 4839371"/>
                <a:gd name="csX16" fmla="*/ 3370528 w 4895679"/>
                <a:gd name="csY16" fmla="*/ 1016466 h 4839371"/>
                <a:gd name="csX17" fmla="*/ 3291345 w 4895679"/>
                <a:gd name="csY17" fmla="*/ 1118698 h 4839371"/>
                <a:gd name="csX18" fmla="*/ 3246027 w 4895679"/>
                <a:gd name="csY18" fmla="*/ 1602971 h 4839371"/>
                <a:gd name="csX19" fmla="*/ 2855590 w 4895679"/>
                <a:gd name="csY19" fmla="*/ 1473190 h 4839371"/>
                <a:gd name="csX20" fmla="*/ 2801307 w 4895679"/>
                <a:gd name="csY20" fmla="*/ 1444313 h 4839371"/>
                <a:gd name="csX21" fmla="*/ 2826041 w 4895679"/>
                <a:gd name="csY21" fmla="*/ 1275033 h 4839371"/>
                <a:gd name="csX22" fmla="*/ 2845628 w 4895679"/>
                <a:gd name="csY22" fmla="*/ 1147907 h 4839371"/>
                <a:gd name="csX23" fmla="*/ 2996692 w 4895679"/>
                <a:gd name="csY23" fmla="*/ 986925 h 4839371"/>
                <a:gd name="csX24" fmla="*/ 3004659 w 4895679"/>
                <a:gd name="csY24" fmla="*/ 811338 h 4839371"/>
                <a:gd name="csX25" fmla="*/ 3028397 w 4895679"/>
                <a:gd name="csY25" fmla="*/ 810840 h 4839371"/>
                <a:gd name="csX26" fmla="*/ 3158377 w 4895679"/>
                <a:gd name="csY26" fmla="*/ 748107 h 4839371"/>
                <a:gd name="csX27" fmla="*/ 3178961 w 4895679"/>
                <a:gd name="csY27" fmla="*/ 532690 h 4839371"/>
                <a:gd name="csX28" fmla="*/ 3177300 w 4895679"/>
                <a:gd name="csY28" fmla="*/ 530035 h 4839371"/>
                <a:gd name="csX29" fmla="*/ 3183444 w 4895679"/>
                <a:gd name="csY29" fmla="*/ 513273 h 4839371"/>
                <a:gd name="csX30" fmla="*/ 3134142 w 4895679"/>
                <a:gd name="csY30" fmla="*/ 328724 h 4839371"/>
                <a:gd name="csX31" fmla="*/ 3132812 w 4895679"/>
                <a:gd name="csY31" fmla="*/ 244416 h 4839371"/>
                <a:gd name="csX32" fmla="*/ 2964987 w 4895679"/>
                <a:gd name="csY32" fmla="*/ 108495 h 4839371"/>
                <a:gd name="csX33" fmla="*/ 2964987 w 4895679"/>
                <a:gd name="csY33" fmla="*/ 108495 h 4839371"/>
                <a:gd name="csX34" fmla="*/ 2808278 w 4895679"/>
                <a:gd name="csY34" fmla="*/ 171892 h 4839371"/>
                <a:gd name="csX35" fmla="*/ 2648087 w 4895679"/>
                <a:gd name="csY35" fmla="*/ 67004 h 4839371"/>
                <a:gd name="csX36" fmla="*/ 2447389 w 4895679"/>
                <a:gd name="csY36" fmla="*/ 33148 h 4839371"/>
                <a:gd name="csX37" fmla="*/ 2392446 w 4895679"/>
                <a:gd name="csY37" fmla="*/ 31489 h 4839371"/>
                <a:gd name="csX38" fmla="*/ 2346297 w 4895679"/>
                <a:gd name="csY38" fmla="*/ 21365 h 4839371"/>
                <a:gd name="csX39" fmla="*/ 2111900 w 4895679"/>
                <a:gd name="csY39" fmla="*/ 16552 h 4839371"/>
                <a:gd name="csX40" fmla="*/ 1942080 w 4895679"/>
                <a:gd name="csY40" fmla="*/ 189981 h 4839371"/>
                <a:gd name="csX41" fmla="*/ 1928633 w 4895679"/>
                <a:gd name="csY41" fmla="*/ 255536 h 4839371"/>
                <a:gd name="csX42" fmla="*/ 1905727 w 4895679"/>
                <a:gd name="csY42" fmla="*/ 303332 h 4839371"/>
                <a:gd name="csX43" fmla="*/ 1667512 w 4895679"/>
                <a:gd name="csY43" fmla="*/ 330052 h 4839371"/>
                <a:gd name="csX44" fmla="*/ 1667512 w 4895679"/>
                <a:gd name="csY44" fmla="*/ 330052 h 4839371"/>
                <a:gd name="csX45" fmla="*/ 1622194 w 4895679"/>
                <a:gd name="csY45" fmla="*/ 521903 h 4839371"/>
                <a:gd name="csX46" fmla="*/ 1632654 w 4895679"/>
                <a:gd name="csY46" fmla="*/ 545635 h 4839371"/>
                <a:gd name="csX47" fmla="*/ 1608417 w 4895679"/>
                <a:gd name="csY47" fmla="*/ 567210 h 4839371"/>
                <a:gd name="csX48" fmla="*/ 1605594 w 4895679"/>
                <a:gd name="csY48" fmla="*/ 813330 h 4839371"/>
                <a:gd name="csX49" fmla="*/ 1757156 w 4895679"/>
                <a:gd name="csY49" fmla="*/ 874901 h 4839371"/>
                <a:gd name="csX50" fmla="*/ 1798656 w 4895679"/>
                <a:gd name="csY50" fmla="*/ 872578 h 4839371"/>
                <a:gd name="csX51" fmla="*/ 1877175 w 4895679"/>
                <a:gd name="csY51" fmla="*/ 1062437 h 4839371"/>
                <a:gd name="csX52" fmla="*/ 1989060 w 4895679"/>
                <a:gd name="csY52" fmla="*/ 1132638 h 4839371"/>
                <a:gd name="csX53" fmla="*/ 2038695 w 4895679"/>
                <a:gd name="csY53" fmla="*/ 1430206 h 4839371"/>
                <a:gd name="csX54" fmla="*/ 1670337 w 4895679"/>
                <a:gd name="csY54" fmla="*/ 1564966 h 4839371"/>
                <a:gd name="csX55" fmla="*/ 1696396 w 4895679"/>
                <a:gd name="csY55" fmla="*/ 1451283 h 4839371"/>
                <a:gd name="csX56" fmla="*/ 1574385 w 4895679"/>
                <a:gd name="csY56" fmla="*/ 1059948 h 4839371"/>
                <a:gd name="csX57" fmla="*/ 1547163 w 4895679"/>
                <a:gd name="csY57" fmla="*/ 881374 h 4839371"/>
                <a:gd name="csX58" fmla="*/ 1543842 w 4895679"/>
                <a:gd name="csY58" fmla="*/ 876893 h 4839371"/>
                <a:gd name="csX59" fmla="*/ 1523091 w 4895679"/>
                <a:gd name="csY59" fmla="*/ 820798 h 4839371"/>
                <a:gd name="csX60" fmla="*/ 1351280 w 4895679"/>
                <a:gd name="csY60" fmla="*/ 732341 h 4839371"/>
                <a:gd name="csX61" fmla="*/ 1307787 w 4895679"/>
                <a:gd name="csY61" fmla="*/ 741801 h 4839371"/>
                <a:gd name="csX62" fmla="*/ 1301147 w 4895679"/>
                <a:gd name="csY62" fmla="*/ 739809 h 4839371"/>
                <a:gd name="csX63" fmla="*/ 1128836 w 4895679"/>
                <a:gd name="csY63" fmla="*/ 703298 h 4839371"/>
                <a:gd name="csX64" fmla="*/ 996700 w 4895679"/>
                <a:gd name="csY64" fmla="*/ 816151 h 4839371"/>
                <a:gd name="csX65" fmla="*/ 995869 w 4895679"/>
                <a:gd name="csY65" fmla="*/ 817313 h 4839371"/>
                <a:gd name="csX66" fmla="*/ 936108 w 4895679"/>
                <a:gd name="csY66" fmla="*/ 834241 h 4839371"/>
                <a:gd name="csX67" fmla="*/ 588169 w 4895679"/>
                <a:gd name="csY67" fmla="*/ 1174958 h 4839371"/>
                <a:gd name="csX68" fmla="*/ 581196 w 4895679"/>
                <a:gd name="csY68" fmla="*/ 1184584 h 4839371"/>
                <a:gd name="csX69" fmla="*/ 624190 w 4895679"/>
                <a:gd name="csY69" fmla="*/ 1507544 h 4839371"/>
                <a:gd name="csX70" fmla="*/ 643447 w 4895679"/>
                <a:gd name="csY70" fmla="*/ 1531110 h 4839371"/>
                <a:gd name="csX71" fmla="*/ 670505 w 4895679"/>
                <a:gd name="csY71" fmla="*/ 1636993 h 4839371"/>
                <a:gd name="csX72" fmla="*/ 825384 w 4895679"/>
                <a:gd name="csY72" fmla="*/ 1763289 h 4839371"/>
                <a:gd name="csX73" fmla="*/ 565923 w 4895679"/>
                <a:gd name="csY73" fmla="*/ 1785694 h 4839371"/>
                <a:gd name="csX74" fmla="*/ 553473 w 4895679"/>
                <a:gd name="csY74" fmla="*/ 1775736 h 4839371"/>
                <a:gd name="csX75" fmla="*/ 287539 w 4895679"/>
                <a:gd name="csY75" fmla="*/ 1702879 h 4839371"/>
                <a:gd name="csX76" fmla="*/ 162041 w 4895679"/>
                <a:gd name="csY76" fmla="*/ 1824695 h 4839371"/>
                <a:gd name="csX77" fmla="*/ 151084 w 4895679"/>
                <a:gd name="csY77" fmla="*/ 1940535 h 4839371"/>
                <a:gd name="csX78" fmla="*/ 23 w 4895679"/>
                <a:gd name="csY78" fmla="*/ 2159936 h 4839371"/>
                <a:gd name="csX79" fmla="*/ 61941 w 4895679"/>
                <a:gd name="csY79" fmla="*/ 2312287 h 4839371"/>
                <a:gd name="csX80" fmla="*/ 143116 w 4895679"/>
                <a:gd name="csY80" fmla="*/ 2426634 h 4839371"/>
                <a:gd name="csX81" fmla="*/ 256994 w 4895679"/>
                <a:gd name="csY81" fmla="*/ 2468954 h 4839371"/>
                <a:gd name="csX82" fmla="*/ 510147 w 4895679"/>
                <a:gd name="csY82" fmla="*/ 2477916 h 4839371"/>
                <a:gd name="csX83" fmla="*/ 708686 w 4895679"/>
                <a:gd name="csY83" fmla="*/ 2377842 h 4839371"/>
                <a:gd name="csX84" fmla="*/ 706861 w 4895679"/>
                <a:gd name="csY84" fmla="*/ 2601557 h 4839371"/>
                <a:gd name="csX85" fmla="*/ 705365 w 4895679"/>
                <a:gd name="csY85" fmla="*/ 3004842 h 4839371"/>
                <a:gd name="csX86" fmla="*/ 718646 w 4895679"/>
                <a:gd name="csY86" fmla="*/ 3068239 h 4839371"/>
                <a:gd name="csX87" fmla="*/ 782723 w 4895679"/>
                <a:gd name="csY87" fmla="*/ 3197190 h 4839371"/>
                <a:gd name="csX88" fmla="*/ 786208 w 4895679"/>
                <a:gd name="csY88" fmla="*/ 3251791 h 4839371"/>
                <a:gd name="csX89" fmla="*/ 785047 w 4895679"/>
                <a:gd name="csY89" fmla="*/ 3817054 h 4839371"/>
                <a:gd name="csX90" fmla="*/ 769276 w 4895679"/>
                <a:gd name="csY90" fmla="*/ 4127400 h 4839371"/>
                <a:gd name="csX91" fmla="*/ 486742 w 4895679"/>
                <a:gd name="csY91" fmla="*/ 4167729 h 4839371"/>
                <a:gd name="csX92" fmla="*/ 418679 w 4895679"/>
                <a:gd name="csY92" fmla="*/ 4355762 h 4839371"/>
                <a:gd name="csX93" fmla="*/ 434285 w 4895679"/>
                <a:gd name="csY93" fmla="*/ 4403725 h 4839371"/>
                <a:gd name="csX94" fmla="*/ 390127 w 4895679"/>
                <a:gd name="csY94" fmla="*/ 4439241 h 4839371"/>
                <a:gd name="csX95" fmla="*/ 385479 w 4895679"/>
                <a:gd name="csY95" fmla="*/ 4661296 h 4839371"/>
                <a:gd name="csX96" fmla="*/ 418183 w 4895679"/>
                <a:gd name="csY96" fmla="*/ 4699135 h 4839371"/>
                <a:gd name="csX97" fmla="*/ 543846 w 4895679"/>
                <a:gd name="csY97" fmla="*/ 4756724 h 4839371"/>
                <a:gd name="csX98" fmla="*/ 2188595 w 4895679"/>
                <a:gd name="csY98" fmla="*/ 4756724 h 4839371"/>
                <a:gd name="csX99" fmla="*/ 2289189 w 4895679"/>
                <a:gd name="csY99" fmla="*/ 4800869 h 4839371"/>
                <a:gd name="csX100" fmla="*/ 2307285 w 4895679"/>
                <a:gd name="csY100" fmla="*/ 4801865 h 4839371"/>
                <a:gd name="csX101" fmla="*/ 2478101 w 4895679"/>
                <a:gd name="csY101" fmla="*/ 4801865 h 4839371"/>
                <a:gd name="csX102" fmla="*/ 2886468 w 4895679"/>
                <a:gd name="csY102" fmla="*/ 4806512 h 4839371"/>
                <a:gd name="csX103" fmla="*/ 3013956 w 4895679"/>
                <a:gd name="csY103" fmla="*/ 4816303 h 4839371"/>
                <a:gd name="csX104" fmla="*/ 3364384 w 4895679"/>
                <a:gd name="csY104" fmla="*/ 4839372 h 4839371"/>
                <a:gd name="csX105" fmla="*/ 3483577 w 4895679"/>
                <a:gd name="csY105" fmla="*/ 4811657 h 4839371"/>
                <a:gd name="csX106" fmla="*/ 3550476 w 4895679"/>
                <a:gd name="csY106" fmla="*/ 4742119 h 4839371"/>
                <a:gd name="csX107" fmla="*/ 3554460 w 4895679"/>
                <a:gd name="csY107" fmla="*/ 4743779 h 4839371"/>
                <a:gd name="csX108" fmla="*/ 3876502 w 4895679"/>
                <a:gd name="csY108" fmla="*/ 4768673 h 4839371"/>
                <a:gd name="csX109" fmla="*/ 4195059 w 4895679"/>
                <a:gd name="csY109" fmla="*/ 4752077 h 4839371"/>
                <a:gd name="csX110" fmla="*/ 4217139 w 4895679"/>
                <a:gd name="csY110" fmla="*/ 4742285 h 4839371"/>
                <a:gd name="csX111" fmla="*/ 4425472 w 4895679"/>
                <a:gd name="csY111" fmla="*/ 4677228 h 4839371"/>
                <a:gd name="csX112" fmla="*/ 4474110 w 4895679"/>
                <a:gd name="csY112" fmla="*/ 4523715 h 4839371"/>
                <a:gd name="csX113" fmla="*/ 4462989 w 4895679"/>
                <a:gd name="csY113" fmla="*/ 4480731 h 4839371"/>
                <a:gd name="csX114" fmla="*/ 4540510 w 4895679"/>
                <a:gd name="csY114" fmla="*/ 4399410 h 4839371"/>
                <a:gd name="csX115" fmla="*/ 4518431 w 4895679"/>
                <a:gd name="csY115" fmla="*/ 4208389 h 4839371"/>
                <a:gd name="csX116" fmla="*/ 4229257 w 4895679"/>
                <a:gd name="csY116" fmla="*/ 4121757 h 4839371"/>
                <a:gd name="csX117" fmla="*/ 3938255 w 4895679"/>
                <a:gd name="csY117" fmla="*/ 4099519 h 4839371"/>
                <a:gd name="csX118" fmla="*/ 3936431 w 4895679"/>
                <a:gd name="csY118" fmla="*/ 4066160 h 4839371"/>
                <a:gd name="csX119" fmla="*/ 3932775 w 4895679"/>
                <a:gd name="csY119" fmla="*/ 3943183 h 4839371"/>
                <a:gd name="csX120" fmla="*/ 3948881 w 4895679"/>
                <a:gd name="csY120" fmla="*/ 3673830 h 4839371"/>
                <a:gd name="csX121" fmla="*/ 4020757 w 4895679"/>
                <a:gd name="csY121" fmla="*/ 3605952 h 4839371"/>
                <a:gd name="csX122" fmla="*/ 4054456 w 4895679"/>
                <a:gd name="csY122" fmla="*/ 3487290 h 4839371"/>
                <a:gd name="csX123" fmla="*/ 4058772 w 4895679"/>
                <a:gd name="csY123" fmla="*/ 3452936 h 4839371"/>
                <a:gd name="csX124" fmla="*/ 4071721 w 4895679"/>
                <a:gd name="csY124" fmla="*/ 2804527 h 4839371"/>
                <a:gd name="csX125" fmla="*/ 4107742 w 4895679"/>
                <a:gd name="csY125" fmla="*/ 2759220 h 4839371"/>
                <a:gd name="csX126" fmla="*/ 4151735 w 4895679"/>
                <a:gd name="csY126" fmla="*/ 2565709 h 4839371"/>
                <a:gd name="csX127" fmla="*/ 4118202 w 4895679"/>
                <a:gd name="csY127" fmla="*/ 2324403 h 4839371"/>
                <a:gd name="csX128" fmla="*/ 4113055 w 4895679"/>
                <a:gd name="csY128" fmla="*/ 2317764 h 4839371"/>
                <a:gd name="csX129" fmla="*/ 4138454 w 4895679"/>
                <a:gd name="csY129" fmla="*/ 2321415 h 4839371"/>
                <a:gd name="csX130" fmla="*/ 4191241 w 4895679"/>
                <a:gd name="csY130" fmla="*/ 2352948 h 4839371"/>
                <a:gd name="csX131" fmla="*/ 4541009 w 4895679"/>
                <a:gd name="csY131" fmla="*/ 2448209 h 4839371"/>
                <a:gd name="csX132" fmla="*/ 4676797 w 4895679"/>
                <a:gd name="csY132" fmla="*/ 2389791 h 4839371"/>
                <a:gd name="csX133" fmla="*/ 4739381 w 4895679"/>
                <a:gd name="csY133" fmla="*/ 2360582 h 4839371"/>
                <a:gd name="csX134" fmla="*/ 4803625 w 4895679"/>
                <a:gd name="csY134" fmla="*/ 2289717 h 4839371"/>
                <a:gd name="csX135" fmla="*/ 4895587 w 4895679"/>
                <a:gd name="csY135" fmla="*/ 2105334 h 4839371"/>
                <a:gd name="csX136" fmla="*/ 4766607 w 4895679"/>
                <a:gd name="csY136" fmla="*/ 1912820 h 48393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4895679" h="4839371">
                  <a:moveTo>
                    <a:pt x="4766441" y="1911658"/>
                  </a:moveTo>
                  <a:cubicBezTo>
                    <a:pt x="4776399" y="1831333"/>
                    <a:pt x="4748511" y="1759140"/>
                    <a:pt x="4689081" y="1713003"/>
                  </a:cubicBezTo>
                  <a:cubicBezTo>
                    <a:pt x="4574874" y="1624214"/>
                    <a:pt x="4419328" y="1675496"/>
                    <a:pt x="4242371" y="1750178"/>
                  </a:cubicBezTo>
                  <a:cubicBezTo>
                    <a:pt x="4239385" y="1749680"/>
                    <a:pt x="4236560" y="1749348"/>
                    <a:pt x="4234071" y="1749183"/>
                  </a:cubicBezTo>
                  <a:cubicBezTo>
                    <a:pt x="4228094" y="1748519"/>
                    <a:pt x="4221954" y="1748021"/>
                    <a:pt x="4215976" y="1747523"/>
                  </a:cubicBezTo>
                  <a:cubicBezTo>
                    <a:pt x="4224442" y="1720803"/>
                    <a:pt x="4227263" y="1690101"/>
                    <a:pt x="4218963" y="1655912"/>
                  </a:cubicBezTo>
                  <a:cubicBezTo>
                    <a:pt x="4216640" y="1646453"/>
                    <a:pt x="4212989" y="1634836"/>
                    <a:pt x="4206845" y="1622222"/>
                  </a:cubicBezTo>
                  <a:cubicBezTo>
                    <a:pt x="4210168" y="1613095"/>
                    <a:pt x="4213986" y="1603469"/>
                    <a:pt x="4217970" y="1593677"/>
                  </a:cubicBezTo>
                  <a:cubicBezTo>
                    <a:pt x="4244361" y="1526961"/>
                    <a:pt x="4280553" y="1435517"/>
                    <a:pt x="4269428" y="1312872"/>
                  </a:cubicBezTo>
                  <a:cubicBezTo>
                    <a:pt x="4248179" y="1077705"/>
                    <a:pt x="4104090" y="991738"/>
                    <a:pt x="3998848" y="929005"/>
                  </a:cubicBezTo>
                  <a:cubicBezTo>
                    <a:pt x="3978426" y="916889"/>
                    <a:pt x="3959005" y="905272"/>
                    <a:pt x="3940415" y="892825"/>
                  </a:cubicBezTo>
                  <a:cubicBezTo>
                    <a:pt x="3913022" y="862454"/>
                    <a:pt x="3852433" y="797398"/>
                    <a:pt x="3769598" y="796070"/>
                  </a:cubicBezTo>
                  <a:cubicBezTo>
                    <a:pt x="3768767" y="795572"/>
                    <a:pt x="3767770" y="795074"/>
                    <a:pt x="3766939" y="794576"/>
                  </a:cubicBezTo>
                  <a:cubicBezTo>
                    <a:pt x="3725771" y="773001"/>
                    <a:pt x="3657214" y="755077"/>
                    <a:pt x="3564584" y="792751"/>
                  </a:cubicBezTo>
                  <a:cubicBezTo>
                    <a:pt x="3449379" y="839552"/>
                    <a:pt x="3412361" y="934813"/>
                    <a:pt x="3394598" y="980784"/>
                  </a:cubicBezTo>
                  <a:cubicBezTo>
                    <a:pt x="3392442" y="986427"/>
                    <a:pt x="3389451" y="994061"/>
                    <a:pt x="3387793" y="997712"/>
                  </a:cubicBezTo>
                  <a:cubicBezTo>
                    <a:pt x="3384474" y="1001861"/>
                    <a:pt x="3376502" y="1010159"/>
                    <a:pt x="3370528" y="1016466"/>
                  </a:cubicBezTo>
                  <a:cubicBezTo>
                    <a:pt x="3347950" y="1040032"/>
                    <a:pt x="3317076" y="1072063"/>
                    <a:pt x="3291345" y="1118698"/>
                  </a:cubicBezTo>
                  <a:cubicBezTo>
                    <a:pt x="3199712" y="1283497"/>
                    <a:pt x="3186098" y="1458419"/>
                    <a:pt x="3246027" y="1602971"/>
                  </a:cubicBezTo>
                  <a:cubicBezTo>
                    <a:pt x="3108577" y="1571273"/>
                    <a:pt x="2974612" y="1531940"/>
                    <a:pt x="2855590" y="1473190"/>
                  </a:cubicBezTo>
                  <a:cubicBezTo>
                    <a:pt x="2842143" y="1466551"/>
                    <a:pt x="2821226" y="1455432"/>
                    <a:pt x="2801307" y="1444313"/>
                  </a:cubicBezTo>
                  <a:cubicBezTo>
                    <a:pt x="2806454" y="1394524"/>
                    <a:pt x="2818073" y="1323327"/>
                    <a:pt x="2826041" y="1275033"/>
                  </a:cubicBezTo>
                  <a:cubicBezTo>
                    <a:pt x="2833843" y="1226904"/>
                    <a:pt x="2840651" y="1184916"/>
                    <a:pt x="2845628" y="1147907"/>
                  </a:cubicBezTo>
                  <a:cubicBezTo>
                    <a:pt x="2937760" y="1113387"/>
                    <a:pt x="2978762" y="1045509"/>
                    <a:pt x="2996692" y="986925"/>
                  </a:cubicBezTo>
                  <a:cubicBezTo>
                    <a:pt x="3014953" y="927179"/>
                    <a:pt x="3017110" y="866437"/>
                    <a:pt x="3004659" y="811338"/>
                  </a:cubicBezTo>
                  <a:cubicBezTo>
                    <a:pt x="3015120" y="811006"/>
                    <a:pt x="3023748" y="810840"/>
                    <a:pt x="3028397" y="810840"/>
                  </a:cubicBezTo>
                  <a:cubicBezTo>
                    <a:pt x="3079028" y="810840"/>
                    <a:pt x="3127005" y="787772"/>
                    <a:pt x="3158377" y="748107"/>
                  </a:cubicBezTo>
                  <a:cubicBezTo>
                    <a:pt x="3220462" y="669940"/>
                    <a:pt x="3209840" y="585466"/>
                    <a:pt x="3178961" y="532690"/>
                  </a:cubicBezTo>
                  <a:cubicBezTo>
                    <a:pt x="3178463" y="531860"/>
                    <a:pt x="3177798" y="530865"/>
                    <a:pt x="3177300" y="530035"/>
                  </a:cubicBezTo>
                  <a:cubicBezTo>
                    <a:pt x="3179626" y="524558"/>
                    <a:pt x="3181616" y="519081"/>
                    <a:pt x="3183444" y="513273"/>
                  </a:cubicBezTo>
                  <a:cubicBezTo>
                    <a:pt x="3203696" y="447220"/>
                    <a:pt x="3184275" y="377185"/>
                    <a:pt x="3134142" y="328724"/>
                  </a:cubicBezTo>
                  <a:cubicBezTo>
                    <a:pt x="3139787" y="302171"/>
                    <a:pt x="3140282" y="274123"/>
                    <a:pt x="3132812" y="244416"/>
                  </a:cubicBezTo>
                  <a:cubicBezTo>
                    <a:pt x="3113391" y="167908"/>
                    <a:pt x="3047489" y="114469"/>
                    <a:pt x="2964987" y="108495"/>
                  </a:cubicBezTo>
                  <a:cubicBezTo>
                    <a:pt x="2964987" y="108495"/>
                    <a:pt x="2964987" y="108495"/>
                    <a:pt x="2964987" y="108495"/>
                  </a:cubicBezTo>
                  <a:cubicBezTo>
                    <a:pt x="2907713" y="104345"/>
                    <a:pt x="2864555" y="126418"/>
                    <a:pt x="2808278" y="171892"/>
                  </a:cubicBezTo>
                  <a:cubicBezTo>
                    <a:pt x="2769768" y="131231"/>
                    <a:pt x="2717807" y="95218"/>
                    <a:pt x="2648087" y="67004"/>
                  </a:cubicBezTo>
                  <a:cubicBezTo>
                    <a:pt x="2559441" y="31157"/>
                    <a:pt x="2497190" y="32152"/>
                    <a:pt x="2447389" y="33148"/>
                  </a:cubicBezTo>
                  <a:cubicBezTo>
                    <a:pt x="2427304" y="33480"/>
                    <a:pt x="2411368" y="33812"/>
                    <a:pt x="2392446" y="31489"/>
                  </a:cubicBezTo>
                  <a:cubicBezTo>
                    <a:pt x="2381986" y="30327"/>
                    <a:pt x="2363728" y="25680"/>
                    <a:pt x="2346297" y="21365"/>
                  </a:cubicBezTo>
                  <a:cubicBezTo>
                    <a:pt x="2284545" y="5931"/>
                    <a:pt x="2199882" y="-15312"/>
                    <a:pt x="2111900" y="16552"/>
                  </a:cubicBezTo>
                  <a:cubicBezTo>
                    <a:pt x="2041848" y="41778"/>
                    <a:pt x="1958680" y="145670"/>
                    <a:pt x="1942080" y="189981"/>
                  </a:cubicBezTo>
                  <a:cubicBezTo>
                    <a:pt x="1932949" y="214377"/>
                    <a:pt x="1929796" y="237280"/>
                    <a:pt x="1928633" y="255536"/>
                  </a:cubicBezTo>
                  <a:cubicBezTo>
                    <a:pt x="1920665" y="271634"/>
                    <a:pt x="1913030" y="287400"/>
                    <a:pt x="1905727" y="303332"/>
                  </a:cubicBezTo>
                  <a:cubicBezTo>
                    <a:pt x="1829697" y="272630"/>
                    <a:pt x="1735741" y="264830"/>
                    <a:pt x="1667512" y="330052"/>
                  </a:cubicBezTo>
                  <a:cubicBezTo>
                    <a:pt x="1667512" y="330052"/>
                    <a:pt x="1667512" y="330052"/>
                    <a:pt x="1667512" y="330052"/>
                  </a:cubicBezTo>
                  <a:cubicBezTo>
                    <a:pt x="1615223" y="380172"/>
                    <a:pt x="1597792" y="453693"/>
                    <a:pt x="1622194" y="521903"/>
                  </a:cubicBezTo>
                  <a:cubicBezTo>
                    <a:pt x="1625183" y="530201"/>
                    <a:pt x="1628668" y="538001"/>
                    <a:pt x="1632654" y="545635"/>
                  </a:cubicBezTo>
                  <a:cubicBezTo>
                    <a:pt x="1623856" y="552440"/>
                    <a:pt x="1615556" y="559576"/>
                    <a:pt x="1608417" y="567210"/>
                  </a:cubicBezTo>
                  <a:cubicBezTo>
                    <a:pt x="1543343" y="637909"/>
                    <a:pt x="1542182" y="741469"/>
                    <a:pt x="1605594" y="813330"/>
                  </a:cubicBezTo>
                  <a:cubicBezTo>
                    <a:pt x="1647759" y="861126"/>
                    <a:pt x="1700546" y="874901"/>
                    <a:pt x="1757156" y="874901"/>
                  </a:cubicBezTo>
                  <a:cubicBezTo>
                    <a:pt x="1770765" y="874901"/>
                    <a:pt x="1784711" y="873905"/>
                    <a:pt x="1798656" y="872578"/>
                  </a:cubicBezTo>
                  <a:cubicBezTo>
                    <a:pt x="1801643" y="941949"/>
                    <a:pt x="1828371" y="1010823"/>
                    <a:pt x="1877175" y="1062437"/>
                  </a:cubicBezTo>
                  <a:cubicBezTo>
                    <a:pt x="1909046" y="1096293"/>
                    <a:pt x="1947393" y="1119859"/>
                    <a:pt x="1989060" y="1132638"/>
                  </a:cubicBezTo>
                  <a:lnTo>
                    <a:pt x="2038695" y="1430206"/>
                  </a:lnTo>
                  <a:cubicBezTo>
                    <a:pt x="1910043" y="1483645"/>
                    <a:pt x="1788196" y="1528289"/>
                    <a:pt x="1670337" y="1564966"/>
                  </a:cubicBezTo>
                  <a:cubicBezTo>
                    <a:pt x="1683448" y="1528289"/>
                    <a:pt x="1692246" y="1490284"/>
                    <a:pt x="1696396" y="1451283"/>
                  </a:cubicBezTo>
                  <a:cubicBezTo>
                    <a:pt x="1711505" y="1313369"/>
                    <a:pt x="1668177" y="1174626"/>
                    <a:pt x="1574385" y="1059948"/>
                  </a:cubicBezTo>
                  <a:cubicBezTo>
                    <a:pt x="1599950" y="981946"/>
                    <a:pt x="1577374" y="922200"/>
                    <a:pt x="1547163" y="881374"/>
                  </a:cubicBezTo>
                  <a:cubicBezTo>
                    <a:pt x="1546000" y="879880"/>
                    <a:pt x="1544839" y="878386"/>
                    <a:pt x="1543842" y="876893"/>
                  </a:cubicBezTo>
                  <a:cubicBezTo>
                    <a:pt x="1540024" y="857641"/>
                    <a:pt x="1533383" y="838722"/>
                    <a:pt x="1523091" y="820798"/>
                  </a:cubicBezTo>
                  <a:cubicBezTo>
                    <a:pt x="1487899" y="759890"/>
                    <a:pt x="1422163" y="726034"/>
                    <a:pt x="1351280" y="732341"/>
                  </a:cubicBezTo>
                  <a:cubicBezTo>
                    <a:pt x="1335344" y="733835"/>
                    <a:pt x="1320902" y="736988"/>
                    <a:pt x="1307787" y="741801"/>
                  </a:cubicBezTo>
                  <a:cubicBezTo>
                    <a:pt x="1305629" y="740971"/>
                    <a:pt x="1303305" y="740473"/>
                    <a:pt x="1301147" y="739809"/>
                  </a:cubicBezTo>
                  <a:cubicBezTo>
                    <a:pt x="1256493" y="700477"/>
                    <a:pt x="1193744" y="686204"/>
                    <a:pt x="1128836" y="703298"/>
                  </a:cubicBezTo>
                  <a:cubicBezTo>
                    <a:pt x="1056958" y="722217"/>
                    <a:pt x="1020769" y="778810"/>
                    <a:pt x="996700" y="816151"/>
                  </a:cubicBezTo>
                  <a:cubicBezTo>
                    <a:pt x="996367" y="816483"/>
                    <a:pt x="996201" y="816981"/>
                    <a:pt x="995869" y="817313"/>
                  </a:cubicBezTo>
                  <a:cubicBezTo>
                    <a:pt x="981759" y="822956"/>
                    <a:pt x="955033" y="829594"/>
                    <a:pt x="936108" y="834241"/>
                  </a:cubicBezTo>
                  <a:cubicBezTo>
                    <a:pt x="835676" y="859135"/>
                    <a:pt x="629503" y="910583"/>
                    <a:pt x="588169" y="1174958"/>
                  </a:cubicBezTo>
                  <a:cubicBezTo>
                    <a:pt x="585845" y="1178112"/>
                    <a:pt x="583354" y="1181265"/>
                    <a:pt x="581196" y="1184584"/>
                  </a:cubicBezTo>
                  <a:cubicBezTo>
                    <a:pt x="494045" y="1316357"/>
                    <a:pt x="622863" y="1505718"/>
                    <a:pt x="624190" y="1507544"/>
                  </a:cubicBezTo>
                  <a:cubicBezTo>
                    <a:pt x="630166" y="1515842"/>
                    <a:pt x="636474" y="1523642"/>
                    <a:pt x="643447" y="1531110"/>
                  </a:cubicBezTo>
                  <a:cubicBezTo>
                    <a:pt x="644610" y="1562643"/>
                    <a:pt x="651747" y="1598822"/>
                    <a:pt x="670505" y="1636993"/>
                  </a:cubicBezTo>
                  <a:cubicBezTo>
                    <a:pt x="695239" y="1687279"/>
                    <a:pt x="741222" y="1743374"/>
                    <a:pt x="825384" y="1763289"/>
                  </a:cubicBezTo>
                  <a:cubicBezTo>
                    <a:pt x="687770" y="1785694"/>
                    <a:pt x="600453" y="1789179"/>
                    <a:pt x="565923" y="1785694"/>
                  </a:cubicBezTo>
                  <a:cubicBezTo>
                    <a:pt x="561773" y="1782541"/>
                    <a:pt x="557126" y="1778724"/>
                    <a:pt x="553473" y="1775736"/>
                  </a:cubicBezTo>
                  <a:cubicBezTo>
                    <a:pt x="506661" y="1738229"/>
                    <a:pt x="409218" y="1660061"/>
                    <a:pt x="287539" y="1702879"/>
                  </a:cubicBezTo>
                  <a:cubicBezTo>
                    <a:pt x="228275" y="1723791"/>
                    <a:pt x="183622" y="1766940"/>
                    <a:pt x="162041" y="1824695"/>
                  </a:cubicBezTo>
                  <a:cubicBezTo>
                    <a:pt x="147266" y="1864193"/>
                    <a:pt x="145607" y="1903526"/>
                    <a:pt x="151084" y="1940535"/>
                  </a:cubicBezTo>
                  <a:cubicBezTo>
                    <a:pt x="70906" y="1985677"/>
                    <a:pt x="-1471" y="2053887"/>
                    <a:pt x="23" y="2159936"/>
                  </a:cubicBezTo>
                  <a:cubicBezTo>
                    <a:pt x="355" y="2185825"/>
                    <a:pt x="6996" y="2255695"/>
                    <a:pt x="61941" y="2312287"/>
                  </a:cubicBezTo>
                  <a:cubicBezTo>
                    <a:pt x="77546" y="2367220"/>
                    <a:pt x="111908" y="2403732"/>
                    <a:pt x="143116" y="2426634"/>
                  </a:cubicBezTo>
                  <a:cubicBezTo>
                    <a:pt x="187107" y="2458997"/>
                    <a:pt x="229272" y="2467129"/>
                    <a:pt x="256994" y="2468954"/>
                  </a:cubicBezTo>
                  <a:cubicBezTo>
                    <a:pt x="359916" y="2507623"/>
                    <a:pt x="395771" y="2505134"/>
                    <a:pt x="510147" y="2477916"/>
                  </a:cubicBezTo>
                  <a:cubicBezTo>
                    <a:pt x="596635" y="2457337"/>
                    <a:pt x="661707" y="2415017"/>
                    <a:pt x="708686" y="2377842"/>
                  </a:cubicBezTo>
                  <a:cubicBezTo>
                    <a:pt x="708354" y="2452856"/>
                    <a:pt x="707689" y="2527870"/>
                    <a:pt x="706861" y="2601557"/>
                  </a:cubicBezTo>
                  <a:cubicBezTo>
                    <a:pt x="705531" y="2733994"/>
                    <a:pt x="704204" y="2870745"/>
                    <a:pt x="705365" y="3004842"/>
                  </a:cubicBezTo>
                  <a:cubicBezTo>
                    <a:pt x="705531" y="3026914"/>
                    <a:pt x="710180" y="3048323"/>
                    <a:pt x="718646" y="3068239"/>
                  </a:cubicBezTo>
                  <a:cubicBezTo>
                    <a:pt x="719641" y="3098112"/>
                    <a:pt x="728772" y="3147734"/>
                    <a:pt x="782723" y="3197190"/>
                  </a:cubicBezTo>
                  <a:cubicBezTo>
                    <a:pt x="783221" y="3221254"/>
                    <a:pt x="783884" y="3236855"/>
                    <a:pt x="786208" y="3251791"/>
                  </a:cubicBezTo>
                  <a:cubicBezTo>
                    <a:pt x="812272" y="3422897"/>
                    <a:pt x="798991" y="3614415"/>
                    <a:pt x="785047" y="3817054"/>
                  </a:cubicBezTo>
                  <a:cubicBezTo>
                    <a:pt x="777908" y="3919286"/>
                    <a:pt x="771103" y="4024339"/>
                    <a:pt x="769276" y="4127400"/>
                  </a:cubicBezTo>
                  <a:cubicBezTo>
                    <a:pt x="621866" y="4116281"/>
                    <a:pt x="547663" y="4117775"/>
                    <a:pt x="486742" y="4167729"/>
                  </a:cubicBezTo>
                  <a:cubicBezTo>
                    <a:pt x="431628" y="4212870"/>
                    <a:pt x="405567" y="4284897"/>
                    <a:pt x="418679" y="4355762"/>
                  </a:cubicBezTo>
                  <a:cubicBezTo>
                    <a:pt x="421834" y="4372690"/>
                    <a:pt x="427146" y="4388623"/>
                    <a:pt x="434285" y="4403725"/>
                  </a:cubicBezTo>
                  <a:cubicBezTo>
                    <a:pt x="419344" y="4412687"/>
                    <a:pt x="404237" y="4424138"/>
                    <a:pt x="390127" y="4439241"/>
                  </a:cubicBezTo>
                  <a:cubicBezTo>
                    <a:pt x="332027" y="4501144"/>
                    <a:pt x="330035" y="4596903"/>
                    <a:pt x="385479" y="4661296"/>
                  </a:cubicBezTo>
                  <a:lnTo>
                    <a:pt x="418183" y="4699135"/>
                  </a:lnTo>
                  <a:cubicBezTo>
                    <a:pt x="449722" y="4735646"/>
                    <a:pt x="495538" y="4756724"/>
                    <a:pt x="543846" y="4756724"/>
                  </a:cubicBezTo>
                  <a:lnTo>
                    <a:pt x="2188595" y="4756724"/>
                  </a:lnTo>
                  <a:cubicBezTo>
                    <a:pt x="2215817" y="4780954"/>
                    <a:pt x="2250679" y="4796388"/>
                    <a:pt x="2289189" y="4800869"/>
                  </a:cubicBezTo>
                  <a:cubicBezTo>
                    <a:pt x="2295167" y="4801533"/>
                    <a:pt x="2301311" y="4801865"/>
                    <a:pt x="2307285" y="4801865"/>
                  </a:cubicBezTo>
                  <a:cubicBezTo>
                    <a:pt x="2364222" y="4802197"/>
                    <a:pt x="2421164" y="4802031"/>
                    <a:pt x="2478101" y="4801865"/>
                  </a:cubicBezTo>
                  <a:cubicBezTo>
                    <a:pt x="2612565" y="4801533"/>
                    <a:pt x="2751506" y="4801367"/>
                    <a:pt x="2886468" y="4806512"/>
                  </a:cubicBezTo>
                  <a:cubicBezTo>
                    <a:pt x="2902570" y="4807176"/>
                    <a:pt x="2959175" y="4811823"/>
                    <a:pt x="3013956" y="4816303"/>
                  </a:cubicBezTo>
                  <a:cubicBezTo>
                    <a:pt x="3199379" y="4831572"/>
                    <a:pt x="3301639" y="4839372"/>
                    <a:pt x="3364384" y="4839372"/>
                  </a:cubicBezTo>
                  <a:cubicBezTo>
                    <a:pt x="3431948" y="4839372"/>
                    <a:pt x="3453529" y="4830244"/>
                    <a:pt x="3483577" y="4811657"/>
                  </a:cubicBezTo>
                  <a:cubicBezTo>
                    <a:pt x="3511630" y="4794231"/>
                    <a:pt x="3534537" y="4770166"/>
                    <a:pt x="3550476" y="4742119"/>
                  </a:cubicBezTo>
                  <a:cubicBezTo>
                    <a:pt x="3551801" y="4742617"/>
                    <a:pt x="3553131" y="4743115"/>
                    <a:pt x="3554460" y="4743779"/>
                  </a:cubicBezTo>
                  <a:cubicBezTo>
                    <a:pt x="3582513" y="4755893"/>
                    <a:pt x="3611564" y="4766183"/>
                    <a:pt x="3876502" y="4768673"/>
                  </a:cubicBezTo>
                  <a:cubicBezTo>
                    <a:pt x="4142770" y="4771162"/>
                    <a:pt x="4169162" y="4761537"/>
                    <a:pt x="4195059" y="4752077"/>
                  </a:cubicBezTo>
                  <a:cubicBezTo>
                    <a:pt x="4202695" y="4749255"/>
                    <a:pt x="4210002" y="4745936"/>
                    <a:pt x="4217139" y="4742285"/>
                  </a:cubicBezTo>
                  <a:cubicBezTo>
                    <a:pt x="4280220" y="4745272"/>
                    <a:pt x="4364052" y="4742783"/>
                    <a:pt x="4425472" y="4677228"/>
                  </a:cubicBezTo>
                  <a:cubicBezTo>
                    <a:pt x="4463816" y="4636236"/>
                    <a:pt x="4481413" y="4580473"/>
                    <a:pt x="4474110" y="4523715"/>
                  </a:cubicBezTo>
                  <a:cubicBezTo>
                    <a:pt x="4472282" y="4509442"/>
                    <a:pt x="4468464" y="4494838"/>
                    <a:pt x="4462989" y="4480731"/>
                  </a:cubicBezTo>
                  <a:cubicBezTo>
                    <a:pt x="4496023" y="4463471"/>
                    <a:pt x="4523412" y="4435423"/>
                    <a:pt x="4540510" y="4399410"/>
                  </a:cubicBezTo>
                  <a:cubicBezTo>
                    <a:pt x="4570392" y="4336345"/>
                    <a:pt x="4561759" y="4261497"/>
                    <a:pt x="4518431" y="4208389"/>
                  </a:cubicBezTo>
                  <a:cubicBezTo>
                    <a:pt x="4467637" y="4146320"/>
                    <a:pt x="4404390" y="4137690"/>
                    <a:pt x="4229257" y="4121757"/>
                  </a:cubicBezTo>
                  <a:cubicBezTo>
                    <a:pt x="4137125" y="4113459"/>
                    <a:pt x="4028393" y="4105825"/>
                    <a:pt x="3938255" y="4099519"/>
                  </a:cubicBezTo>
                  <a:cubicBezTo>
                    <a:pt x="3937756" y="4088399"/>
                    <a:pt x="3937091" y="4077280"/>
                    <a:pt x="3936431" y="4066160"/>
                  </a:cubicBezTo>
                  <a:cubicBezTo>
                    <a:pt x="3933938" y="4022181"/>
                    <a:pt x="3931616" y="3980857"/>
                    <a:pt x="3932775" y="3943183"/>
                  </a:cubicBezTo>
                  <a:cubicBezTo>
                    <a:pt x="3935101" y="3866510"/>
                    <a:pt x="3941906" y="3746520"/>
                    <a:pt x="3948881" y="3673830"/>
                  </a:cubicBezTo>
                  <a:cubicBezTo>
                    <a:pt x="3973449" y="3659889"/>
                    <a:pt x="4000173" y="3638812"/>
                    <a:pt x="4020757" y="3605952"/>
                  </a:cubicBezTo>
                  <a:cubicBezTo>
                    <a:pt x="4051137" y="3557657"/>
                    <a:pt x="4053459" y="3510856"/>
                    <a:pt x="4054456" y="3487290"/>
                  </a:cubicBezTo>
                  <a:cubicBezTo>
                    <a:pt x="4057111" y="3476004"/>
                    <a:pt x="4058606" y="3464553"/>
                    <a:pt x="4058772" y="3452936"/>
                  </a:cubicBezTo>
                  <a:lnTo>
                    <a:pt x="4071721" y="2804527"/>
                  </a:lnTo>
                  <a:cubicBezTo>
                    <a:pt x="4088986" y="2788097"/>
                    <a:pt x="4100771" y="2771169"/>
                    <a:pt x="4107742" y="2759220"/>
                  </a:cubicBezTo>
                  <a:cubicBezTo>
                    <a:pt x="4118867" y="2740300"/>
                    <a:pt x="4137457" y="2708602"/>
                    <a:pt x="4151735" y="2565709"/>
                  </a:cubicBezTo>
                  <a:cubicBezTo>
                    <a:pt x="4164850" y="2433771"/>
                    <a:pt x="4156712" y="2375021"/>
                    <a:pt x="4118202" y="2324403"/>
                  </a:cubicBezTo>
                  <a:cubicBezTo>
                    <a:pt x="4116541" y="2322245"/>
                    <a:pt x="4114717" y="2319922"/>
                    <a:pt x="4113055" y="2317764"/>
                  </a:cubicBezTo>
                  <a:cubicBezTo>
                    <a:pt x="4124010" y="2318594"/>
                    <a:pt x="4132975" y="2319756"/>
                    <a:pt x="4138454" y="2321415"/>
                  </a:cubicBezTo>
                  <a:cubicBezTo>
                    <a:pt x="4151735" y="2325564"/>
                    <a:pt x="4169993" y="2338177"/>
                    <a:pt x="4191241" y="2352948"/>
                  </a:cubicBezTo>
                  <a:cubicBezTo>
                    <a:pt x="4258639" y="2399749"/>
                    <a:pt x="4360563" y="2470448"/>
                    <a:pt x="4541009" y="2448209"/>
                  </a:cubicBezTo>
                  <a:cubicBezTo>
                    <a:pt x="4605582" y="2440243"/>
                    <a:pt x="4648578" y="2414851"/>
                    <a:pt x="4676797" y="2389791"/>
                  </a:cubicBezTo>
                  <a:cubicBezTo>
                    <a:pt x="4696056" y="2384314"/>
                    <a:pt x="4717467" y="2375352"/>
                    <a:pt x="4739381" y="2360582"/>
                  </a:cubicBezTo>
                  <a:cubicBezTo>
                    <a:pt x="4771418" y="2339007"/>
                    <a:pt x="4791175" y="2312287"/>
                    <a:pt x="4803625" y="2289717"/>
                  </a:cubicBezTo>
                  <a:cubicBezTo>
                    <a:pt x="4881147" y="2235614"/>
                    <a:pt x="4897082" y="2161263"/>
                    <a:pt x="4895587" y="2105334"/>
                  </a:cubicBezTo>
                  <a:cubicBezTo>
                    <a:pt x="4893265" y="2014056"/>
                    <a:pt x="4835663" y="1954808"/>
                    <a:pt x="4766607" y="1912820"/>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539DE09B-AD7C-14C3-4861-69AE31825D7E}"/>
                </a:ext>
              </a:extLst>
            </p:cNvPr>
            <p:cNvGrpSpPr/>
            <p:nvPr/>
          </p:nvGrpSpPr>
          <p:grpSpPr>
            <a:xfrm>
              <a:off x="-17447946" y="-9795983"/>
              <a:ext cx="4564419" cy="4507493"/>
              <a:chOff x="-17447946" y="-9795983"/>
              <a:chExt cx="4564419" cy="4507493"/>
            </a:xfrm>
          </p:grpSpPr>
          <p:sp>
            <p:nvSpPr>
              <p:cNvPr id="6" name="Forme libre 5">
                <a:extLst>
                  <a:ext uri="{FF2B5EF4-FFF2-40B4-BE49-F238E27FC236}">
                    <a16:creationId xmlns:a16="http://schemas.microsoft.com/office/drawing/2014/main" id="{7DB89249-83A0-F653-2EE6-D8AC174D9A3E}"/>
                  </a:ext>
                </a:extLst>
              </p:cNvPr>
              <p:cNvSpPr/>
              <p:nvPr/>
            </p:nvSpPr>
            <p:spPr>
              <a:xfrm>
                <a:off x="-17447946" y="-9795983"/>
                <a:ext cx="4564419" cy="4291699"/>
              </a:xfrm>
              <a:custGeom>
                <a:avLst/>
                <a:gdLst>
                  <a:gd name="csX0" fmla="*/ 627492 w 4564419"/>
                  <a:gd name="csY0" fmla="*/ 1078742 h 4291699"/>
                  <a:gd name="csX1" fmla="*/ 837983 w 4564419"/>
                  <a:gd name="csY1" fmla="*/ 888219 h 4291699"/>
                  <a:gd name="csX2" fmla="*/ 869522 w 4564419"/>
                  <a:gd name="csY2" fmla="*/ 900334 h 4291699"/>
                  <a:gd name="csX3" fmla="*/ 980412 w 4564419"/>
                  <a:gd name="csY3" fmla="*/ 824324 h 4291699"/>
                  <a:gd name="csX4" fmla="*/ 1007969 w 4564419"/>
                  <a:gd name="csY4" fmla="*/ 836938 h 4291699"/>
                  <a:gd name="csX5" fmla="*/ 1070386 w 4564419"/>
                  <a:gd name="csY5" fmla="*/ 790966 h 4291699"/>
                  <a:gd name="csX6" fmla="*/ 1076196 w 4564419"/>
                  <a:gd name="csY6" fmla="*/ 733378 h 4291699"/>
                  <a:gd name="csX7" fmla="*/ 1121514 w 4564419"/>
                  <a:gd name="csY7" fmla="*/ 842082 h 4291699"/>
                  <a:gd name="csX8" fmla="*/ 1200365 w 4564419"/>
                  <a:gd name="csY8" fmla="*/ 731718 h 4291699"/>
                  <a:gd name="csX9" fmla="*/ 1182105 w 4564419"/>
                  <a:gd name="csY9" fmla="*/ 859840 h 4291699"/>
                  <a:gd name="csX10" fmla="*/ 1247841 w 4564419"/>
                  <a:gd name="csY10" fmla="*/ 813869 h 4291699"/>
                  <a:gd name="csX11" fmla="*/ 1197210 w 4564419"/>
                  <a:gd name="csY11" fmla="*/ 925229 h 4291699"/>
                  <a:gd name="csX12" fmla="*/ 1277556 w 4564419"/>
                  <a:gd name="csY12" fmla="*/ 995928 h 4291699"/>
                  <a:gd name="csX13" fmla="*/ 1218791 w 4564419"/>
                  <a:gd name="csY13" fmla="*/ 1516215 h 4291699"/>
                  <a:gd name="csX14" fmla="*/ 1111388 w 4564419"/>
                  <a:gd name="csY14" fmla="*/ 1663256 h 4291699"/>
                  <a:gd name="csX15" fmla="*/ 2058096 w 4564419"/>
                  <a:gd name="csY15" fmla="*/ 1365191 h 4291699"/>
                  <a:gd name="csX16" fmla="*/ 1963143 w 4564419"/>
                  <a:gd name="csY16" fmla="*/ 796443 h 4291699"/>
                  <a:gd name="csX17" fmla="*/ 1912678 w 4564419"/>
                  <a:gd name="csY17" fmla="*/ 599946 h 4291699"/>
                  <a:gd name="csX18" fmla="*/ 1857735 w 4564419"/>
                  <a:gd name="csY18" fmla="*/ 440789 h 4291699"/>
                  <a:gd name="csX19" fmla="*/ 1926790 w 4564419"/>
                  <a:gd name="csY19" fmla="*/ 132766 h 4291699"/>
                  <a:gd name="csX20" fmla="*/ 1931605 w 4564419"/>
                  <a:gd name="csY20" fmla="*/ 82148 h 4291699"/>
                  <a:gd name="csX21" fmla="*/ 2002156 w 4564419"/>
                  <a:gd name="csY21" fmla="*/ 6636 h 4291699"/>
                  <a:gd name="csX22" fmla="*/ 2207664 w 4564419"/>
                  <a:gd name="csY22" fmla="*/ 30368 h 4291699"/>
                  <a:gd name="csX23" fmla="*/ 2419981 w 4564419"/>
                  <a:gd name="csY23" fmla="*/ 54930 h 4291699"/>
                  <a:gd name="csX24" fmla="*/ 2542659 w 4564419"/>
                  <a:gd name="csY24" fmla="*/ 620027 h 4291699"/>
                  <a:gd name="csX25" fmla="*/ 2672304 w 4564419"/>
                  <a:gd name="csY25" fmla="*/ 772379 h 4291699"/>
                  <a:gd name="csX26" fmla="*/ 2522237 w 4564419"/>
                  <a:gd name="csY26" fmla="*/ 845069 h 4291699"/>
                  <a:gd name="csX27" fmla="*/ 2474929 w 4564419"/>
                  <a:gd name="csY27" fmla="*/ 1370667 h 4291699"/>
                  <a:gd name="csX28" fmla="*/ 2616529 w 4564419"/>
                  <a:gd name="csY28" fmla="*/ 1455805 h 4291699"/>
                  <a:gd name="csX29" fmla="*/ 3384455 w 4564419"/>
                  <a:gd name="csY29" fmla="*/ 1668235 h 4291699"/>
                  <a:gd name="csX30" fmla="*/ 3398729 w 4564419"/>
                  <a:gd name="csY30" fmla="*/ 1545590 h 4291699"/>
                  <a:gd name="csX31" fmla="*/ 3306268 w 4564419"/>
                  <a:gd name="csY31" fmla="*/ 1476882 h 4291699"/>
                  <a:gd name="csX32" fmla="*/ 3271074 w 4564419"/>
                  <a:gd name="csY32" fmla="*/ 1033269 h 4291699"/>
                  <a:gd name="csX33" fmla="*/ 3363705 w 4564419"/>
                  <a:gd name="csY33" fmla="*/ 919254 h 4291699"/>
                  <a:gd name="csX34" fmla="*/ 3461810 w 4564419"/>
                  <a:gd name="csY34" fmla="*/ 780511 h 4291699"/>
                  <a:gd name="csX35" fmla="*/ 3628975 w 4564419"/>
                  <a:gd name="csY35" fmla="*/ 962736 h 4291699"/>
                  <a:gd name="csX36" fmla="*/ 3700191 w 4564419"/>
                  <a:gd name="csY36" fmla="*/ 977174 h 4291699"/>
                  <a:gd name="csX37" fmla="*/ 3822865 w 4564419"/>
                  <a:gd name="csY37" fmla="*/ 1010698 h 4291699"/>
                  <a:gd name="csX38" fmla="*/ 3590960 w 4564419"/>
                  <a:gd name="csY38" fmla="*/ 823661 h 4291699"/>
                  <a:gd name="csX39" fmla="*/ 3666991 w 4564419"/>
                  <a:gd name="csY39" fmla="*/ 854031 h 4291699"/>
                  <a:gd name="csX40" fmla="*/ 3938734 w 4564419"/>
                  <a:gd name="csY40" fmla="*/ 1161889 h 4291699"/>
                  <a:gd name="csX41" fmla="*/ 3864199 w 4564419"/>
                  <a:gd name="csY41" fmla="*/ 1485512 h 4291699"/>
                  <a:gd name="csX42" fmla="*/ 3892252 w 4564419"/>
                  <a:gd name="csY42" fmla="*/ 1529326 h 4291699"/>
                  <a:gd name="csX43" fmla="*/ 3819213 w 4564419"/>
                  <a:gd name="csY43" fmla="*/ 1611808 h 4291699"/>
                  <a:gd name="csX44" fmla="*/ 3765927 w 4564419"/>
                  <a:gd name="csY44" fmla="*/ 1607161 h 4291699"/>
                  <a:gd name="csX45" fmla="*/ 3712309 w 4564419"/>
                  <a:gd name="csY45" fmla="*/ 1655456 h 4291699"/>
                  <a:gd name="csX46" fmla="*/ 3616525 w 4564419"/>
                  <a:gd name="csY46" fmla="*/ 1640685 h 4291699"/>
                  <a:gd name="csX47" fmla="*/ 3586146 w 4564419"/>
                  <a:gd name="csY47" fmla="*/ 1579944 h 4291699"/>
                  <a:gd name="csX48" fmla="*/ 3586146 w 4564419"/>
                  <a:gd name="csY48" fmla="*/ 1504432 h 4291699"/>
                  <a:gd name="csX49" fmla="*/ 3552447 w 4564419"/>
                  <a:gd name="csY49" fmla="*/ 1526173 h 4291699"/>
                  <a:gd name="csX50" fmla="*/ 3536511 w 4564419"/>
                  <a:gd name="csY50" fmla="*/ 1692797 h 4291699"/>
                  <a:gd name="csX51" fmla="*/ 4052779 w 4564419"/>
                  <a:gd name="csY51" fmla="*/ 1748726 h 4291699"/>
                  <a:gd name="csX52" fmla="*/ 4072698 w 4564419"/>
                  <a:gd name="csY52" fmla="*/ 1764492 h 4291699"/>
                  <a:gd name="csX53" fmla="*/ 4436241 w 4564419"/>
                  <a:gd name="csY53" fmla="*/ 1728811 h 4291699"/>
                  <a:gd name="csX54" fmla="*/ 4347599 w 4564419"/>
                  <a:gd name="csY54" fmla="*/ 1814280 h 4291699"/>
                  <a:gd name="csX55" fmla="*/ 4564394 w 4564419"/>
                  <a:gd name="csY55" fmla="*/ 1942734 h 4291699"/>
                  <a:gd name="csX56" fmla="*/ 4508952 w 4564419"/>
                  <a:gd name="csY56" fmla="*/ 2008454 h 4291699"/>
                  <a:gd name="csX57" fmla="*/ 4481061 w 4564419"/>
                  <a:gd name="csY57" fmla="*/ 2056251 h 4291699"/>
                  <a:gd name="csX58" fmla="*/ 4429104 w 4564419"/>
                  <a:gd name="csY58" fmla="*/ 2067371 h 4291699"/>
                  <a:gd name="csX59" fmla="*/ 4355068 w 4564419"/>
                  <a:gd name="csY59" fmla="*/ 2116827 h 4291699"/>
                  <a:gd name="csX60" fmla="*/ 4021901 w 4564419"/>
                  <a:gd name="csY60" fmla="*/ 1996173 h 4291699"/>
                  <a:gd name="csX61" fmla="*/ 3732394 w 4564419"/>
                  <a:gd name="csY61" fmla="*/ 1975594 h 4291699"/>
                  <a:gd name="csX62" fmla="*/ 3773563 w 4564419"/>
                  <a:gd name="csY62" fmla="*/ 2254408 h 4291699"/>
                  <a:gd name="csX63" fmla="*/ 3820376 w 4564419"/>
                  <a:gd name="csY63" fmla="*/ 2258059 h 4291699"/>
                  <a:gd name="csX64" fmla="*/ 3799127 w 4564419"/>
                  <a:gd name="csY64" fmla="*/ 2508494 h 4291699"/>
                  <a:gd name="csX65" fmla="*/ 3742518 w 4564419"/>
                  <a:gd name="csY65" fmla="*/ 2519780 h 4291699"/>
                  <a:gd name="csX66" fmla="*/ 3727247 w 4564419"/>
                  <a:gd name="csY66" fmla="*/ 3283033 h 4291699"/>
                  <a:gd name="csX67" fmla="*/ 3714631 w 4564419"/>
                  <a:gd name="csY67" fmla="*/ 3351077 h 4291699"/>
                  <a:gd name="csX68" fmla="*/ 3631796 w 4564419"/>
                  <a:gd name="csY68" fmla="*/ 3404350 h 4291699"/>
                  <a:gd name="csX69" fmla="*/ 3601084 w 4564419"/>
                  <a:gd name="csY69" fmla="*/ 3771788 h 4291699"/>
                  <a:gd name="csX70" fmla="*/ 3606231 w 4564419"/>
                  <a:gd name="csY70" fmla="*/ 4086947 h 4291699"/>
                  <a:gd name="csX71" fmla="*/ 3568050 w 4564419"/>
                  <a:gd name="csY71" fmla="*/ 4172749 h 4291699"/>
                  <a:gd name="csX72" fmla="*/ 3535514 w 4564419"/>
                  <a:gd name="csY72" fmla="*/ 4117152 h 4291699"/>
                  <a:gd name="csX73" fmla="*/ 3512940 w 4564419"/>
                  <a:gd name="csY73" fmla="*/ 4147523 h 4291699"/>
                  <a:gd name="csX74" fmla="*/ 3341126 w 4564419"/>
                  <a:gd name="csY74" fmla="*/ 4172749 h 4291699"/>
                  <a:gd name="csX75" fmla="*/ 3323695 w 4564419"/>
                  <a:gd name="csY75" fmla="*/ 4127276 h 4291699"/>
                  <a:gd name="csX76" fmla="*/ 3172470 w 4564419"/>
                  <a:gd name="csY76" fmla="*/ 4102049 h 4291699"/>
                  <a:gd name="csX77" fmla="*/ 3297304 w 4564419"/>
                  <a:gd name="csY77" fmla="*/ 4007618 h 4291699"/>
                  <a:gd name="csX78" fmla="*/ 3252978 w 4564419"/>
                  <a:gd name="csY78" fmla="*/ 3399205 h 4291699"/>
                  <a:gd name="csX79" fmla="*/ 3202845 w 4564419"/>
                  <a:gd name="csY79" fmla="*/ 3358711 h 4291699"/>
                  <a:gd name="csX80" fmla="*/ 3167323 w 4564419"/>
                  <a:gd name="csY80" fmla="*/ 3162380 h 4291699"/>
                  <a:gd name="csX81" fmla="*/ 3157693 w 4564419"/>
                  <a:gd name="csY81" fmla="*/ 2870289 h 4291699"/>
                  <a:gd name="csX82" fmla="*/ 3124992 w 4564419"/>
                  <a:gd name="csY82" fmla="*/ 2856846 h 4291699"/>
                  <a:gd name="csX83" fmla="*/ 3091625 w 4564419"/>
                  <a:gd name="csY83" fmla="*/ 2788968 h 4291699"/>
                  <a:gd name="csX84" fmla="*/ 3115861 w 4564419"/>
                  <a:gd name="csY84" fmla="*/ 2743163 h 4291699"/>
                  <a:gd name="csX85" fmla="*/ 3101587 w 4564419"/>
                  <a:gd name="csY85" fmla="*/ 2667982 h 4291699"/>
                  <a:gd name="csX86" fmla="*/ 3197536 w 4564419"/>
                  <a:gd name="csY86" fmla="*/ 1884814 h 4291699"/>
                  <a:gd name="csX87" fmla="*/ 2718785 w 4564419"/>
                  <a:gd name="csY87" fmla="*/ 1743581 h 4291699"/>
                  <a:gd name="csX88" fmla="*/ 2718785 w 4564419"/>
                  <a:gd name="csY88" fmla="*/ 2804237 h 4291699"/>
                  <a:gd name="csX89" fmla="*/ 2557432 w 4564419"/>
                  <a:gd name="csY89" fmla="*/ 2872280 h 4291699"/>
                  <a:gd name="csX90" fmla="*/ 2557432 w 4564419"/>
                  <a:gd name="csY90" fmla="*/ 4139723 h 4291699"/>
                  <a:gd name="csX91" fmla="*/ 2577683 w 4564419"/>
                  <a:gd name="csY91" fmla="*/ 4147025 h 4291699"/>
                  <a:gd name="csX92" fmla="*/ 2879474 w 4564419"/>
                  <a:gd name="csY92" fmla="*/ 4250916 h 4291699"/>
                  <a:gd name="csX93" fmla="*/ 2836482 w 4564419"/>
                  <a:gd name="csY93" fmla="*/ 4282283 h 4291699"/>
                  <a:gd name="csX94" fmla="*/ 2384293 w 4564419"/>
                  <a:gd name="csY94" fmla="*/ 4247100 h 4291699"/>
                  <a:gd name="csX95" fmla="*/ 2361050 w 4564419"/>
                  <a:gd name="csY95" fmla="*/ 4136901 h 4291699"/>
                  <a:gd name="csX96" fmla="*/ 2335817 w 4564419"/>
                  <a:gd name="csY96" fmla="*/ 2950282 h 4291699"/>
                  <a:gd name="csX97" fmla="*/ 2322540 w 4564419"/>
                  <a:gd name="csY97" fmla="*/ 2906800 h 4291699"/>
                  <a:gd name="csX98" fmla="*/ 2164340 w 4564419"/>
                  <a:gd name="csY98" fmla="*/ 2905638 h 4291699"/>
                  <a:gd name="csX99" fmla="*/ 2154378 w 4564419"/>
                  <a:gd name="csY99" fmla="*/ 4136735 h 4291699"/>
                  <a:gd name="csX100" fmla="*/ 2102588 w 4564419"/>
                  <a:gd name="csY100" fmla="*/ 4253738 h 4291699"/>
                  <a:gd name="csX101" fmla="*/ 2030541 w 4564419"/>
                  <a:gd name="csY101" fmla="*/ 4232495 h 4291699"/>
                  <a:gd name="csX102" fmla="*/ 1751159 w 4564419"/>
                  <a:gd name="csY102" fmla="*/ 4282947 h 4291699"/>
                  <a:gd name="csX103" fmla="*/ 1741035 w 4564419"/>
                  <a:gd name="csY103" fmla="*/ 4282947 h 4291699"/>
                  <a:gd name="csX104" fmla="*/ 1705674 w 4564419"/>
                  <a:gd name="csY104" fmla="*/ 4282947 h 4291699"/>
                  <a:gd name="csX105" fmla="*/ 1700693 w 4564419"/>
                  <a:gd name="csY105" fmla="*/ 4282947 h 4291699"/>
                  <a:gd name="csX106" fmla="*/ 1698537 w 4564419"/>
                  <a:gd name="csY106" fmla="*/ 4232993 h 4291699"/>
                  <a:gd name="csX107" fmla="*/ 1952687 w 4564419"/>
                  <a:gd name="csY107" fmla="*/ 4141880 h 4291699"/>
                  <a:gd name="csX108" fmla="*/ 1976923 w 4564419"/>
                  <a:gd name="csY108" fmla="*/ 4128271 h 4291699"/>
                  <a:gd name="csX109" fmla="*/ 1922474 w 4564419"/>
                  <a:gd name="csY109" fmla="*/ 2871948 h 4291699"/>
                  <a:gd name="csX110" fmla="*/ 1755973 w 4564419"/>
                  <a:gd name="csY110" fmla="*/ 2824152 h 4291699"/>
                  <a:gd name="csX111" fmla="*/ 1771410 w 4564419"/>
                  <a:gd name="csY111" fmla="*/ 2249927 h 4291699"/>
                  <a:gd name="csX112" fmla="*/ 1766101 w 4564419"/>
                  <a:gd name="csY112" fmla="*/ 1733292 h 4291699"/>
                  <a:gd name="csX113" fmla="*/ 1267098 w 4564419"/>
                  <a:gd name="csY113" fmla="*/ 1869379 h 4291699"/>
                  <a:gd name="csX114" fmla="*/ 1368027 w 4564419"/>
                  <a:gd name="csY114" fmla="*/ 2536707 h 4291699"/>
                  <a:gd name="csX115" fmla="*/ 1377820 w 4564419"/>
                  <a:gd name="csY115" fmla="*/ 2899830 h 4291699"/>
                  <a:gd name="csX116" fmla="*/ 1403385 w 4564419"/>
                  <a:gd name="csY116" fmla="*/ 2985465 h 4291699"/>
                  <a:gd name="csX117" fmla="*/ 1282535 w 4564419"/>
                  <a:gd name="csY117" fmla="*/ 3146779 h 4291699"/>
                  <a:gd name="csX118" fmla="*/ 1226426 w 4564419"/>
                  <a:gd name="csY118" fmla="*/ 4042801 h 4291699"/>
                  <a:gd name="csX119" fmla="*/ 1403219 w 4564419"/>
                  <a:gd name="csY119" fmla="*/ 4111509 h 4291699"/>
                  <a:gd name="csX120" fmla="*/ 1128487 w 4564419"/>
                  <a:gd name="csY120" fmla="*/ 4116488 h 4291699"/>
                  <a:gd name="csX121" fmla="*/ 1082172 w 4564419"/>
                  <a:gd name="csY121" fmla="*/ 4176068 h 4291699"/>
                  <a:gd name="csX122" fmla="*/ 957005 w 4564419"/>
                  <a:gd name="csY122" fmla="*/ 4177230 h 4291699"/>
                  <a:gd name="csX123" fmla="*/ 769258 w 4564419"/>
                  <a:gd name="csY123" fmla="*/ 4138229 h 4291699"/>
                  <a:gd name="csX124" fmla="*/ 768095 w 4564419"/>
                  <a:gd name="csY124" fmla="*/ 4035997 h 4291699"/>
                  <a:gd name="csX125" fmla="*/ 768095 w 4564419"/>
                  <a:gd name="csY125" fmla="*/ 4020895 h 4291699"/>
                  <a:gd name="csX126" fmla="*/ 768095 w 4564419"/>
                  <a:gd name="csY126" fmla="*/ 4015916 h 4291699"/>
                  <a:gd name="csX127" fmla="*/ 783867 w 4564419"/>
                  <a:gd name="csY127" fmla="*/ 3060314 h 4291699"/>
                  <a:gd name="csX128" fmla="*/ 778055 w 4564419"/>
                  <a:gd name="csY128" fmla="*/ 2941320 h 4291699"/>
                  <a:gd name="csX129" fmla="*/ 747843 w 4564419"/>
                  <a:gd name="csY129" fmla="*/ 2861991 h 4291699"/>
                  <a:gd name="csX130" fmla="*/ 833501 w 4564419"/>
                  <a:gd name="csY130" fmla="*/ 2897174 h 4291699"/>
                  <a:gd name="csX131" fmla="*/ 828520 w 4564419"/>
                  <a:gd name="csY131" fmla="*/ 2867135 h 4291699"/>
                  <a:gd name="csX132" fmla="*/ 1047644 w 4564419"/>
                  <a:gd name="csY132" fmla="*/ 2856846 h 4291699"/>
                  <a:gd name="csX133" fmla="*/ 1261619 w 4564419"/>
                  <a:gd name="csY133" fmla="*/ 2826309 h 4291699"/>
                  <a:gd name="csX134" fmla="*/ 1241866 w 4564419"/>
                  <a:gd name="csY134" fmla="*/ 2010446 h 4291699"/>
                  <a:gd name="csX135" fmla="*/ 1259297 w 4564419"/>
                  <a:gd name="csY135" fmla="*/ 2015757 h 4291699"/>
                  <a:gd name="csX136" fmla="*/ 1302457 w 4564419"/>
                  <a:gd name="csY136" fmla="*/ 2829296 h 4291699"/>
                  <a:gd name="csX137" fmla="*/ 1336984 w 4564419"/>
                  <a:gd name="csY137" fmla="*/ 2833611 h 4291699"/>
                  <a:gd name="csX138" fmla="*/ 1317397 w 4564419"/>
                  <a:gd name="csY138" fmla="*/ 2330584 h 4291699"/>
                  <a:gd name="csX139" fmla="*/ 1231906 w 4564419"/>
                  <a:gd name="csY139" fmla="*/ 1886971 h 4291699"/>
                  <a:gd name="csX140" fmla="*/ 1131141 w 4564419"/>
                  <a:gd name="csY140" fmla="*/ 1904729 h 4291699"/>
                  <a:gd name="csX141" fmla="*/ 1171315 w 4564419"/>
                  <a:gd name="csY141" fmla="*/ 2567078 h 4291699"/>
                  <a:gd name="csX142" fmla="*/ 1131308 w 4564419"/>
                  <a:gd name="csY142" fmla="*/ 2579857 h 4291699"/>
                  <a:gd name="csX143" fmla="*/ 1075864 w 4564419"/>
                  <a:gd name="csY143" fmla="*/ 2534550 h 4291699"/>
                  <a:gd name="csX144" fmla="*/ 906873 w 4564419"/>
                  <a:gd name="csY144" fmla="*/ 2630476 h 4291699"/>
                  <a:gd name="csX145" fmla="*/ 753321 w 4564419"/>
                  <a:gd name="csY145" fmla="*/ 2121474 h 4291699"/>
                  <a:gd name="csX146" fmla="*/ 803786 w 4564419"/>
                  <a:gd name="csY146" fmla="*/ 2176905 h 4291699"/>
                  <a:gd name="csX147" fmla="*/ 907039 w 4564419"/>
                  <a:gd name="csY147" fmla="*/ 2580023 h 4291699"/>
                  <a:gd name="csX148" fmla="*/ 1048140 w 4564419"/>
                  <a:gd name="csY148" fmla="*/ 2378547 h 4291699"/>
                  <a:gd name="csX149" fmla="*/ 962485 w 4564419"/>
                  <a:gd name="csY149" fmla="*/ 2378547 h 4291699"/>
                  <a:gd name="csX150" fmla="*/ 925963 w 4564419"/>
                  <a:gd name="csY150" fmla="*/ 2148028 h 4291699"/>
                  <a:gd name="csX151" fmla="*/ 1040671 w 4564419"/>
                  <a:gd name="csY151" fmla="*/ 2297890 h 4291699"/>
                  <a:gd name="csX152" fmla="*/ 1055279 w 4564419"/>
                  <a:gd name="csY152" fmla="*/ 2280630 h 4291699"/>
                  <a:gd name="csX153" fmla="*/ 1040671 w 4564419"/>
                  <a:gd name="csY153" fmla="*/ 1960160 h 4291699"/>
                  <a:gd name="csX154" fmla="*/ 1038015 w 4564419"/>
                  <a:gd name="csY154" fmla="*/ 1929789 h 4291699"/>
                  <a:gd name="csX155" fmla="*/ 753321 w 4564419"/>
                  <a:gd name="csY155" fmla="*/ 1985220 h 4291699"/>
                  <a:gd name="csX156" fmla="*/ 748342 w 4564419"/>
                  <a:gd name="csY156" fmla="*/ 2196820 h 4291699"/>
                  <a:gd name="csX157" fmla="*/ 738216 w 4564419"/>
                  <a:gd name="csY157" fmla="*/ 2796436 h 4291699"/>
                  <a:gd name="csX158" fmla="*/ 705512 w 4564419"/>
                  <a:gd name="csY158" fmla="*/ 2836599 h 4291699"/>
                  <a:gd name="csX159" fmla="*/ 708002 w 4564419"/>
                  <a:gd name="csY159" fmla="*/ 1990199 h 4291699"/>
                  <a:gd name="csX160" fmla="*/ 542499 w 4564419"/>
                  <a:gd name="csY160" fmla="*/ 2003642 h 4291699"/>
                  <a:gd name="csX161" fmla="*/ 305780 w 4564419"/>
                  <a:gd name="csY161" fmla="*/ 2150019 h 4291699"/>
                  <a:gd name="csX162" fmla="*/ 128159 w 4564419"/>
                  <a:gd name="csY162" fmla="*/ 2139066 h 4291699"/>
                  <a:gd name="csX163" fmla="*/ 75369 w 4564419"/>
                  <a:gd name="csY163" fmla="*/ 2126453 h 4291699"/>
                  <a:gd name="csX164" fmla="*/ 52128 w 4564419"/>
                  <a:gd name="csY164" fmla="*/ 2051438 h 4291699"/>
                  <a:gd name="csX165" fmla="*/ 3 w 4564419"/>
                  <a:gd name="csY165" fmla="*/ 1991029 h 4291699"/>
                  <a:gd name="csX166" fmla="*/ 198876 w 4564419"/>
                  <a:gd name="csY166" fmla="*/ 1864235 h 4291699"/>
                  <a:gd name="csX167" fmla="*/ 176464 w 4564419"/>
                  <a:gd name="csY167" fmla="*/ 1692963 h 4291699"/>
                  <a:gd name="csX168" fmla="*/ 339977 w 4564419"/>
                  <a:gd name="csY168" fmla="*/ 1775944 h 4291699"/>
                  <a:gd name="csX169" fmla="*/ 712983 w 4564419"/>
                  <a:gd name="csY169" fmla="*/ 1756028 h 4291699"/>
                  <a:gd name="csX170" fmla="*/ 952523 w 4564419"/>
                  <a:gd name="csY170" fmla="*/ 1698274 h 4291699"/>
                  <a:gd name="csX171" fmla="*/ 929615 w 4564419"/>
                  <a:gd name="csY171" fmla="*/ 1529160 h 4291699"/>
                  <a:gd name="csX172" fmla="*/ 844291 w 4564419"/>
                  <a:gd name="csY172" fmla="*/ 1493478 h 4291699"/>
                  <a:gd name="csX173" fmla="*/ 783202 w 4564419"/>
                  <a:gd name="csY173" fmla="*/ 1438379 h 4291699"/>
                  <a:gd name="csX174" fmla="*/ 653223 w 4564419"/>
                  <a:gd name="csY174" fmla="*/ 1397221 h 4291699"/>
                  <a:gd name="csX175" fmla="*/ 655049 w 4564419"/>
                  <a:gd name="csY175" fmla="*/ 1299802 h 4291699"/>
                  <a:gd name="csX176" fmla="*/ 593461 w 4564419"/>
                  <a:gd name="csY176" fmla="*/ 1245367 h 4291699"/>
                  <a:gd name="csX177" fmla="*/ 566568 w 4564419"/>
                  <a:gd name="csY177" fmla="*/ 1105794 h 4291699"/>
                  <a:gd name="csX178" fmla="*/ 647245 w 4564419"/>
                  <a:gd name="csY178" fmla="*/ 1229435 h 4291699"/>
                  <a:gd name="csX179" fmla="*/ 627160 w 4564419"/>
                  <a:gd name="csY179" fmla="*/ 1123718 h 4291699"/>
                  <a:gd name="csX180" fmla="*/ 627160 w 4564419"/>
                  <a:gd name="csY180" fmla="*/ 1078411 h 4291699"/>
                  <a:gd name="csX181" fmla="*/ 2502318 w 4564419"/>
                  <a:gd name="csY181" fmla="*/ 166788 h 4291699"/>
                  <a:gd name="csX182" fmla="*/ 2197540 w 4564419"/>
                  <a:gd name="csY182" fmla="*/ 76007 h 4291699"/>
                  <a:gd name="csX183" fmla="*/ 1995679 w 4564419"/>
                  <a:gd name="csY183" fmla="*/ 66050 h 4291699"/>
                  <a:gd name="csX184" fmla="*/ 2086648 w 4564419"/>
                  <a:gd name="csY184" fmla="*/ 146375 h 4291699"/>
                  <a:gd name="csX185" fmla="*/ 2038675 w 4564419"/>
                  <a:gd name="csY185" fmla="*/ 103557 h 4291699"/>
                  <a:gd name="csX186" fmla="*/ 2046144 w 4564419"/>
                  <a:gd name="csY186" fmla="*/ 96089 h 4291699"/>
                  <a:gd name="csX187" fmla="*/ 2479744 w 4564419"/>
                  <a:gd name="csY187" fmla="*/ 206950 h 4291699"/>
                  <a:gd name="csX188" fmla="*/ 2492194 w 4564419"/>
                  <a:gd name="csY188" fmla="*/ 181890 h 4291699"/>
                  <a:gd name="csX189" fmla="*/ 2532531 w 4564419"/>
                  <a:gd name="csY189" fmla="*/ 227198 h 4291699"/>
                  <a:gd name="csX190" fmla="*/ 2502318 w 4564419"/>
                  <a:gd name="csY190" fmla="*/ 166788 h 4291699"/>
                  <a:gd name="csX191" fmla="*/ 2311914 w 4564419"/>
                  <a:gd name="csY191" fmla="*/ 278811 h 4291699"/>
                  <a:gd name="csX192" fmla="*/ 2068889 w 4564419"/>
                  <a:gd name="csY192" fmla="*/ 325446 h 4291699"/>
                  <a:gd name="csX193" fmla="*/ 1932930 w 4564419"/>
                  <a:gd name="csY193" fmla="*/ 171767 h 4291699"/>
                  <a:gd name="csX194" fmla="*/ 1902554 w 4564419"/>
                  <a:gd name="csY194" fmla="*/ 237155 h 4291699"/>
                  <a:gd name="csX195" fmla="*/ 1957004 w 4564419"/>
                  <a:gd name="csY195" fmla="*/ 253585 h 4291699"/>
                  <a:gd name="csX196" fmla="*/ 1892260 w 4564419"/>
                  <a:gd name="csY196" fmla="*/ 345362 h 4291699"/>
                  <a:gd name="csX197" fmla="*/ 1962977 w 4564419"/>
                  <a:gd name="csY197" fmla="*/ 279641 h 4291699"/>
                  <a:gd name="csX198" fmla="*/ 1947873 w 4564419"/>
                  <a:gd name="csY198" fmla="*/ 375235 h 4291699"/>
                  <a:gd name="csX199" fmla="*/ 2015104 w 4564419"/>
                  <a:gd name="csY199" fmla="*/ 882908 h 4291699"/>
                  <a:gd name="csX200" fmla="*/ 2101591 w 4564419"/>
                  <a:gd name="csY200" fmla="*/ 1350752 h 4291699"/>
                  <a:gd name="csX201" fmla="*/ 2415333 w 4564419"/>
                  <a:gd name="csY201" fmla="*/ 1392076 h 4291699"/>
                  <a:gd name="csX202" fmla="*/ 2477085 w 4564419"/>
                  <a:gd name="csY202" fmla="*/ 914607 h 4291699"/>
                  <a:gd name="csX203" fmla="*/ 2522902 w 4564419"/>
                  <a:gd name="csY203" fmla="*/ 410750 h 4291699"/>
                  <a:gd name="csX204" fmla="*/ 2466629 w 4564419"/>
                  <a:gd name="csY204" fmla="*/ 290263 h 4291699"/>
                  <a:gd name="csX205" fmla="*/ 2311914 w 4564419"/>
                  <a:gd name="csY205" fmla="*/ 278480 h 4291699"/>
                  <a:gd name="csX206" fmla="*/ 2235223 w 4564419"/>
                  <a:gd name="csY206" fmla="*/ 272671 h 4291699"/>
                  <a:gd name="csX207" fmla="*/ 2003481 w 4564419"/>
                  <a:gd name="csY207" fmla="*/ 187035 h 4291699"/>
                  <a:gd name="csX208" fmla="*/ 2235223 w 4564419"/>
                  <a:gd name="csY208" fmla="*/ 272671 h 4291699"/>
                  <a:gd name="csX209" fmla="*/ 2406534 w 4564419"/>
                  <a:gd name="csY209" fmla="*/ 227198 h 4291699"/>
                  <a:gd name="csX210" fmla="*/ 2265433 w 4564419"/>
                  <a:gd name="csY210" fmla="*/ 191848 h 4291699"/>
                  <a:gd name="csX211" fmla="*/ 2325860 w 4564419"/>
                  <a:gd name="csY211" fmla="*/ 207116 h 4291699"/>
                  <a:gd name="csX212" fmla="*/ 2333329 w 4564419"/>
                  <a:gd name="csY212" fmla="*/ 227198 h 4291699"/>
                  <a:gd name="csX213" fmla="*/ 2406368 w 4564419"/>
                  <a:gd name="csY213" fmla="*/ 227198 h 4291699"/>
                  <a:gd name="csX214" fmla="*/ 1902554 w 4564419"/>
                  <a:gd name="csY214" fmla="*/ 257402 h 4291699"/>
                  <a:gd name="csX215" fmla="*/ 1897574 w 4564419"/>
                  <a:gd name="csY215" fmla="*/ 242300 h 4291699"/>
                  <a:gd name="csX216" fmla="*/ 1902554 w 4564419"/>
                  <a:gd name="csY216" fmla="*/ 257402 h 4291699"/>
                  <a:gd name="csX217" fmla="*/ 1866035 w 4564419"/>
                  <a:gd name="csY217" fmla="*/ 641436 h 4291699"/>
                  <a:gd name="csX218" fmla="*/ 1890437 w 4564419"/>
                  <a:gd name="csY218" fmla="*/ 760762 h 4291699"/>
                  <a:gd name="csX219" fmla="*/ 1866035 w 4564419"/>
                  <a:gd name="csY219" fmla="*/ 641436 h 4291699"/>
                  <a:gd name="csX220" fmla="*/ 2621672 w 4564419"/>
                  <a:gd name="csY220" fmla="*/ 774868 h 4291699"/>
                  <a:gd name="csX221" fmla="*/ 2577683 w 4564419"/>
                  <a:gd name="csY221" fmla="*/ 657866 h 4291699"/>
                  <a:gd name="csX222" fmla="*/ 2621672 w 4564419"/>
                  <a:gd name="csY222" fmla="*/ 774868 h 4291699"/>
                  <a:gd name="csX223" fmla="*/ 3510448 w 4564419"/>
                  <a:gd name="csY223" fmla="*/ 857019 h 4291699"/>
                  <a:gd name="csX224" fmla="*/ 3508125 w 4564419"/>
                  <a:gd name="csY224" fmla="*/ 821503 h 4291699"/>
                  <a:gd name="csX225" fmla="*/ 3414664 w 4564419"/>
                  <a:gd name="csY225" fmla="*/ 887224 h 4291699"/>
                  <a:gd name="csX226" fmla="*/ 3510448 w 4564419"/>
                  <a:gd name="csY226" fmla="*/ 857019 h 4291699"/>
                  <a:gd name="csX227" fmla="*/ 3671635 w 4564419"/>
                  <a:gd name="csY227" fmla="*/ 1380957 h 4291699"/>
                  <a:gd name="csX228" fmla="*/ 3673961 w 4564419"/>
                  <a:gd name="csY228" fmla="*/ 1315402 h 4291699"/>
                  <a:gd name="csX229" fmla="*/ 3742352 w 4564419"/>
                  <a:gd name="csY229" fmla="*/ 1302623 h 4291699"/>
                  <a:gd name="csX230" fmla="*/ 3677447 w 4564419"/>
                  <a:gd name="csY230" fmla="*/ 1261963 h 4291699"/>
                  <a:gd name="csX231" fmla="*/ 3705999 w 4564419"/>
                  <a:gd name="csY231" fmla="*/ 1157906 h 4291699"/>
                  <a:gd name="csX232" fmla="*/ 3616359 w 4564419"/>
                  <a:gd name="csY232" fmla="*/ 1081066 h 4291699"/>
                  <a:gd name="csX233" fmla="*/ 3512940 w 4564419"/>
                  <a:gd name="csY233" fmla="*/ 907305 h 4291699"/>
                  <a:gd name="csX234" fmla="*/ 3403876 w 4564419"/>
                  <a:gd name="csY234" fmla="*/ 949459 h 4291699"/>
                  <a:gd name="csX235" fmla="*/ 3316226 w 4564419"/>
                  <a:gd name="csY235" fmla="*/ 1421451 h 4291699"/>
                  <a:gd name="csX236" fmla="*/ 3425291 w 4564419"/>
                  <a:gd name="csY236" fmla="*/ 1669895 h 4291699"/>
                  <a:gd name="csX237" fmla="*/ 3482893 w 4564419"/>
                  <a:gd name="csY237" fmla="*/ 1683503 h 4291699"/>
                  <a:gd name="csX238" fmla="*/ 3531530 w 4564419"/>
                  <a:gd name="csY238" fmla="*/ 1475057 h 4291699"/>
                  <a:gd name="csX239" fmla="*/ 3671801 w 4564419"/>
                  <a:gd name="csY239" fmla="*/ 1380791 h 4291699"/>
                  <a:gd name="csX240" fmla="*/ 955014 w 4564419"/>
                  <a:gd name="csY240" fmla="*/ 912450 h 4291699"/>
                  <a:gd name="csX241" fmla="*/ 833997 w 4564419"/>
                  <a:gd name="csY241" fmla="*/ 960246 h 4291699"/>
                  <a:gd name="csX242" fmla="*/ 844125 w 4564419"/>
                  <a:gd name="csY242" fmla="*/ 937676 h 4291699"/>
                  <a:gd name="csX243" fmla="*/ 708169 w 4564419"/>
                  <a:gd name="csY243" fmla="*/ 1058495 h 4291699"/>
                  <a:gd name="csX244" fmla="*/ 955014 w 4564419"/>
                  <a:gd name="csY244" fmla="*/ 912450 h 4291699"/>
                  <a:gd name="csX245" fmla="*/ 1235391 w 4564419"/>
                  <a:gd name="csY245" fmla="*/ 1015179 h 4291699"/>
                  <a:gd name="csX246" fmla="*/ 1074038 w 4564419"/>
                  <a:gd name="csY246" fmla="*/ 927220 h 4291699"/>
                  <a:gd name="csX247" fmla="*/ 1038181 w 4564419"/>
                  <a:gd name="csY247" fmla="*/ 983149 h 4291699"/>
                  <a:gd name="csX248" fmla="*/ 880479 w 4564419"/>
                  <a:gd name="csY248" fmla="*/ 1062312 h 4291699"/>
                  <a:gd name="csX249" fmla="*/ 760792 w 4564419"/>
                  <a:gd name="csY249" fmla="*/ 1189936 h 4291699"/>
                  <a:gd name="csX250" fmla="*/ 780711 w 4564419"/>
                  <a:gd name="csY250" fmla="*/ 1346105 h 4291699"/>
                  <a:gd name="csX251" fmla="*/ 684762 w 4564419"/>
                  <a:gd name="csY251" fmla="*/ 1366186 h 4291699"/>
                  <a:gd name="csX252" fmla="*/ 804783 w 4564419"/>
                  <a:gd name="csY252" fmla="*/ 1352080 h 4291699"/>
                  <a:gd name="csX253" fmla="*/ 820220 w 4564419"/>
                  <a:gd name="csY253" fmla="*/ 1403693 h 4291699"/>
                  <a:gd name="csX254" fmla="*/ 946713 w 4564419"/>
                  <a:gd name="csY254" fmla="*/ 1482525 h 4291699"/>
                  <a:gd name="csX255" fmla="*/ 995353 w 4564419"/>
                  <a:gd name="csY255" fmla="*/ 1688482 h 4291699"/>
                  <a:gd name="csX256" fmla="*/ 1065571 w 4564419"/>
                  <a:gd name="csY256" fmla="*/ 1585255 h 4291699"/>
                  <a:gd name="csX257" fmla="*/ 1279548 w 4564419"/>
                  <a:gd name="csY257" fmla="*/ 1400872 h 4291699"/>
                  <a:gd name="csX258" fmla="*/ 1235225 w 4564419"/>
                  <a:gd name="csY258" fmla="*/ 1015179 h 4291699"/>
                  <a:gd name="csX259" fmla="*/ 3737209 w 4564419"/>
                  <a:gd name="csY259" fmla="*/ 1386102 h 4291699"/>
                  <a:gd name="csX260" fmla="*/ 3686910 w 4564419"/>
                  <a:gd name="csY260" fmla="*/ 1466593 h 4291699"/>
                  <a:gd name="csX261" fmla="*/ 3737209 w 4564419"/>
                  <a:gd name="csY261" fmla="*/ 1386102 h 4291699"/>
                  <a:gd name="csX262" fmla="*/ 2200029 w 4564419"/>
                  <a:gd name="csY262" fmla="*/ 1471571 h 4291699"/>
                  <a:gd name="csX263" fmla="*/ 2091629 w 4564419"/>
                  <a:gd name="csY263" fmla="*/ 1406349 h 4291699"/>
                  <a:gd name="csX264" fmla="*/ 2096610 w 4564419"/>
                  <a:gd name="csY264" fmla="*/ 1557373 h 4291699"/>
                  <a:gd name="csX265" fmla="*/ 2199863 w 4564419"/>
                  <a:gd name="csY265" fmla="*/ 1471571 h 4291699"/>
                  <a:gd name="csX266" fmla="*/ 1993357 w 4564419"/>
                  <a:gd name="csY266" fmla="*/ 2076332 h 4291699"/>
                  <a:gd name="csX267" fmla="*/ 1947873 w 4564419"/>
                  <a:gd name="csY267" fmla="*/ 1806480 h 4291699"/>
                  <a:gd name="csX268" fmla="*/ 1973105 w 4564419"/>
                  <a:gd name="csY268" fmla="*/ 1736777 h 4291699"/>
                  <a:gd name="csX269" fmla="*/ 1942892 w 4564419"/>
                  <a:gd name="csY269" fmla="*/ 1650809 h 4291699"/>
                  <a:gd name="csX270" fmla="*/ 2043822 w 4564419"/>
                  <a:gd name="csY270" fmla="*/ 1441532 h 4291699"/>
                  <a:gd name="csX271" fmla="*/ 1897906 w 4564419"/>
                  <a:gd name="csY271" fmla="*/ 1620770 h 4291699"/>
                  <a:gd name="csX272" fmla="*/ 1937579 w 4564419"/>
                  <a:gd name="csY272" fmla="*/ 1721342 h 4291699"/>
                  <a:gd name="csX273" fmla="*/ 1888443 w 4564419"/>
                  <a:gd name="csY273" fmla="*/ 1795527 h 4291699"/>
                  <a:gd name="csX274" fmla="*/ 1929278 w 4564419"/>
                  <a:gd name="csY274" fmla="*/ 1901410 h 4291699"/>
                  <a:gd name="csX275" fmla="*/ 1993523 w 4564419"/>
                  <a:gd name="csY275" fmla="*/ 2076498 h 4291699"/>
                  <a:gd name="csX276" fmla="*/ 2436748 w 4564419"/>
                  <a:gd name="csY276" fmla="*/ 1446677 h 4291699"/>
                  <a:gd name="csX277" fmla="*/ 2319383 w 4564419"/>
                  <a:gd name="csY277" fmla="*/ 1488167 h 4291699"/>
                  <a:gd name="csX278" fmla="*/ 2374165 w 4564419"/>
                  <a:gd name="csY278" fmla="*/ 1617949 h 4291699"/>
                  <a:gd name="csX279" fmla="*/ 2436914 w 4564419"/>
                  <a:gd name="csY279" fmla="*/ 1446677 h 4291699"/>
                  <a:gd name="csX280" fmla="*/ 2517427 w 4564419"/>
                  <a:gd name="csY280" fmla="*/ 2131763 h 4291699"/>
                  <a:gd name="csX281" fmla="*/ 2578182 w 4564419"/>
                  <a:gd name="csY281" fmla="*/ 1791544 h 4291699"/>
                  <a:gd name="csX282" fmla="*/ 2542821 w 4564419"/>
                  <a:gd name="csY282" fmla="*/ 1716363 h 4291699"/>
                  <a:gd name="csX283" fmla="*/ 2593453 w 4564419"/>
                  <a:gd name="csY283" fmla="*/ 1610315 h 4291699"/>
                  <a:gd name="csX284" fmla="*/ 2472108 w 4564419"/>
                  <a:gd name="csY284" fmla="*/ 1446511 h 4291699"/>
                  <a:gd name="csX285" fmla="*/ 2547968 w 4564419"/>
                  <a:gd name="csY285" fmla="*/ 1600191 h 4291699"/>
                  <a:gd name="csX286" fmla="*/ 2509787 w 4564419"/>
                  <a:gd name="csY286" fmla="*/ 1738768 h 4291699"/>
                  <a:gd name="csX287" fmla="*/ 2537678 w 4564419"/>
                  <a:gd name="csY287" fmla="*/ 1796357 h 4291699"/>
                  <a:gd name="csX288" fmla="*/ 2489868 w 4564419"/>
                  <a:gd name="csY288" fmla="*/ 2171926 h 4291699"/>
                  <a:gd name="csX289" fmla="*/ 2507631 w 4564419"/>
                  <a:gd name="csY289" fmla="*/ 2106537 h 4291699"/>
                  <a:gd name="csX290" fmla="*/ 2517593 w 4564419"/>
                  <a:gd name="csY290" fmla="*/ 2131597 h 4291699"/>
                  <a:gd name="csX291" fmla="*/ 1978086 w 4564419"/>
                  <a:gd name="csY291" fmla="*/ 1451656 h 4291699"/>
                  <a:gd name="csX292" fmla="*/ 1516600 w 4564419"/>
                  <a:gd name="csY292" fmla="*/ 1617451 h 4291699"/>
                  <a:gd name="csX293" fmla="*/ 830014 w 4564419"/>
                  <a:gd name="csY293" fmla="*/ 1777437 h 4291699"/>
                  <a:gd name="csX294" fmla="*/ 489213 w 4564419"/>
                  <a:gd name="csY294" fmla="*/ 1824902 h 4291699"/>
                  <a:gd name="csX295" fmla="*/ 482240 w 4564419"/>
                  <a:gd name="csY295" fmla="*/ 1835855 h 4291699"/>
                  <a:gd name="csX296" fmla="*/ 527226 w 4564419"/>
                  <a:gd name="csY296" fmla="*/ 1871371 h 4291699"/>
                  <a:gd name="csX297" fmla="*/ 535360 w 4564419"/>
                  <a:gd name="csY297" fmla="*/ 1860750 h 4291699"/>
                  <a:gd name="csX298" fmla="*/ 1665669 w 4564419"/>
                  <a:gd name="csY298" fmla="*/ 1600025 h 4291699"/>
                  <a:gd name="csX299" fmla="*/ 1978086 w 4564419"/>
                  <a:gd name="csY299" fmla="*/ 1451490 h 4291699"/>
                  <a:gd name="csX300" fmla="*/ 3646406 w 4564419"/>
                  <a:gd name="csY300" fmla="*/ 1547416 h 4291699"/>
                  <a:gd name="csX301" fmla="*/ 3646406 w 4564419"/>
                  <a:gd name="csY301" fmla="*/ 1476882 h 4291699"/>
                  <a:gd name="csX302" fmla="*/ 3646406 w 4564419"/>
                  <a:gd name="csY302" fmla="*/ 1547416 h 4291699"/>
                  <a:gd name="csX303" fmla="*/ 4029536 w 4564419"/>
                  <a:gd name="csY303" fmla="*/ 1794365 h 4291699"/>
                  <a:gd name="csX304" fmla="*/ 2573035 w 4564419"/>
                  <a:gd name="csY304" fmla="*/ 1487006 h 4291699"/>
                  <a:gd name="csX305" fmla="*/ 2608229 w 4564419"/>
                  <a:gd name="csY305" fmla="*/ 1534968 h 4291699"/>
                  <a:gd name="csX306" fmla="*/ 3092123 w 4564419"/>
                  <a:gd name="csY306" fmla="*/ 1685993 h 4291699"/>
                  <a:gd name="csX307" fmla="*/ 3984218 w 4564419"/>
                  <a:gd name="csY307" fmla="*/ 1819591 h 4291699"/>
                  <a:gd name="csX308" fmla="*/ 3976749 w 4564419"/>
                  <a:gd name="csY308" fmla="*/ 1935432 h 4291699"/>
                  <a:gd name="csX309" fmla="*/ 4029536 w 4564419"/>
                  <a:gd name="csY309" fmla="*/ 1794365 h 4291699"/>
                  <a:gd name="csX310" fmla="*/ 2236050 w 4564419"/>
                  <a:gd name="csY310" fmla="*/ 1561522 h 4291699"/>
                  <a:gd name="csX311" fmla="*/ 2242692 w 4564419"/>
                  <a:gd name="csY311" fmla="*/ 1496632 h 4291699"/>
                  <a:gd name="csX312" fmla="*/ 2236050 w 4564419"/>
                  <a:gd name="csY312" fmla="*/ 1561522 h 4291699"/>
                  <a:gd name="csX313" fmla="*/ 2305774 w 4564419"/>
                  <a:gd name="csY313" fmla="*/ 1592723 h 4291699"/>
                  <a:gd name="csX314" fmla="*/ 2310917 w 4564419"/>
                  <a:gd name="csY314" fmla="*/ 1806646 h 4291699"/>
                  <a:gd name="csX315" fmla="*/ 2360884 w 4564419"/>
                  <a:gd name="csY315" fmla="*/ 2294737 h 4291699"/>
                  <a:gd name="csX316" fmla="*/ 2257132 w 4564419"/>
                  <a:gd name="csY316" fmla="*/ 2488413 h 4291699"/>
                  <a:gd name="csX317" fmla="*/ 2139606 w 4564419"/>
                  <a:gd name="csY317" fmla="*/ 2300546 h 4291699"/>
                  <a:gd name="csX318" fmla="*/ 2205010 w 4564419"/>
                  <a:gd name="csY318" fmla="*/ 1595710 h 4291699"/>
                  <a:gd name="csX319" fmla="*/ 2172972 w 4564419"/>
                  <a:gd name="csY319" fmla="*/ 1552726 h 4291699"/>
                  <a:gd name="csX320" fmla="*/ 2079013 w 4564419"/>
                  <a:gd name="csY320" fmla="*/ 1602680 h 4291699"/>
                  <a:gd name="csX321" fmla="*/ 2053448 w 4564419"/>
                  <a:gd name="csY321" fmla="*/ 2697856 h 4291699"/>
                  <a:gd name="csX322" fmla="*/ 2411847 w 4564419"/>
                  <a:gd name="csY322" fmla="*/ 2702668 h 4291699"/>
                  <a:gd name="csX323" fmla="*/ 2431767 w 4564419"/>
                  <a:gd name="csY323" fmla="*/ 1627740 h 4291699"/>
                  <a:gd name="csX324" fmla="*/ 2365034 w 4564419"/>
                  <a:gd name="csY324" fmla="*/ 1662260 h 4291699"/>
                  <a:gd name="csX325" fmla="*/ 2305774 w 4564419"/>
                  <a:gd name="csY325" fmla="*/ 1592557 h 4291699"/>
                  <a:gd name="csX326" fmla="*/ 2265433 w 4564419"/>
                  <a:gd name="csY326" fmla="*/ 1607825 h 4291699"/>
                  <a:gd name="csX327" fmla="*/ 2240200 w 4564419"/>
                  <a:gd name="csY327" fmla="*/ 1616455 h 4291699"/>
                  <a:gd name="csX328" fmla="*/ 2184426 w 4564419"/>
                  <a:gd name="csY328" fmla="*/ 2315980 h 4291699"/>
                  <a:gd name="csX329" fmla="*/ 2242859 w 4564419"/>
                  <a:gd name="csY329" fmla="*/ 2419374 h 4291699"/>
                  <a:gd name="csX330" fmla="*/ 2321211 w 4564419"/>
                  <a:gd name="csY330" fmla="*/ 2285277 h 4291699"/>
                  <a:gd name="csX331" fmla="*/ 2270580 w 4564419"/>
                  <a:gd name="csY331" fmla="*/ 1806480 h 4291699"/>
                  <a:gd name="csX332" fmla="*/ 2265433 w 4564419"/>
                  <a:gd name="csY332" fmla="*/ 1607659 h 4291699"/>
                  <a:gd name="csX333" fmla="*/ 4387438 w 4564419"/>
                  <a:gd name="csY333" fmla="*/ 1713708 h 4291699"/>
                  <a:gd name="csX334" fmla="*/ 4257623 w 4564419"/>
                  <a:gd name="csY334" fmla="*/ 1737606 h 4291699"/>
                  <a:gd name="csX335" fmla="*/ 4065229 w 4564419"/>
                  <a:gd name="csY335" fmla="*/ 1817268 h 4291699"/>
                  <a:gd name="csX336" fmla="*/ 4027048 w 4564419"/>
                  <a:gd name="csY336" fmla="*/ 1930287 h 4291699"/>
                  <a:gd name="csX337" fmla="*/ 4133952 w 4564419"/>
                  <a:gd name="csY337" fmla="*/ 2020072 h 4291699"/>
                  <a:gd name="csX338" fmla="*/ 4382623 w 4564419"/>
                  <a:gd name="csY338" fmla="*/ 2058741 h 4291699"/>
                  <a:gd name="csX339" fmla="*/ 4274888 w 4564419"/>
                  <a:gd name="csY339" fmla="*/ 1966301 h 4291699"/>
                  <a:gd name="csX340" fmla="*/ 4453008 w 4564419"/>
                  <a:gd name="csY340" fmla="*/ 2018910 h 4291699"/>
                  <a:gd name="csX341" fmla="*/ 4333819 w 4564419"/>
                  <a:gd name="csY341" fmla="*/ 1953854 h 4291699"/>
                  <a:gd name="csX342" fmla="*/ 4342120 w 4564419"/>
                  <a:gd name="csY342" fmla="*/ 1907384 h 4291699"/>
                  <a:gd name="csX343" fmla="*/ 4508786 w 4564419"/>
                  <a:gd name="csY343" fmla="*/ 1937755 h 4291699"/>
                  <a:gd name="csX344" fmla="*/ 4247001 w 4564419"/>
                  <a:gd name="csY344" fmla="*/ 1826230 h 4291699"/>
                  <a:gd name="csX345" fmla="*/ 4387438 w 4564419"/>
                  <a:gd name="csY345" fmla="*/ 1713874 h 4291699"/>
                  <a:gd name="csX346" fmla="*/ 178954 w 4564419"/>
                  <a:gd name="csY346" fmla="*/ 2121806 h 4291699"/>
                  <a:gd name="csX347" fmla="*/ 496516 w 4564419"/>
                  <a:gd name="csY347" fmla="*/ 1967960 h 4291699"/>
                  <a:gd name="csX348" fmla="*/ 435593 w 4564419"/>
                  <a:gd name="csY348" fmla="*/ 1837515 h 4291699"/>
                  <a:gd name="csX349" fmla="*/ 326364 w 4564419"/>
                  <a:gd name="csY349" fmla="*/ 1820753 h 4291699"/>
                  <a:gd name="csX350" fmla="*/ 209996 w 4564419"/>
                  <a:gd name="csY350" fmla="*/ 1796025 h 4291699"/>
                  <a:gd name="csX351" fmla="*/ 299139 w 4564419"/>
                  <a:gd name="csY351" fmla="*/ 1897261 h 4291699"/>
                  <a:gd name="csX352" fmla="*/ 234897 w 4564419"/>
                  <a:gd name="csY352" fmla="*/ 1898589 h 4291699"/>
                  <a:gd name="csX353" fmla="*/ 48643 w 4564419"/>
                  <a:gd name="csY353" fmla="*/ 1981901 h 4291699"/>
                  <a:gd name="csX354" fmla="*/ 264446 w 4564419"/>
                  <a:gd name="csY354" fmla="*/ 1932610 h 4291699"/>
                  <a:gd name="csX355" fmla="*/ 274239 w 4564419"/>
                  <a:gd name="csY355" fmla="*/ 1973271 h 4291699"/>
                  <a:gd name="csX356" fmla="*/ 99108 w 4564419"/>
                  <a:gd name="csY356" fmla="*/ 2070192 h 4291699"/>
                  <a:gd name="csX357" fmla="*/ 105582 w 4564419"/>
                  <a:gd name="csY357" fmla="*/ 2086954 h 4291699"/>
                  <a:gd name="csX358" fmla="*/ 317565 w 4564419"/>
                  <a:gd name="csY358" fmla="*/ 1990365 h 4291699"/>
                  <a:gd name="csX359" fmla="*/ 325037 w 4564419"/>
                  <a:gd name="csY359" fmla="*/ 2008289 h 4291699"/>
                  <a:gd name="csX360" fmla="*/ 178622 w 4564419"/>
                  <a:gd name="csY360" fmla="*/ 2121972 h 4291699"/>
                  <a:gd name="csX361" fmla="*/ 1837151 w 4564419"/>
                  <a:gd name="csY361" fmla="*/ 2802079 h 4291699"/>
                  <a:gd name="csX362" fmla="*/ 1812084 w 4564419"/>
                  <a:gd name="csY362" fmla="*/ 1880001 h 4291699"/>
                  <a:gd name="csX363" fmla="*/ 1796809 w 4564419"/>
                  <a:gd name="csY363" fmla="*/ 2802079 h 4291699"/>
                  <a:gd name="csX364" fmla="*/ 1837151 w 4564419"/>
                  <a:gd name="csY364" fmla="*/ 2802079 h 4291699"/>
                  <a:gd name="csX365" fmla="*/ 3283524 w 4564419"/>
                  <a:gd name="csY365" fmla="*/ 2731546 h 4291699"/>
                  <a:gd name="csX366" fmla="*/ 3286179 w 4564419"/>
                  <a:gd name="csY366" fmla="*/ 2686404 h 4291699"/>
                  <a:gd name="csX367" fmla="*/ 3692884 w 4564419"/>
                  <a:gd name="csY367" fmla="*/ 2706319 h 4291699"/>
                  <a:gd name="csX368" fmla="*/ 3701682 w 4564419"/>
                  <a:gd name="csY368" fmla="*/ 2693707 h 4291699"/>
                  <a:gd name="csX369" fmla="*/ 3701682 w 4564419"/>
                  <a:gd name="csY369" fmla="*/ 2560108 h 4291699"/>
                  <a:gd name="csX370" fmla="*/ 3537840 w 4564419"/>
                  <a:gd name="csY370" fmla="*/ 2549985 h 4291699"/>
                  <a:gd name="csX371" fmla="*/ 3328842 w 4564419"/>
                  <a:gd name="csY371" fmla="*/ 2522103 h 4291699"/>
                  <a:gd name="csX372" fmla="*/ 3336478 w 4564419"/>
                  <a:gd name="csY372" fmla="*/ 2378879 h 4291699"/>
                  <a:gd name="csX373" fmla="*/ 3348928 w 4564419"/>
                  <a:gd name="csY373" fmla="*/ 2270341 h 4291699"/>
                  <a:gd name="csX374" fmla="*/ 3575191 w 4564419"/>
                  <a:gd name="csY374" fmla="*/ 2252251 h 4291699"/>
                  <a:gd name="csX375" fmla="*/ 3567884 w 4564419"/>
                  <a:gd name="csY375" fmla="*/ 2051272 h 4291699"/>
                  <a:gd name="csX376" fmla="*/ 3618515 w 4564419"/>
                  <a:gd name="csY376" fmla="*/ 2252583 h 4291699"/>
                  <a:gd name="csX377" fmla="*/ 3434422 w 4564419"/>
                  <a:gd name="csY377" fmla="*/ 2428999 h 4291699"/>
                  <a:gd name="csX378" fmla="*/ 3521240 w 4564419"/>
                  <a:gd name="csY378" fmla="*/ 2485260 h 4291699"/>
                  <a:gd name="csX379" fmla="*/ 3595443 w 4564419"/>
                  <a:gd name="csY379" fmla="*/ 2522435 h 4291699"/>
                  <a:gd name="csX380" fmla="*/ 3749659 w 4564419"/>
                  <a:gd name="csY380" fmla="*/ 2429331 h 4291699"/>
                  <a:gd name="csX381" fmla="*/ 3686744 w 4564419"/>
                  <a:gd name="csY381" fmla="*/ 1977752 h 4291699"/>
                  <a:gd name="csX382" fmla="*/ 3429773 w 4564419"/>
                  <a:gd name="csY382" fmla="*/ 1945721 h 4291699"/>
                  <a:gd name="csX383" fmla="*/ 3390096 w 4564419"/>
                  <a:gd name="csY383" fmla="*/ 2195824 h 4291699"/>
                  <a:gd name="csX384" fmla="*/ 3275889 w 4564419"/>
                  <a:gd name="csY384" fmla="*/ 2303035 h 4291699"/>
                  <a:gd name="csX385" fmla="*/ 3333823 w 4564419"/>
                  <a:gd name="csY385" fmla="*/ 1922985 h 4291699"/>
                  <a:gd name="csX386" fmla="*/ 3201188 w 4564419"/>
                  <a:gd name="csY386" fmla="*/ 1981735 h 4291699"/>
                  <a:gd name="csX387" fmla="*/ 3146905 w 4564419"/>
                  <a:gd name="csY387" fmla="*/ 2677774 h 4291699"/>
                  <a:gd name="csX388" fmla="*/ 3172304 w 4564419"/>
                  <a:gd name="csY388" fmla="*/ 2678272 h 4291699"/>
                  <a:gd name="csX389" fmla="*/ 3228410 w 4564419"/>
                  <a:gd name="csY389" fmla="*/ 2001484 h 4291699"/>
                  <a:gd name="csX390" fmla="*/ 3244844 w 4564419"/>
                  <a:gd name="csY390" fmla="*/ 2001484 h 4291699"/>
                  <a:gd name="csX391" fmla="*/ 3222935 w 4564419"/>
                  <a:gd name="csY391" fmla="*/ 2280630 h 4291699"/>
                  <a:gd name="csX392" fmla="*/ 3197370 w 4564419"/>
                  <a:gd name="csY392" fmla="*/ 2834607 h 4291699"/>
                  <a:gd name="csX393" fmla="*/ 3226753 w 4564419"/>
                  <a:gd name="csY393" fmla="*/ 3299463 h 4291699"/>
                  <a:gd name="csX394" fmla="*/ 3287176 w 4564419"/>
                  <a:gd name="csY394" fmla="*/ 3322366 h 4291699"/>
                  <a:gd name="csX395" fmla="*/ 3253145 w 4564419"/>
                  <a:gd name="csY395" fmla="*/ 3152256 h 4291699"/>
                  <a:gd name="csX396" fmla="*/ 3250490 w 4564419"/>
                  <a:gd name="csY396" fmla="*/ 2797100 h 4291699"/>
                  <a:gd name="csX397" fmla="*/ 3277879 w 4564419"/>
                  <a:gd name="csY397" fmla="*/ 2786810 h 4291699"/>
                  <a:gd name="csX398" fmla="*/ 3293320 w 4564419"/>
                  <a:gd name="csY398" fmla="*/ 2741669 h 4291699"/>
                  <a:gd name="csX399" fmla="*/ 3323529 w 4564419"/>
                  <a:gd name="csY399" fmla="*/ 2741669 h 4291699"/>
                  <a:gd name="csX400" fmla="*/ 3323529 w 4564419"/>
                  <a:gd name="csY400" fmla="*/ 2731711 h 4291699"/>
                  <a:gd name="csX401" fmla="*/ 3283192 w 4564419"/>
                  <a:gd name="csY401" fmla="*/ 2731711 h 4291699"/>
                  <a:gd name="csX402" fmla="*/ 1166832 w 4564419"/>
                  <a:gd name="csY402" fmla="*/ 2272996 h 4291699"/>
                  <a:gd name="csX403" fmla="*/ 1086156 w 4564419"/>
                  <a:gd name="csY403" fmla="*/ 1930287 h 4291699"/>
                  <a:gd name="csX404" fmla="*/ 1091136 w 4564419"/>
                  <a:gd name="csY404" fmla="*/ 2288099 h 4291699"/>
                  <a:gd name="csX405" fmla="*/ 1166666 w 4564419"/>
                  <a:gd name="csY405" fmla="*/ 2272996 h 4291699"/>
                  <a:gd name="csX406" fmla="*/ 3313904 w 4564419"/>
                  <a:gd name="csY406" fmla="*/ 2202297 h 4291699"/>
                  <a:gd name="csX407" fmla="*/ 3357893 w 4564419"/>
                  <a:gd name="csY407" fmla="*/ 2163130 h 4291699"/>
                  <a:gd name="csX408" fmla="*/ 3389764 w 4564419"/>
                  <a:gd name="csY408" fmla="*/ 1957504 h 4291699"/>
                  <a:gd name="csX409" fmla="*/ 3376819 w 4564419"/>
                  <a:gd name="csY409" fmla="*/ 1930287 h 4291699"/>
                  <a:gd name="csX410" fmla="*/ 3313904 w 4564419"/>
                  <a:gd name="csY410" fmla="*/ 2202297 h 4291699"/>
                  <a:gd name="csX411" fmla="*/ 3374327 w 4564419"/>
                  <a:gd name="csY411" fmla="*/ 2303201 h 4291699"/>
                  <a:gd name="csX412" fmla="*/ 3582826 w 4564419"/>
                  <a:gd name="csY412" fmla="*/ 2298886 h 4291699"/>
                  <a:gd name="csX413" fmla="*/ 3374327 w 4564419"/>
                  <a:gd name="csY413" fmla="*/ 2303201 h 4291699"/>
                  <a:gd name="csX414" fmla="*/ 1097278 w 4564419"/>
                  <a:gd name="csY414" fmla="*/ 2392654 h 4291699"/>
                  <a:gd name="csX415" fmla="*/ 1182105 w 4564419"/>
                  <a:gd name="csY415" fmla="*/ 2401948 h 4291699"/>
                  <a:gd name="csX416" fmla="*/ 1171979 w 4564419"/>
                  <a:gd name="csY416" fmla="*/ 2315482 h 4291699"/>
                  <a:gd name="csX417" fmla="*/ 1081009 w 4564419"/>
                  <a:gd name="csY417" fmla="*/ 2333572 h 4291699"/>
                  <a:gd name="csX418" fmla="*/ 1097278 w 4564419"/>
                  <a:gd name="csY418" fmla="*/ 2392820 h 4291699"/>
                  <a:gd name="csX419" fmla="*/ 1145750 w 4564419"/>
                  <a:gd name="csY419" fmla="*/ 2435306 h 4291699"/>
                  <a:gd name="csX420" fmla="*/ 1100764 w 4564419"/>
                  <a:gd name="csY420" fmla="*/ 2441446 h 4291699"/>
                  <a:gd name="csX421" fmla="*/ 1139608 w 4564419"/>
                  <a:gd name="csY421" fmla="*/ 2534550 h 4291699"/>
                  <a:gd name="csX422" fmla="*/ 1145750 w 4564419"/>
                  <a:gd name="csY422" fmla="*/ 2435306 h 4291699"/>
                  <a:gd name="csX423" fmla="*/ 3389432 w 4564419"/>
                  <a:gd name="csY423" fmla="*/ 2504677 h 4291699"/>
                  <a:gd name="csX424" fmla="*/ 3341625 w 4564419"/>
                  <a:gd name="csY424" fmla="*/ 2444433 h 4291699"/>
                  <a:gd name="csX425" fmla="*/ 3389432 w 4564419"/>
                  <a:gd name="csY425" fmla="*/ 2504677 h 4291699"/>
                  <a:gd name="csX426" fmla="*/ 3162508 w 4564419"/>
                  <a:gd name="csY426" fmla="*/ 2822160 h 4291699"/>
                  <a:gd name="csX427" fmla="*/ 3160020 w 4564419"/>
                  <a:gd name="csY427" fmla="*/ 2761916 h 4291699"/>
                  <a:gd name="csX428" fmla="*/ 3162508 w 4564419"/>
                  <a:gd name="csY428" fmla="*/ 2822160 h 4291699"/>
                  <a:gd name="csX429" fmla="*/ 1262450 w 4564419"/>
                  <a:gd name="csY429" fmla="*/ 2872612 h 4291699"/>
                  <a:gd name="csX430" fmla="*/ 1242364 w 4564419"/>
                  <a:gd name="csY430" fmla="*/ 2943146 h 4291699"/>
                  <a:gd name="csX431" fmla="*/ 1252988 w 4564419"/>
                  <a:gd name="csY431" fmla="*/ 2936175 h 4291699"/>
                  <a:gd name="csX432" fmla="*/ 1262450 w 4564419"/>
                  <a:gd name="csY432" fmla="*/ 2872612 h 4291699"/>
                  <a:gd name="csX433" fmla="*/ 830512 w 4564419"/>
                  <a:gd name="csY433" fmla="*/ 2924392 h 4291699"/>
                  <a:gd name="csX434" fmla="*/ 846614 w 4564419"/>
                  <a:gd name="csY434" fmla="*/ 3099149 h 4291699"/>
                  <a:gd name="csX435" fmla="*/ 841635 w 4564419"/>
                  <a:gd name="csY435" fmla="*/ 2922898 h 4291699"/>
                  <a:gd name="csX436" fmla="*/ 830512 w 4564419"/>
                  <a:gd name="csY436" fmla="*/ 2924392 h 4291699"/>
                  <a:gd name="csX437" fmla="*/ 1351759 w 4564419"/>
                  <a:gd name="csY437" fmla="*/ 2944639 h 4291699"/>
                  <a:gd name="csX438" fmla="*/ 1299966 w 4564419"/>
                  <a:gd name="csY438" fmla="*/ 2937669 h 4291699"/>
                  <a:gd name="csX439" fmla="*/ 1292827 w 4564419"/>
                  <a:gd name="csY439" fmla="*/ 3084046 h 4291699"/>
                  <a:gd name="csX440" fmla="*/ 1351759 w 4564419"/>
                  <a:gd name="csY440" fmla="*/ 2944639 h 4291699"/>
                  <a:gd name="csX441" fmla="*/ 960161 w 4564419"/>
                  <a:gd name="csY441" fmla="*/ 4061721 h 4291699"/>
                  <a:gd name="csX442" fmla="*/ 1043328 w 4564419"/>
                  <a:gd name="csY442" fmla="*/ 4107360 h 4291699"/>
                  <a:gd name="csX443" fmla="*/ 1045816 w 4564419"/>
                  <a:gd name="csY443" fmla="*/ 4061721 h 4291699"/>
                  <a:gd name="csX444" fmla="*/ 1045816 w 4564419"/>
                  <a:gd name="csY444" fmla="*/ 4056742 h 4291699"/>
                  <a:gd name="csX445" fmla="*/ 1050797 w 4564419"/>
                  <a:gd name="csY445" fmla="*/ 3986209 h 4291699"/>
                  <a:gd name="csX446" fmla="*/ 1065738 w 4564419"/>
                  <a:gd name="csY446" fmla="*/ 3459449 h 4291699"/>
                  <a:gd name="csX447" fmla="*/ 1091136 w 4564419"/>
                  <a:gd name="csY447" fmla="*/ 3001066 h 4291699"/>
                  <a:gd name="csX448" fmla="*/ 1050631 w 4564419"/>
                  <a:gd name="csY448" fmla="*/ 2995755 h 4291699"/>
                  <a:gd name="csX449" fmla="*/ 959994 w 4564419"/>
                  <a:gd name="csY449" fmla="*/ 4061721 h 4291699"/>
                  <a:gd name="csX450" fmla="*/ 1091799 w 4564419"/>
                  <a:gd name="csY450" fmla="*/ 4045955 h 4291699"/>
                  <a:gd name="csX451" fmla="*/ 1113380 w 4564419"/>
                  <a:gd name="csY451" fmla="*/ 4050934 h 4291699"/>
                  <a:gd name="csX452" fmla="*/ 1121182 w 4564419"/>
                  <a:gd name="csY452" fmla="*/ 3862568 h 4291699"/>
                  <a:gd name="csX453" fmla="*/ 1149071 w 4564419"/>
                  <a:gd name="csY453" fmla="*/ 3003721 h 4291699"/>
                  <a:gd name="csX454" fmla="*/ 1131474 w 4564419"/>
                  <a:gd name="csY454" fmla="*/ 3016334 h 4291699"/>
                  <a:gd name="csX455" fmla="*/ 1116201 w 4564419"/>
                  <a:gd name="csY455" fmla="*/ 3237892 h 4291699"/>
                  <a:gd name="csX456" fmla="*/ 1091965 w 4564419"/>
                  <a:gd name="csY456" fmla="*/ 4046121 h 4291699"/>
                  <a:gd name="csX457" fmla="*/ 2406700 w 4564419"/>
                  <a:gd name="csY457" fmla="*/ 3043884 h 4291699"/>
                  <a:gd name="csX458" fmla="*/ 2376325 w 4564419"/>
                  <a:gd name="csY458" fmla="*/ 3046539 h 4291699"/>
                  <a:gd name="csX459" fmla="*/ 2409193 w 4564419"/>
                  <a:gd name="csY459" fmla="*/ 4132420 h 4291699"/>
                  <a:gd name="csX460" fmla="*/ 2426952 w 4564419"/>
                  <a:gd name="csY460" fmla="*/ 4114829 h 4291699"/>
                  <a:gd name="csX461" fmla="*/ 2426952 w 4564419"/>
                  <a:gd name="csY461" fmla="*/ 3524838 h 4291699"/>
                  <a:gd name="csX462" fmla="*/ 2406534 w 4564419"/>
                  <a:gd name="csY462" fmla="*/ 3043884 h 4291699"/>
                  <a:gd name="csX463" fmla="*/ 2008462 w 4564419"/>
                  <a:gd name="csY463" fmla="*/ 3074255 h 4291699"/>
                  <a:gd name="csX464" fmla="*/ 1973105 w 4564419"/>
                  <a:gd name="csY464" fmla="*/ 3102136 h 4291699"/>
                  <a:gd name="csX465" fmla="*/ 2031206 w 4564419"/>
                  <a:gd name="csY465" fmla="*/ 4107194 h 4291699"/>
                  <a:gd name="csX466" fmla="*/ 2008628 w 4564419"/>
                  <a:gd name="csY466" fmla="*/ 3074255 h 4291699"/>
                  <a:gd name="csX467" fmla="*/ 803952 w 4564419"/>
                  <a:gd name="csY467" fmla="*/ 4081802 h 4291699"/>
                  <a:gd name="csX468" fmla="*/ 843793 w 4564419"/>
                  <a:gd name="csY468" fmla="*/ 4003801 h 4291699"/>
                  <a:gd name="csX469" fmla="*/ 874337 w 4564419"/>
                  <a:gd name="csY469" fmla="*/ 3139643 h 4291699"/>
                  <a:gd name="csX470" fmla="*/ 848938 w 4564419"/>
                  <a:gd name="csY470" fmla="*/ 3172171 h 4291699"/>
                  <a:gd name="csX471" fmla="*/ 803786 w 4564419"/>
                  <a:gd name="csY471" fmla="*/ 4081968 h 4291699"/>
                  <a:gd name="csX472" fmla="*/ 3590960 w 4564419"/>
                  <a:gd name="csY472" fmla="*/ 3386593 h 4291699"/>
                  <a:gd name="csX473" fmla="*/ 3449859 w 4564419"/>
                  <a:gd name="csY473" fmla="*/ 3411819 h 4291699"/>
                  <a:gd name="csX474" fmla="*/ 3508624 w 4564419"/>
                  <a:gd name="csY474" fmla="*/ 4067364 h 4291699"/>
                  <a:gd name="csX475" fmla="*/ 3560913 w 4564419"/>
                  <a:gd name="csY475" fmla="*/ 4048278 h 4291699"/>
                  <a:gd name="csX476" fmla="*/ 3590960 w 4564419"/>
                  <a:gd name="csY476" fmla="*/ 3386758 h 4291699"/>
                  <a:gd name="csX477" fmla="*/ 3394412 w 4564419"/>
                  <a:gd name="csY477" fmla="*/ 4046619 h 4291699"/>
                  <a:gd name="csX478" fmla="*/ 3413837 w 4564419"/>
                  <a:gd name="csY478" fmla="*/ 3586244 h 4291699"/>
                  <a:gd name="csX479" fmla="*/ 3378643 w 4564419"/>
                  <a:gd name="csY479" fmla="*/ 3414806 h 4291699"/>
                  <a:gd name="csX480" fmla="*/ 3294313 w 4564419"/>
                  <a:gd name="csY480" fmla="*/ 3404849 h 4291699"/>
                  <a:gd name="csX481" fmla="*/ 3343947 w 4564419"/>
                  <a:gd name="csY481" fmla="*/ 3787222 h 4291699"/>
                  <a:gd name="csX482" fmla="*/ 3394412 w 4564419"/>
                  <a:gd name="csY482" fmla="*/ 4046619 h 4291699"/>
                  <a:gd name="csX483" fmla="*/ 3434754 w 4564419"/>
                  <a:gd name="csY483" fmla="*/ 4056742 h 4291699"/>
                  <a:gd name="csX484" fmla="*/ 3449859 w 4564419"/>
                  <a:gd name="csY484" fmla="*/ 3870368 h 4291699"/>
                  <a:gd name="csX485" fmla="*/ 3434754 w 4564419"/>
                  <a:gd name="csY485" fmla="*/ 4056742 h 4291699"/>
                  <a:gd name="csX486" fmla="*/ 3278543 w 4564419"/>
                  <a:gd name="csY486" fmla="*/ 4081802 h 4291699"/>
                  <a:gd name="csX487" fmla="*/ 3308757 w 4564419"/>
                  <a:gd name="csY487" fmla="*/ 4064376 h 4291699"/>
                  <a:gd name="csX488" fmla="*/ 3278543 w 4564419"/>
                  <a:gd name="csY488" fmla="*/ 4081802 h 4291699"/>
                  <a:gd name="csX489" fmla="*/ 2038675 w 4564419"/>
                  <a:gd name="csY489" fmla="*/ 4192664 h 4291699"/>
                  <a:gd name="csX490" fmla="*/ 2021909 w 4564419"/>
                  <a:gd name="csY490" fmla="*/ 4162957 h 4291699"/>
                  <a:gd name="csX491" fmla="*/ 1862213 w 4564419"/>
                  <a:gd name="csY491" fmla="*/ 4220380 h 4291699"/>
                  <a:gd name="csX492" fmla="*/ 2038675 w 4564419"/>
                  <a:gd name="csY492" fmla="*/ 4192664 h 4291699"/>
                  <a:gd name="csX493" fmla="*/ 2729079 w 4564419"/>
                  <a:gd name="csY493" fmla="*/ 4233158 h 4291699"/>
                  <a:gd name="csX494" fmla="*/ 2522403 w 4564419"/>
                  <a:gd name="csY494" fmla="*/ 4177727 h 4291699"/>
                  <a:gd name="csX495" fmla="*/ 2729079 w 4564419"/>
                  <a:gd name="csY495" fmla="*/ 4233158 h 42916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Lst>
                <a:rect l="l" t="t" r="r" b="b"/>
                <a:pathLst>
                  <a:path w="4564419" h="4291699">
                    <a:moveTo>
                      <a:pt x="627492" y="1078742"/>
                    </a:moveTo>
                    <a:cubicBezTo>
                      <a:pt x="637784" y="1017337"/>
                      <a:pt x="780213" y="892534"/>
                      <a:pt x="837983" y="888219"/>
                    </a:cubicBezTo>
                    <a:cubicBezTo>
                      <a:pt x="865206" y="886228"/>
                      <a:pt x="850101" y="902990"/>
                      <a:pt x="869522" y="900334"/>
                    </a:cubicBezTo>
                    <a:cubicBezTo>
                      <a:pt x="901229" y="895854"/>
                      <a:pt x="960989" y="831793"/>
                      <a:pt x="980412" y="824324"/>
                    </a:cubicBezTo>
                    <a:cubicBezTo>
                      <a:pt x="1003653" y="815363"/>
                      <a:pt x="994522" y="839925"/>
                      <a:pt x="1007969" y="836938"/>
                    </a:cubicBezTo>
                    <a:cubicBezTo>
                      <a:pt x="1011787" y="836108"/>
                      <a:pt x="1068394" y="794286"/>
                      <a:pt x="1070386" y="790966"/>
                    </a:cubicBezTo>
                    <a:cubicBezTo>
                      <a:pt x="1077689" y="778021"/>
                      <a:pt x="1053620" y="745825"/>
                      <a:pt x="1076196" y="733378"/>
                    </a:cubicBezTo>
                    <a:cubicBezTo>
                      <a:pt x="1107072" y="717446"/>
                      <a:pt x="1130313" y="821503"/>
                      <a:pt x="1121514" y="842082"/>
                    </a:cubicBezTo>
                    <a:cubicBezTo>
                      <a:pt x="1147742" y="832125"/>
                      <a:pt x="1183931" y="733212"/>
                      <a:pt x="1200365" y="731718"/>
                    </a:cubicBezTo>
                    <a:cubicBezTo>
                      <a:pt x="1241367" y="728067"/>
                      <a:pt x="1193060" y="844240"/>
                      <a:pt x="1182105" y="859840"/>
                    </a:cubicBezTo>
                    <a:cubicBezTo>
                      <a:pt x="1202689" y="859010"/>
                      <a:pt x="1226759" y="785324"/>
                      <a:pt x="1247841" y="813869"/>
                    </a:cubicBezTo>
                    <a:cubicBezTo>
                      <a:pt x="1273903" y="849218"/>
                      <a:pt x="1197046" y="918756"/>
                      <a:pt x="1197210" y="925229"/>
                    </a:cubicBezTo>
                    <a:cubicBezTo>
                      <a:pt x="1197376" y="930539"/>
                      <a:pt x="1263280" y="978834"/>
                      <a:pt x="1277556" y="995928"/>
                    </a:cubicBezTo>
                    <a:cubicBezTo>
                      <a:pt x="1418824" y="1165208"/>
                      <a:pt x="1390270" y="1384110"/>
                      <a:pt x="1218791" y="1516215"/>
                    </a:cubicBezTo>
                    <a:cubicBezTo>
                      <a:pt x="1156706" y="1564177"/>
                      <a:pt x="1082670" y="1562684"/>
                      <a:pt x="1111388" y="1663256"/>
                    </a:cubicBezTo>
                    <a:cubicBezTo>
                      <a:pt x="1443392" y="1608489"/>
                      <a:pt x="1752156" y="1500614"/>
                      <a:pt x="2058096" y="1365191"/>
                    </a:cubicBezTo>
                    <a:lnTo>
                      <a:pt x="1963143" y="796443"/>
                    </a:lnTo>
                    <a:cubicBezTo>
                      <a:pt x="1777222" y="885398"/>
                      <a:pt x="1733233" y="564762"/>
                      <a:pt x="1912678" y="599946"/>
                    </a:cubicBezTo>
                    <a:cubicBezTo>
                      <a:pt x="1920646" y="592145"/>
                      <a:pt x="1860555" y="463526"/>
                      <a:pt x="1857735" y="440789"/>
                    </a:cubicBezTo>
                    <a:cubicBezTo>
                      <a:pt x="1840137" y="301382"/>
                      <a:pt x="1870845" y="244458"/>
                      <a:pt x="1926790" y="132766"/>
                    </a:cubicBezTo>
                    <a:cubicBezTo>
                      <a:pt x="1931605" y="123306"/>
                      <a:pt x="1925128" y="99740"/>
                      <a:pt x="1931605" y="82148"/>
                    </a:cubicBezTo>
                    <a:cubicBezTo>
                      <a:pt x="1935589" y="71526"/>
                      <a:pt x="1988376" y="11615"/>
                      <a:pt x="2002156" y="6636"/>
                    </a:cubicBezTo>
                    <a:cubicBezTo>
                      <a:pt x="2062412" y="-15105"/>
                      <a:pt x="2142759" y="22900"/>
                      <a:pt x="2207664" y="30368"/>
                    </a:cubicBezTo>
                    <a:cubicBezTo>
                      <a:pt x="2292161" y="40160"/>
                      <a:pt x="2331169" y="18917"/>
                      <a:pt x="2419981" y="54930"/>
                    </a:cubicBezTo>
                    <a:cubicBezTo>
                      <a:pt x="2684255" y="161643"/>
                      <a:pt x="2537678" y="409257"/>
                      <a:pt x="2542659" y="620027"/>
                    </a:cubicBezTo>
                    <a:cubicBezTo>
                      <a:pt x="2653714" y="569575"/>
                      <a:pt x="2701354" y="677283"/>
                      <a:pt x="2672304" y="772379"/>
                    </a:cubicBezTo>
                    <a:cubicBezTo>
                      <a:pt x="2644915" y="861666"/>
                      <a:pt x="2529544" y="827644"/>
                      <a:pt x="2522237" y="845069"/>
                    </a:cubicBezTo>
                    <a:cubicBezTo>
                      <a:pt x="2535684" y="941659"/>
                      <a:pt x="2440067" y="1304781"/>
                      <a:pt x="2474929" y="1370667"/>
                    </a:cubicBezTo>
                    <a:cubicBezTo>
                      <a:pt x="2483395" y="1386600"/>
                      <a:pt x="2593287" y="1444354"/>
                      <a:pt x="2616529" y="1455805"/>
                    </a:cubicBezTo>
                    <a:cubicBezTo>
                      <a:pt x="2853581" y="1572808"/>
                      <a:pt x="3127318" y="1616787"/>
                      <a:pt x="3384455" y="1668235"/>
                    </a:cubicBezTo>
                    <a:cubicBezTo>
                      <a:pt x="3380969" y="1638528"/>
                      <a:pt x="3408358" y="1570484"/>
                      <a:pt x="3398729" y="1545590"/>
                    </a:cubicBezTo>
                    <a:cubicBezTo>
                      <a:pt x="3396739" y="1540279"/>
                      <a:pt x="3319878" y="1489495"/>
                      <a:pt x="3306268" y="1476882"/>
                    </a:cubicBezTo>
                    <a:cubicBezTo>
                      <a:pt x="3177779" y="1356893"/>
                      <a:pt x="3190728" y="1177655"/>
                      <a:pt x="3271074" y="1033269"/>
                    </a:cubicBezTo>
                    <a:cubicBezTo>
                      <a:pt x="3298629" y="983647"/>
                      <a:pt x="3340628" y="956263"/>
                      <a:pt x="3363705" y="919254"/>
                    </a:cubicBezTo>
                    <a:cubicBezTo>
                      <a:pt x="3391924" y="873781"/>
                      <a:pt x="3392256" y="808724"/>
                      <a:pt x="3461810" y="780511"/>
                    </a:cubicBezTo>
                    <a:cubicBezTo>
                      <a:pt x="3599925" y="724416"/>
                      <a:pt x="3524393" y="927054"/>
                      <a:pt x="3628975" y="962736"/>
                    </a:cubicBezTo>
                    <a:cubicBezTo>
                      <a:pt x="3562741" y="770719"/>
                      <a:pt x="3662342" y="955766"/>
                      <a:pt x="3700191" y="977174"/>
                    </a:cubicBezTo>
                    <a:cubicBezTo>
                      <a:pt x="3725586" y="991613"/>
                      <a:pt x="3791824" y="1002898"/>
                      <a:pt x="3822865" y="1010698"/>
                    </a:cubicBezTo>
                    <a:cubicBezTo>
                      <a:pt x="3786013" y="954106"/>
                      <a:pt x="3595443" y="891705"/>
                      <a:pt x="3590960" y="823661"/>
                    </a:cubicBezTo>
                    <a:cubicBezTo>
                      <a:pt x="3586312" y="751800"/>
                      <a:pt x="3655367" y="845899"/>
                      <a:pt x="3666991" y="854031"/>
                    </a:cubicBezTo>
                    <a:cubicBezTo>
                      <a:pt x="3792983" y="943318"/>
                      <a:pt x="3921303" y="969042"/>
                      <a:pt x="3938734" y="1161889"/>
                    </a:cubicBezTo>
                    <a:cubicBezTo>
                      <a:pt x="3951350" y="1302291"/>
                      <a:pt x="3872001" y="1385106"/>
                      <a:pt x="3864199" y="1485512"/>
                    </a:cubicBezTo>
                    <a:cubicBezTo>
                      <a:pt x="3861046" y="1527334"/>
                      <a:pt x="3889432" y="1518040"/>
                      <a:pt x="3892252" y="1529326"/>
                    </a:cubicBezTo>
                    <a:cubicBezTo>
                      <a:pt x="3895077" y="1540611"/>
                      <a:pt x="3828842" y="1609319"/>
                      <a:pt x="3819213" y="1611808"/>
                    </a:cubicBezTo>
                    <a:cubicBezTo>
                      <a:pt x="3798961" y="1616953"/>
                      <a:pt x="3782029" y="1595046"/>
                      <a:pt x="3765927" y="1607161"/>
                    </a:cubicBezTo>
                    <a:cubicBezTo>
                      <a:pt x="3753477" y="1616621"/>
                      <a:pt x="3761611" y="1673380"/>
                      <a:pt x="3712309" y="1655456"/>
                    </a:cubicBezTo>
                    <a:cubicBezTo>
                      <a:pt x="3668648" y="1639690"/>
                      <a:pt x="3692223" y="1574301"/>
                      <a:pt x="3616525" y="1640685"/>
                    </a:cubicBezTo>
                    <a:cubicBezTo>
                      <a:pt x="3602580" y="1636702"/>
                      <a:pt x="3586146" y="1592723"/>
                      <a:pt x="3586146" y="1579944"/>
                    </a:cubicBezTo>
                    <a:lnTo>
                      <a:pt x="3586146" y="1504432"/>
                    </a:lnTo>
                    <a:cubicBezTo>
                      <a:pt x="3586146" y="1483023"/>
                      <a:pt x="3558092" y="1510572"/>
                      <a:pt x="3552447" y="1526173"/>
                    </a:cubicBezTo>
                    <a:cubicBezTo>
                      <a:pt x="3547466" y="1539781"/>
                      <a:pt x="3531530" y="1685993"/>
                      <a:pt x="3536511" y="1692797"/>
                    </a:cubicBezTo>
                    <a:cubicBezTo>
                      <a:pt x="3705500" y="1737441"/>
                      <a:pt x="3880467" y="1731964"/>
                      <a:pt x="4052779" y="1748726"/>
                    </a:cubicBezTo>
                    <a:cubicBezTo>
                      <a:pt x="4065063" y="1749888"/>
                      <a:pt x="4061079" y="1763330"/>
                      <a:pt x="4072698" y="1764492"/>
                    </a:cubicBezTo>
                    <a:cubicBezTo>
                      <a:pt x="4093449" y="1766484"/>
                      <a:pt x="4460809" y="1570152"/>
                      <a:pt x="4436241" y="1728811"/>
                    </a:cubicBezTo>
                    <a:cubicBezTo>
                      <a:pt x="4428938" y="1775944"/>
                      <a:pt x="4370007" y="1779097"/>
                      <a:pt x="4347599" y="1814280"/>
                    </a:cubicBezTo>
                    <a:cubicBezTo>
                      <a:pt x="4394242" y="1837349"/>
                      <a:pt x="4563069" y="1885644"/>
                      <a:pt x="4564394" y="1942734"/>
                    </a:cubicBezTo>
                    <a:cubicBezTo>
                      <a:pt x="4565558" y="1991858"/>
                      <a:pt x="4525885" y="1990365"/>
                      <a:pt x="4508952" y="2008454"/>
                    </a:cubicBezTo>
                    <a:cubicBezTo>
                      <a:pt x="4498326" y="2019906"/>
                      <a:pt x="4498824" y="2044302"/>
                      <a:pt x="4481061" y="2056251"/>
                    </a:cubicBezTo>
                    <a:cubicBezTo>
                      <a:pt x="4457490" y="2072183"/>
                      <a:pt x="4442552" y="2061064"/>
                      <a:pt x="4429104" y="2067371"/>
                    </a:cubicBezTo>
                    <a:cubicBezTo>
                      <a:pt x="4410182" y="2076332"/>
                      <a:pt x="4414332" y="2109525"/>
                      <a:pt x="4355068" y="2116827"/>
                    </a:cubicBezTo>
                    <a:cubicBezTo>
                      <a:pt x="4174954" y="2139066"/>
                      <a:pt x="4130467" y="2029697"/>
                      <a:pt x="4021901" y="1996173"/>
                    </a:cubicBezTo>
                    <a:cubicBezTo>
                      <a:pt x="3945871" y="1972773"/>
                      <a:pt x="3814897" y="1992356"/>
                      <a:pt x="3732394" y="1975594"/>
                    </a:cubicBezTo>
                    <a:lnTo>
                      <a:pt x="3773563" y="2254408"/>
                    </a:lnTo>
                    <a:cubicBezTo>
                      <a:pt x="3781863" y="2274655"/>
                      <a:pt x="3802281" y="2234327"/>
                      <a:pt x="3820376" y="2258059"/>
                    </a:cubicBezTo>
                    <a:cubicBezTo>
                      <a:pt x="3836810" y="2279634"/>
                      <a:pt x="3812737" y="2485592"/>
                      <a:pt x="3799127" y="2508494"/>
                    </a:cubicBezTo>
                    <a:cubicBezTo>
                      <a:pt x="3784351" y="2533555"/>
                      <a:pt x="3765096" y="2521108"/>
                      <a:pt x="3742518" y="2519780"/>
                    </a:cubicBezTo>
                    <a:lnTo>
                      <a:pt x="3727247" y="3283033"/>
                    </a:lnTo>
                    <a:cubicBezTo>
                      <a:pt x="3719446" y="3305272"/>
                      <a:pt x="3727746" y="3330332"/>
                      <a:pt x="3714631" y="3351077"/>
                    </a:cubicBezTo>
                    <a:cubicBezTo>
                      <a:pt x="3698197" y="3377133"/>
                      <a:pt x="3643914" y="3369997"/>
                      <a:pt x="3631796" y="3404350"/>
                    </a:cubicBezTo>
                    <a:cubicBezTo>
                      <a:pt x="3614531" y="3453475"/>
                      <a:pt x="3603078" y="3705901"/>
                      <a:pt x="3601084" y="3771788"/>
                    </a:cubicBezTo>
                    <a:cubicBezTo>
                      <a:pt x="3598097" y="3874517"/>
                      <a:pt x="3615694" y="3985711"/>
                      <a:pt x="3606231" y="4086947"/>
                    </a:cubicBezTo>
                    <a:cubicBezTo>
                      <a:pt x="3603410" y="4117981"/>
                      <a:pt x="3602746" y="4158144"/>
                      <a:pt x="3568050" y="4172749"/>
                    </a:cubicBezTo>
                    <a:cubicBezTo>
                      <a:pt x="3543980" y="4174574"/>
                      <a:pt x="3535348" y="4134910"/>
                      <a:pt x="3535514" y="4117152"/>
                    </a:cubicBezTo>
                    <a:cubicBezTo>
                      <a:pt x="3518249" y="4115824"/>
                      <a:pt x="3526882" y="4137067"/>
                      <a:pt x="3512940" y="4147523"/>
                    </a:cubicBezTo>
                    <a:cubicBezTo>
                      <a:pt x="3487209" y="4166940"/>
                      <a:pt x="3372171" y="4179055"/>
                      <a:pt x="3341126" y="4172749"/>
                    </a:cubicBezTo>
                    <a:cubicBezTo>
                      <a:pt x="3295144" y="4163289"/>
                      <a:pt x="3326022" y="4129101"/>
                      <a:pt x="3323695" y="4127276"/>
                    </a:cubicBezTo>
                    <a:cubicBezTo>
                      <a:pt x="3301620" y="4110016"/>
                      <a:pt x="3183591" y="4163123"/>
                      <a:pt x="3172470" y="4102049"/>
                    </a:cubicBezTo>
                    <a:cubicBezTo>
                      <a:pt x="3195875" y="4097071"/>
                      <a:pt x="3287840" y="4033176"/>
                      <a:pt x="3297304" y="4007618"/>
                    </a:cubicBezTo>
                    <a:cubicBezTo>
                      <a:pt x="3348596" y="3869040"/>
                      <a:pt x="3245675" y="3553549"/>
                      <a:pt x="3252978" y="3399205"/>
                    </a:cubicBezTo>
                    <a:cubicBezTo>
                      <a:pt x="3247503" y="3378460"/>
                      <a:pt x="3216625" y="3374311"/>
                      <a:pt x="3202845" y="3358711"/>
                    </a:cubicBezTo>
                    <a:cubicBezTo>
                      <a:pt x="3173629" y="3325353"/>
                      <a:pt x="3170642" y="3210176"/>
                      <a:pt x="3167323" y="3162380"/>
                    </a:cubicBezTo>
                    <a:cubicBezTo>
                      <a:pt x="3163671" y="3110600"/>
                      <a:pt x="3170310" y="2899996"/>
                      <a:pt x="3157693" y="2870289"/>
                    </a:cubicBezTo>
                    <a:cubicBezTo>
                      <a:pt x="3155371" y="2864978"/>
                      <a:pt x="3136116" y="2869127"/>
                      <a:pt x="3124992" y="2856846"/>
                    </a:cubicBezTo>
                    <a:cubicBezTo>
                      <a:pt x="3112874" y="2843735"/>
                      <a:pt x="3091625" y="2807058"/>
                      <a:pt x="3091625" y="2788968"/>
                    </a:cubicBezTo>
                    <a:cubicBezTo>
                      <a:pt x="3091625" y="2758597"/>
                      <a:pt x="3114037" y="2753618"/>
                      <a:pt x="3115861" y="2743163"/>
                    </a:cubicBezTo>
                    <a:cubicBezTo>
                      <a:pt x="3116525" y="2739346"/>
                      <a:pt x="3101088" y="2692545"/>
                      <a:pt x="3101587" y="2667982"/>
                    </a:cubicBezTo>
                    <a:cubicBezTo>
                      <a:pt x="3107560" y="2405930"/>
                      <a:pt x="3093619" y="2129772"/>
                      <a:pt x="3197536" y="1884814"/>
                    </a:cubicBezTo>
                    <a:lnTo>
                      <a:pt x="2718785" y="1743581"/>
                    </a:lnTo>
                    <a:lnTo>
                      <a:pt x="2718785" y="2804237"/>
                    </a:lnTo>
                    <a:cubicBezTo>
                      <a:pt x="2718785" y="2874438"/>
                      <a:pt x="2605903" y="2874106"/>
                      <a:pt x="2557432" y="2872280"/>
                    </a:cubicBezTo>
                    <a:lnTo>
                      <a:pt x="2557432" y="4139723"/>
                    </a:lnTo>
                    <a:cubicBezTo>
                      <a:pt x="2562080" y="4145199"/>
                      <a:pt x="2573699" y="4144535"/>
                      <a:pt x="2577683" y="4147025"/>
                    </a:cubicBezTo>
                    <a:cubicBezTo>
                      <a:pt x="2631136" y="4182043"/>
                      <a:pt x="2864037" y="4209592"/>
                      <a:pt x="2879474" y="4250916"/>
                    </a:cubicBezTo>
                    <a:cubicBezTo>
                      <a:pt x="2890931" y="4281453"/>
                      <a:pt x="2856734" y="4278632"/>
                      <a:pt x="2836482" y="4282283"/>
                    </a:cubicBezTo>
                    <a:cubicBezTo>
                      <a:pt x="2691895" y="4309169"/>
                      <a:pt x="2526387" y="4272491"/>
                      <a:pt x="2384293" y="4247100"/>
                    </a:cubicBezTo>
                    <a:cubicBezTo>
                      <a:pt x="2350261" y="4226852"/>
                      <a:pt x="2362379" y="4170591"/>
                      <a:pt x="2361050" y="4136901"/>
                    </a:cubicBezTo>
                    <a:cubicBezTo>
                      <a:pt x="2345281" y="3757017"/>
                      <a:pt x="2380969" y="3324025"/>
                      <a:pt x="2335817" y="2950282"/>
                    </a:cubicBezTo>
                    <a:cubicBezTo>
                      <a:pt x="2334658" y="2940656"/>
                      <a:pt x="2329677" y="2911613"/>
                      <a:pt x="2322540" y="2906800"/>
                    </a:cubicBezTo>
                    <a:cubicBezTo>
                      <a:pt x="2300627" y="2900660"/>
                      <a:pt x="2171311" y="2887549"/>
                      <a:pt x="2164340" y="2905638"/>
                    </a:cubicBezTo>
                    <a:lnTo>
                      <a:pt x="2154378" y="4136735"/>
                    </a:lnTo>
                    <a:cubicBezTo>
                      <a:pt x="2150394" y="4179387"/>
                      <a:pt x="2150062" y="4234320"/>
                      <a:pt x="2102588" y="4253738"/>
                    </a:cubicBezTo>
                    <a:cubicBezTo>
                      <a:pt x="2032037" y="4282449"/>
                      <a:pt x="2036353" y="4234154"/>
                      <a:pt x="2030541" y="4232495"/>
                    </a:cubicBezTo>
                    <a:cubicBezTo>
                      <a:pt x="1938742" y="4256891"/>
                      <a:pt x="1846111" y="4274981"/>
                      <a:pt x="1751159" y="4282947"/>
                    </a:cubicBezTo>
                    <a:cubicBezTo>
                      <a:pt x="1747839" y="4283279"/>
                      <a:pt x="1744354" y="4282615"/>
                      <a:pt x="1741035" y="4282947"/>
                    </a:cubicBezTo>
                    <a:cubicBezTo>
                      <a:pt x="1729411" y="4283777"/>
                      <a:pt x="1717460" y="4282283"/>
                      <a:pt x="1705674" y="4282947"/>
                    </a:cubicBezTo>
                    <a:cubicBezTo>
                      <a:pt x="1704017" y="4282947"/>
                      <a:pt x="1702355" y="4282947"/>
                      <a:pt x="1700693" y="4282947"/>
                    </a:cubicBezTo>
                    <a:cubicBezTo>
                      <a:pt x="1689074" y="4270168"/>
                      <a:pt x="1683599" y="4245440"/>
                      <a:pt x="1698537" y="4232993"/>
                    </a:cubicBezTo>
                    <a:lnTo>
                      <a:pt x="1952687" y="4141880"/>
                    </a:lnTo>
                    <a:lnTo>
                      <a:pt x="1976923" y="4128271"/>
                    </a:lnTo>
                    <a:cubicBezTo>
                      <a:pt x="1979744" y="3710382"/>
                      <a:pt x="1938908" y="3290335"/>
                      <a:pt x="1922474" y="2871948"/>
                    </a:cubicBezTo>
                    <a:cubicBezTo>
                      <a:pt x="1874829" y="2859999"/>
                      <a:pt x="1767426" y="2891034"/>
                      <a:pt x="1755973" y="2824152"/>
                    </a:cubicBezTo>
                    <a:cubicBezTo>
                      <a:pt x="1732236" y="2684081"/>
                      <a:pt x="1769420" y="2405930"/>
                      <a:pt x="1771410" y="2249927"/>
                    </a:cubicBezTo>
                    <a:cubicBezTo>
                      <a:pt x="1773570" y="2077826"/>
                      <a:pt x="1771909" y="1905061"/>
                      <a:pt x="1766101" y="1733292"/>
                    </a:cubicBezTo>
                    <a:lnTo>
                      <a:pt x="1267098" y="1869379"/>
                    </a:lnTo>
                    <a:cubicBezTo>
                      <a:pt x="1353252" y="2069528"/>
                      <a:pt x="1353252" y="2318635"/>
                      <a:pt x="1368027" y="2536707"/>
                    </a:cubicBezTo>
                    <a:cubicBezTo>
                      <a:pt x="1374999" y="2639437"/>
                      <a:pt x="1361220" y="2809215"/>
                      <a:pt x="1377820" y="2899830"/>
                    </a:cubicBezTo>
                    <a:cubicBezTo>
                      <a:pt x="1384128" y="2934515"/>
                      <a:pt x="1405709" y="2929703"/>
                      <a:pt x="1403385" y="2985465"/>
                    </a:cubicBezTo>
                    <a:cubicBezTo>
                      <a:pt x="1399235" y="3082553"/>
                      <a:pt x="1343126" y="3095664"/>
                      <a:pt x="1282535" y="3146779"/>
                    </a:cubicBezTo>
                    <a:lnTo>
                      <a:pt x="1226426" y="4042801"/>
                    </a:lnTo>
                    <a:lnTo>
                      <a:pt x="1403219" y="4111509"/>
                    </a:lnTo>
                    <a:cubicBezTo>
                      <a:pt x="1447542" y="4227682"/>
                      <a:pt x="1160690" y="4168932"/>
                      <a:pt x="1128487" y="4116488"/>
                    </a:cubicBezTo>
                    <a:cubicBezTo>
                      <a:pt x="1111388" y="4115824"/>
                      <a:pt x="1103917" y="4170923"/>
                      <a:pt x="1082172" y="4176068"/>
                    </a:cubicBezTo>
                    <a:cubicBezTo>
                      <a:pt x="1070386" y="4178889"/>
                      <a:pt x="975764" y="4177727"/>
                      <a:pt x="957005" y="4177230"/>
                    </a:cubicBezTo>
                    <a:cubicBezTo>
                      <a:pt x="925465" y="4176234"/>
                      <a:pt x="778055" y="4165778"/>
                      <a:pt x="769258" y="4138229"/>
                    </a:cubicBezTo>
                    <a:cubicBezTo>
                      <a:pt x="763116" y="4118978"/>
                      <a:pt x="768926" y="4061389"/>
                      <a:pt x="768095" y="4035997"/>
                    </a:cubicBezTo>
                    <a:cubicBezTo>
                      <a:pt x="768095" y="4031018"/>
                      <a:pt x="768095" y="4025873"/>
                      <a:pt x="768095" y="4020895"/>
                    </a:cubicBezTo>
                    <a:lnTo>
                      <a:pt x="768095" y="4015916"/>
                    </a:lnTo>
                    <a:cubicBezTo>
                      <a:pt x="767100" y="3704076"/>
                      <a:pt x="829517" y="3359873"/>
                      <a:pt x="783867" y="3060314"/>
                    </a:cubicBezTo>
                    <a:cubicBezTo>
                      <a:pt x="780878" y="3041062"/>
                      <a:pt x="783368" y="2949120"/>
                      <a:pt x="778055" y="2941320"/>
                    </a:cubicBezTo>
                    <a:cubicBezTo>
                      <a:pt x="772744" y="2933520"/>
                      <a:pt x="668826" y="2897174"/>
                      <a:pt x="747843" y="2861991"/>
                    </a:cubicBezTo>
                    <a:cubicBezTo>
                      <a:pt x="752824" y="2872280"/>
                      <a:pt x="830346" y="2900660"/>
                      <a:pt x="833501" y="2897174"/>
                    </a:cubicBezTo>
                    <a:cubicBezTo>
                      <a:pt x="837651" y="2892860"/>
                      <a:pt x="826860" y="2870289"/>
                      <a:pt x="828520" y="2867135"/>
                    </a:cubicBezTo>
                    <a:cubicBezTo>
                      <a:pt x="834994" y="2854854"/>
                      <a:pt x="1016103" y="2859501"/>
                      <a:pt x="1047644" y="2856846"/>
                    </a:cubicBezTo>
                    <a:cubicBezTo>
                      <a:pt x="1119356" y="2850705"/>
                      <a:pt x="1189907" y="2832782"/>
                      <a:pt x="1261619" y="2826309"/>
                    </a:cubicBezTo>
                    <a:lnTo>
                      <a:pt x="1241866" y="2010446"/>
                    </a:lnTo>
                    <a:cubicBezTo>
                      <a:pt x="1250332" y="2009782"/>
                      <a:pt x="1253319" y="2008952"/>
                      <a:pt x="1259297" y="2015757"/>
                    </a:cubicBezTo>
                    <a:cubicBezTo>
                      <a:pt x="1302291" y="2064549"/>
                      <a:pt x="1301626" y="2725239"/>
                      <a:pt x="1302457" y="2829296"/>
                    </a:cubicBezTo>
                    <a:cubicBezTo>
                      <a:pt x="1303452" y="2846058"/>
                      <a:pt x="1330344" y="2847386"/>
                      <a:pt x="1336984" y="2833611"/>
                    </a:cubicBezTo>
                    <a:cubicBezTo>
                      <a:pt x="1347941" y="2810875"/>
                      <a:pt x="1322542" y="2389334"/>
                      <a:pt x="1317397" y="2330584"/>
                    </a:cubicBezTo>
                    <a:cubicBezTo>
                      <a:pt x="1312084" y="2269677"/>
                      <a:pt x="1273739" y="1909044"/>
                      <a:pt x="1231906" y="1886971"/>
                    </a:cubicBezTo>
                    <a:cubicBezTo>
                      <a:pt x="1208997" y="1874856"/>
                      <a:pt x="1156540" y="1905559"/>
                      <a:pt x="1131141" y="1904729"/>
                    </a:cubicBezTo>
                    <a:cubicBezTo>
                      <a:pt x="1154548" y="2035838"/>
                      <a:pt x="1289674" y="2475302"/>
                      <a:pt x="1171315" y="2567078"/>
                    </a:cubicBezTo>
                    <a:cubicBezTo>
                      <a:pt x="1155213" y="2579526"/>
                      <a:pt x="1145750" y="2575543"/>
                      <a:pt x="1131308" y="2579857"/>
                    </a:cubicBezTo>
                    <a:lnTo>
                      <a:pt x="1075864" y="2534550"/>
                    </a:lnTo>
                    <a:cubicBezTo>
                      <a:pt x="1048140" y="2612884"/>
                      <a:pt x="995519" y="2664829"/>
                      <a:pt x="906873" y="2630476"/>
                    </a:cubicBezTo>
                    <a:cubicBezTo>
                      <a:pt x="778221" y="2580521"/>
                      <a:pt x="781542" y="2236651"/>
                      <a:pt x="753321" y="2121474"/>
                    </a:cubicBezTo>
                    <a:cubicBezTo>
                      <a:pt x="770087" y="1956177"/>
                      <a:pt x="790671" y="2124959"/>
                      <a:pt x="803786" y="2176905"/>
                    </a:cubicBezTo>
                    <a:cubicBezTo>
                      <a:pt x="813579" y="2259055"/>
                      <a:pt x="831675" y="2539529"/>
                      <a:pt x="907039" y="2580023"/>
                    </a:cubicBezTo>
                    <a:cubicBezTo>
                      <a:pt x="1047974" y="2655701"/>
                      <a:pt x="1082670" y="2378547"/>
                      <a:pt x="1048140" y="2378547"/>
                    </a:cubicBezTo>
                    <a:lnTo>
                      <a:pt x="962485" y="2378547"/>
                    </a:lnTo>
                    <a:cubicBezTo>
                      <a:pt x="935757" y="2378547"/>
                      <a:pt x="903719" y="2172424"/>
                      <a:pt x="925963" y="2148028"/>
                    </a:cubicBezTo>
                    <a:cubicBezTo>
                      <a:pt x="984729" y="2083635"/>
                      <a:pt x="936421" y="2451238"/>
                      <a:pt x="1040671" y="2297890"/>
                    </a:cubicBezTo>
                    <a:cubicBezTo>
                      <a:pt x="1043328" y="2294073"/>
                      <a:pt x="1056773" y="2291418"/>
                      <a:pt x="1055279" y="2280630"/>
                    </a:cubicBezTo>
                    <a:lnTo>
                      <a:pt x="1040671" y="1960160"/>
                    </a:lnTo>
                    <a:cubicBezTo>
                      <a:pt x="1040671" y="1954019"/>
                      <a:pt x="1042995" y="1932279"/>
                      <a:pt x="1038015" y="1929789"/>
                    </a:cubicBezTo>
                    <a:lnTo>
                      <a:pt x="753321" y="1985220"/>
                    </a:lnTo>
                    <a:lnTo>
                      <a:pt x="748342" y="2196820"/>
                    </a:lnTo>
                    <a:cubicBezTo>
                      <a:pt x="742034" y="2369087"/>
                      <a:pt x="727425" y="2631305"/>
                      <a:pt x="738216" y="2796436"/>
                    </a:cubicBezTo>
                    <a:cubicBezTo>
                      <a:pt x="745685" y="2815688"/>
                      <a:pt x="724603" y="2855684"/>
                      <a:pt x="705512" y="2836599"/>
                    </a:cubicBezTo>
                    <a:cubicBezTo>
                      <a:pt x="702857" y="2557121"/>
                      <a:pt x="711654" y="2272000"/>
                      <a:pt x="708002" y="1990199"/>
                    </a:cubicBezTo>
                    <a:cubicBezTo>
                      <a:pt x="660858" y="2004969"/>
                      <a:pt x="585161" y="1990863"/>
                      <a:pt x="542499" y="2003642"/>
                    </a:cubicBezTo>
                    <a:cubicBezTo>
                      <a:pt x="491205" y="2018910"/>
                      <a:pt x="430946" y="2120312"/>
                      <a:pt x="305780" y="2150019"/>
                    </a:cubicBezTo>
                    <a:cubicBezTo>
                      <a:pt x="207340" y="2173420"/>
                      <a:pt x="214313" y="2171594"/>
                      <a:pt x="128159" y="2139066"/>
                    </a:cubicBezTo>
                    <a:cubicBezTo>
                      <a:pt x="113384" y="2133589"/>
                      <a:pt x="98610" y="2143381"/>
                      <a:pt x="75369" y="2126453"/>
                    </a:cubicBezTo>
                    <a:cubicBezTo>
                      <a:pt x="38019" y="2099069"/>
                      <a:pt x="60927" y="2066043"/>
                      <a:pt x="52128" y="2051438"/>
                    </a:cubicBezTo>
                    <a:cubicBezTo>
                      <a:pt x="49638" y="2047289"/>
                      <a:pt x="834" y="2042642"/>
                      <a:pt x="3" y="1991029"/>
                    </a:cubicBezTo>
                    <a:cubicBezTo>
                      <a:pt x="-825" y="1930287"/>
                      <a:pt x="149904" y="1881163"/>
                      <a:pt x="198876" y="1864235"/>
                    </a:cubicBezTo>
                    <a:cubicBezTo>
                      <a:pt x="178125" y="1827059"/>
                      <a:pt x="110727" y="1716198"/>
                      <a:pt x="176464" y="1692963"/>
                    </a:cubicBezTo>
                    <a:cubicBezTo>
                      <a:pt x="231577" y="1673546"/>
                      <a:pt x="293994" y="1760841"/>
                      <a:pt x="339977" y="1775944"/>
                    </a:cubicBezTo>
                    <a:cubicBezTo>
                      <a:pt x="420322" y="1802165"/>
                      <a:pt x="624339" y="1771297"/>
                      <a:pt x="712983" y="1756028"/>
                    </a:cubicBezTo>
                    <a:cubicBezTo>
                      <a:pt x="740871" y="1751215"/>
                      <a:pt x="946381" y="1708895"/>
                      <a:pt x="952523" y="1698274"/>
                    </a:cubicBezTo>
                    <a:cubicBezTo>
                      <a:pt x="945718" y="1669729"/>
                      <a:pt x="945386" y="1545590"/>
                      <a:pt x="929615" y="1529160"/>
                    </a:cubicBezTo>
                    <a:cubicBezTo>
                      <a:pt x="926462" y="1525841"/>
                      <a:pt x="862053" y="1504432"/>
                      <a:pt x="844291" y="1493478"/>
                    </a:cubicBezTo>
                    <a:cubicBezTo>
                      <a:pt x="828354" y="1483687"/>
                      <a:pt x="787186" y="1439541"/>
                      <a:pt x="783202" y="1438379"/>
                    </a:cubicBezTo>
                    <a:cubicBezTo>
                      <a:pt x="747345" y="1427758"/>
                      <a:pt x="686091" y="1463771"/>
                      <a:pt x="653223" y="1397221"/>
                    </a:cubicBezTo>
                    <a:cubicBezTo>
                      <a:pt x="628323" y="1346603"/>
                      <a:pt x="658036" y="1308598"/>
                      <a:pt x="655049" y="1299802"/>
                    </a:cubicBezTo>
                    <a:cubicBezTo>
                      <a:pt x="653719" y="1295985"/>
                      <a:pt x="605745" y="1262627"/>
                      <a:pt x="593461" y="1245367"/>
                    </a:cubicBezTo>
                    <a:cubicBezTo>
                      <a:pt x="582007" y="1229103"/>
                      <a:pt x="522081" y="1096168"/>
                      <a:pt x="566568" y="1105794"/>
                    </a:cubicBezTo>
                    <a:cubicBezTo>
                      <a:pt x="582174" y="1109113"/>
                      <a:pt x="611889" y="1223792"/>
                      <a:pt x="647245" y="1229435"/>
                    </a:cubicBezTo>
                    <a:cubicBezTo>
                      <a:pt x="639111" y="1195413"/>
                      <a:pt x="628323" y="1158735"/>
                      <a:pt x="627160" y="1123718"/>
                    </a:cubicBezTo>
                    <a:cubicBezTo>
                      <a:pt x="626661" y="1110939"/>
                      <a:pt x="625168" y="1089862"/>
                      <a:pt x="627160" y="1078411"/>
                    </a:cubicBezTo>
                    <a:close/>
                    <a:moveTo>
                      <a:pt x="2502318" y="166788"/>
                    </a:moveTo>
                    <a:cubicBezTo>
                      <a:pt x="2405870" y="54267"/>
                      <a:pt x="2320546" y="88289"/>
                      <a:pt x="2197540" y="76007"/>
                    </a:cubicBezTo>
                    <a:cubicBezTo>
                      <a:pt x="2160024" y="72190"/>
                      <a:pt x="2013775" y="26551"/>
                      <a:pt x="1995679" y="66050"/>
                    </a:cubicBezTo>
                    <a:cubicBezTo>
                      <a:pt x="1976757" y="107374"/>
                      <a:pt x="2056439" y="142558"/>
                      <a:pt x="2086648" y="146375"/>
                    </a:cubicBezTo>
                    <a:lnTo>
                      <a:pt x="2038675" y="103557"/>
                    </a:lnTo>
                    <a:lnTo>
                      <a:pt x="2046144" y="96089"/>
                    </a:lnTo>
                    <a:cubicBezTo>
                      <a:pt x="2201026" y="142558"/>
                      <a:pt x="2353248" y="73684"/>
                      <a:pt x="2479744" y="206950"/>
                    </a:cubicBezTo>
                    <a:cubicBezTo>
                      <a:pt x="2482232" y="206619"/>
                      <a:pt x="2488871" y="187367"/>
                      <a:pt x="2492194" y="181890"/>
                    </a:cubicBezTo>
                    <a:cubicBezTo>
                      <a:pt x="2530703" y="178239"/>
                      <a:pt x="2504312" y="223878"/>
                      <a:pt x="2532531" y="227198"/>
                    </a:cubicBezTo>
                    <a:cubicBezTo>
                      <a:pt x="2538011" y="195333"/>
                      <a:pt x="2518087" y="185210"/>
                      <a:pt x="2502318" y="166788"/>
                    </a:cubicBezTo>
                    <a:close/>
                    <a:moveTo>
                      <a:pt x="2311914" y="278811"/>
                    </a:moveTo>
                    <a:cubicBezTo>
                      <a:pt x="2228581" y="307357"/>
                      <a:pt x="2192892" y="373243"/>
                      <a:pt x="2068889" y="325446"/>
                    </a:cubicBezTo>
                    <a:cubicBezTo>
                      <a:pt x="2029212" y="329927"/>
                      <a:pt x="1946211" y="166456"/>
                      <a:pt x="1932930" y="171767"/>
                    </a:cubicBezTo>
                    <a:lnTo>
                      <a:pt x="1902554" y="237155"/>
                    </a:lnTo>
                    <a:cubicBezTo>
                      <a:pt x="1925128" y="233172"/>
                      <a:pt x="1959824" y="218900"/>
                      <a:pt x="1957004" y="253585"/>
                    </a:cubicBezTo>
                    <a:cubicBezTo>
                      <a:pt x="1931272" y="283458"/>
                      <a:pt x="1892593" y="296735"/>
                      <a:pt x="1892260" y="345362"/>
                    </a:cubicBezTo>
                    <a:lnTo>
                      <a:pt x="1962977" y="279641"/>
                    </a:lnTo>
                    <a:cubicBezTo>
                      <a:pt x="2071045" y="296735"/>
                      <a:pt x="1950693" y="308187"/>
                      <a:pt x="1947873" y="375235"/>
                    </a:cubicBezTo>
                    <a:cubicBezTo>
                      <a:pt x="1942393" y="497880"/>
                      <a:pt x="1994354" y="750804"/>
                      <a:pt x="2015104" y="882908"/>
                    </a:cubicBezTo>
                    <a:cubicBezTo>
                      <a:pt x="2031040" y="984145"/>
                      <a:pt x="2065403" y="1272087"/>
                      <a:pt x="2101591" y="1350752"/>
                    </a:cubicBezTo>
                    <a:cubicBezTo>
                      <a:pt x="2138110" y="1430081"/>
                      <a:pt x="2384625" y="1466427"/>
                      <a:pt x="2415333" y="1392076"/>
                    </a:cubicBezTo>
                    <a:cubicBezTo>
                      <a:pt x="2440566" y="1331003"/>
                      <a:pt x="2467460" y="1003728"/>
                      <a:pt x="2477085" y="914607"/>
                    </a:cubicBezTo>
                    <a:cubicBezTo>
                      <a:pt x="2489369" y="801090"/>
                      <a:pt x="2531534" y="506344"/>
                      <a:pt x="2522902" y="410750"/>
                    </a:cubicBezTo>
                    <a:cubicBezTo>
                      <a:pt x="2521577" y="395980"/>
                      <a:pt x="2477916" y="297233"/>
                      <a:pt x="2466629" y="290263"/>
                    </a:cubicBezTo>
                    <a:cubicBezTo>
                      <a:pt x="2446377" y="277650"/>
                      <a:pt x="2332830" y="271343"/>
                      <a:pt x="2311914" y="278480"/>
                    </a:cubicBezTo>
                    <a:close/>
                    <a:moveTo>
                      <a:pt x="2235223" y="272671"/>
                    </a:moveTo>
                    <a:lnTo>
                      <a:pt x="2003481" y="187035"/>
                    </a:lnTo>
                    <a:cubicBezTo>
                      <a:pt x="2039672" y="267858"/>
                      <a:pt x="2155874" y="300221"/>
                      <a:pt x="2235223" y="272671"/>
                    </a:cubicBezTo>
                    <a:close/>
                    <a:moveTo>
                      <a:pt x="2406534" y="227198"/>
                    </a:moveTo>
                    <a:cubicBezTo>
                      <a:pt x="2373002" y="198984"/>
                      <a:pt x="2306767" y="181227"/>
                      <a:pt x="2265433" y="191848"/>
                    </a:cubicBezTo>
                    <a:cubicBezTo>
                      <a:pt x="2278049" y="198486"/>
                      <a:pt x="2317726" y="202967"/>
                      <a:pt x="2325860" y="207116"/>
                    </a:cubicBezTo>
                    <a:cubicBezTo>
                      <a:pt x="2327185" y="207780"/>
                      <a:pt x="2312745" y="227198"/>
                      <a:pt x="2333329" y="227198"/>
                    </a:cubicBezTo>
                    <a:lnTo>
                      <a:pt x="2406368" y="227198"/>
                    </a:lnTo>
                    <a:close/>
                    <a:moveTo>
                      <a:pt x="1902554" y="257402"/>
                    </a:moveTo>
                    <a:cubicBezTo>
                      <a:pt x="1902554" y="257402"/>
                      <a:pt x="1905707" y="239977"/>
                      <a:pt x="1897574" y="242300"/>
                    </a:cubicBezTo>
                    <a:cubicBezTo>
                      <a:pt x="1892593" y="250764"/>
                      <a:pt x="1892260" y="267858"/>
                      <a:pt x="1902554" y="257402"/>
                    </a:cubicBezTo>
                    <a:close/>
                    <a:moveTo>
                      <a:pt x="1866035" y="641436"/>
                    </a:moveTo>
                    <a:cubicBezTo>
                      <a:pt x="1830840" y="652389"/>
                      <a:pt x="1829843" y="755285"/>
                      <a:pt x="1890437" y="760762"/>
                    </a:cubicBezTo>
                    <a:cubicBezTo>
                      <a:pt x="2004810" y="771217"/>
                      <a:pt x="1920978" y="624176"/>
                      <a:pt x="1866035" y="641436"/>
                    </a:cubicBezTo>
                    <a:close/>
                    <a:moveTo>
                      <a:pt x="2621672" y="774868"/>
                    </a:moveTo>
                    <a:cubicBezTo>
                      <a:pt x="2652052" y="742174"/>
                      <a:pt x="2646078" y="640274"/>
                      <a:pt x="2577683" y="657866"/>
                    </a:cubicBezTo>
                    <a:cubicBezTo>
                      <a:pt x="2488709" y="680768"/>
                      <a:pt x="2539004" y="863989"/>
                      <a:pt x="2621672" y="774868"/>
                    </a:cubicBezTo>
                    <a:close/>
                    <a:moveTo>
                      <a:pt x="3510448" y="857019"/>
                    </a:moveTo>
                    <a:cubicBezTo>
                      <a:pt x="3511777" y="855691"/>
                      <a:pt x="3511112" y="827478"/>
                      <a:pt x="3508125" y="821503"/>
                    </a:cubicBezTo>
                    <a:cubicBezTo>
                      <a:pt x="3491691" y="798103"/>
                      <a:pt x="3415827" y="862993"/>
                      <a:pt x="3414664" y="887224"/>
                    </a:cubicBezTo>
                    <a:cubicBezTo>
                      <a:pt x="3430770" y="863823"/>
                      <a:pt x="3506796" y="860670"/>
                      <a:pt x="3510448" y="857019"/>
                    </a:cubicBezTo>
                    <a:close/>
                    <a:moveTo>
                      <a:pt x="3671635" y="1380957"/>
                    </a:moveTo>
                    <a:cubicBezTo>
                      <a:pt x="3672964" y="1376974"/>
                      <a:pt x="3622499" y="1312747"/>
                      <a:pt x="3673961" y="1315402"/>
                    </a:cubicBezTo>
                    <a:cubicBezTo>
                      <a:pt x="3678278" y="1315568"/>
                      <a:pt x="3739864" y="1362701"/>
                      <a:pt x="3742352" y="1302623"/>
                    </a:cubicBezTo>
                    <a:cubicBezTo>
                      <a:pt x="3744014" y="1264287"/>
                      <a:pt x="3683923" y="1275904"/>
                      <a:pt x="3677447" y="1261963"/>
                    </a:cubicBezTo>
                    <a:cubicBezTo>
                      <a:pt x="3663335" y="1232256"/>
                      <a:pt x="3717618" y="1191098"/>
                      <a:pt x="3705999" y="1157906"/>
                    </a:cubicBezTo>
                    <a:cubicBezTo>
                      <a:pt x="3704009" y="1152263"/>
                      <a:pt x="3633292" y="1100483"/>
                      <a:pt x="3616359" y="1081066"/>
                    </a:cubicBezTo>
                    <a:cubicBezTo>
                      <a:pt x="3588472" y="1049035"/>
                      <a:pt x="3521074" y="913279"/>
                      <a:pt x="3512940" y="907305"/>
                    </a:cubicBezTo>
                    <a:cubicBezTo>
                      <a:pt x="3491691" y="891871"/>
                      <a:pt x="3422964" y="936514"/>
                      <a:pt x="3403876" y="949459"/>
                    </a:cubicBezTo>
                    <a:cubicBezTo>
                      <a:pt x="3262774" y="1045550"/>
                      <a:pt x="3189735" y="1285529"/>
                      <a:pt x="3316226" y="1421451"/>
                    </a:cubicBezTo>
                    <a:cubicBezTo>
                      <a:pt x="3401720" y="1513228"/>
                      <a:pt x="3470941" y="1492814"/>
                      <a:pt x="3425291" y="1669895"/>
                    </a:cubicBezTo>
                    <a:lnTo>
                      <a:pt x="3482893" y="1683503"/>
                    </a:lnTo>
                    <a:cubicBezTo>
                      <a:pt x="3515096" y="1619442"/>
                      <a:pt x="3490196" y="1534968"/>
                      <a:pt x="3531530" y="1475057"/>
                    </a:cubicBezTo>
                    <a:cubicBezTo>
                      <a:pt x="3550291" y="1447839"/>
                      <a:pt x="3668150" y="1390914"/>
                      <a:pt x="3671801" y="1380791"/>
                    </a:cubicBezTo>
                    <a:close/>
                    <a:moveTo>
                      <a:pt x="955014" y="912450"/>
                    </a:moveTo>
                    <a:cubicBezTo>
                      <a:pt x="935593" y="912284"/>
                      <a:pt x="842298" y="986966"/>
                      <a:pt x="833997" y="960246"/>
                    </a:cubicBezTo>
                    <a:lnTo>
                      <a:pt x="844125" y="937676"/>
                    </a:lnTo>
                    <a:cubicBezTo>
                      <a:pt x="828686" y="923735"/>
                      <a:pt x="705346" y="1026631"/>
                      <a:pt x="708169" y="1058495"/>
                    </a:cubicBezTo>
                    <a:cubicBezTo>
                      <a:pt x="765441" y="961408"/>
                      <a:pt x="899569" y="998417"/>
                      <a:pt x="955014" y="912450"/>
                    </a:cubicBezTo>
                    <a:close/>
                    <a:moveTo>
                      <a:pt x="1235391" y="1015179"/>
                    </a:moveTo>
                    <a:cubicBezTo>
                      <a:pt x="1212649" y="992111"/>
                      <a:pt x="1103587" y="919088"/>
                      <a:pt x="1074038" y="927220"/>
                    </a:cubicBezTo>
                    <a:cubicBezTo>
                      <a:pt x="1070883" y="928050"/>
                      <a:pt x="1047974" y="973025"/>
                      <a:pt x="1038181" y="983149"/>
                    </a:cubicBezTo>
                    <a:cubicBezTo>
                      <a:pt x="988214" y="1034597"/>
                      <a:pt x="949536" y="1048040"/>
                      <a:pt x="880479" y="1062312"/>
                    </a:cubicBezTo>
                    <a:cubicBezTo>
                      <a:pt x="778886" y="1083389"/>
                      <a:pt x="746184" y="1037418"/>
                      <a:pt x="760792" y="1189936"/>
                    </a:cubicBezTo>
                    <a:cubicBezTo>
                      <a:pt x="764277" y="1226945"/>
                      <a:pt x="830512" y="1337475"/>
                      <a:pt x="780711" y="1346105"/>
                    </a:cubicBezTo>
                    <a:cubicBezTo>
                      <a:pt x="772910" y="1347433"/>
                      <a:pt x="663845" y="1298972"/>
                      <a:pt x="684762" y="1366186"/>
                    </a:cubicBezTo>
                    <a:cubicBezTo>
                      <a:pt x="715141" y="1463771"/>
                      <a:pt x="797810" y="1355399"/>
                      <a:pt x="804783" y="1352080"/>
                    </a:cubicBezTo>
                    <a:cubicBezTo>
                      <a:pt x="862551" y="1325858"/>
                      <a:pt x="820386" y="1399711"/>
                      <a:pt x="820220" y="1403693"/>
                    </a:cubicBezTo>
                    <a:cubicBezTo>
                      <a:pt x="817730" y="1446013"/>
                      <a:pt x="927126" y="1470576"/>
                      <a:pt x="946713" y="1482525"/>
                    </a:cubicBezTo>
                    <a:cubicBezTo>
                      <a:pt x="994854" y="1511734"/>
                      <a:pt x="979582" y="1638030"/>
                      <a:pt x="995353" y="1688482"/>
                    </a:cubicBezTo>
                    <a:cubicBezTo>
                      <a:pt x="1111222" y="1681346"/>
                      <a:pt x="1058266" y="1654958"/>
                      <a:pt x="1065571" y="1585255"/>
                    </a:cubicBezTo>
                    <a:cubicBezTo>
                      <a:pt x="1070883" y="1534304"/>
                      <a:pt x="1234396" y="1463771"/>
                      <a:pt x="1279548" y="1400872"/>
                    </a:cubicBezTo>
                    <a:cubicBezTo>
                      <a:pt x="1355410" y="1294989"/>
                      <a:pt x="1324368" y="1105628"/>
                      <a:pt x="1235225" y="1015179"/>
                    </a:cubicBezTo>
                    <a:close/>
                    <a:moveTo>
                      <a:pt x="3737209" y="1386102"/>
                    </a:moveTo>
                    <a:cubicBezTo>
                      <a:pt x="3703012" y="1406847"/>
                      <a:pt x="3671635" y="1421617"/>
                      <a:pt x="3686910" y="1466593"/>
                    </a:cubicBezTo>
                    <a:lnTo>
                      <a:pt x="3737209" y="1386102"/>
                    </a:lnTo>
                    <a:close/>
                    <a:moveTo>
                      <a:pt x="2200029" y="1471571"/>
                    </a:moveTo>
                    <a:lnTo>
                      <a:pt x="2091629" y="1406349"/>
                    </a:lnTo>
                    <a:cubicBezTo>
                      <a:pt x="2070214" y="1408506"/>
                      <a:pt x="2076026" y="1538122"/>
                      <a:pt x="2096610" y="1557373"/>
                    </a:cubicBezTo>
                    <a:cubicBezTo>
                      <a:pt x="2120845" y="1577122"/>
                      <a:pt x="2172972" y="1478210"/>
                      <a:pt x="2199863" y="1471571"/>
                    </a:cubicBezTo>
                    <a:close/>
                    <a:moveTo>
                      <a:pt x="1993357" y="2076332"/>
                    </a:moveTo>
                    <a:cubicBezTo>
                      <a:pt x="2005475" y="1996007"/>
                      <a:pt x="1946377" y="1876184"/>
                      <a:pt x="1947873" y="1806480"/>
                    </a:cubicBezTo>
                    <a:cubicBezTo>
                      <a:pt x="1948537" y="1773620"/>
                      <a:pt x="1976092" y="1765820"/>
                      <a:pt x="1973105" y="1736777"/>
                    </a:cubicBezTo>
                    <a:cubicBezTo>
                      <a:pt x="1970613" y="1712381"/>
                      <a:pt x="1939905" y="1695287"/>
                      <a:pt x="1942892" y="1650809"/>
                    </a:cubicBezTo>
                    <a:cubicBezTo>
                      <a:pt x="1947540" y="1578118"/>
                      <a:pt x="2067559" y="1528994"/>
                      <a:pt x="2043822" y="1441532"/>
                    </a:cubicBezTo>
                    <a:cubicBezTo>
                      <a:pt x="2023404" y="1469414"/>
                      <a:pt x="1899896" y="1598365"/>
                      <a:pt x="1897906" y="1620770"/>
                    </a:cubicBezTo>
                    <a:cubicBezTo>
                      <a:pt x="1895746" y="1646494"/>
                      <a:pt x="1937911" y="1702423"/>
                      <a:pt x="1937579" y="1721342"/>
                    </a:cubicBezTo>
                    <a:cubicBezTo>
                      <a:pt x="1937246" y="1743415"/>
                      <a:pt x="1887944" y="1773288"/>
                      <a:pt x="1888443" y="1795527"/>
                    </a:cubicBezTo>
                    <a:cubicBezTo>
                      <a:pt x="1888775" y="1809302"/>
                      <a:pt x="1922972" y="1878175"/>
                      <a:pt x="1929278" y="1901410"/>
                    </a:cubicBezTo>
                    <a:cubicBezTo>
                      <a:pt x="1944221" y="1955347"/>
                      <a:pt x="1949530" y="2043472"/>
                      <a:pt x="1993523" y="2076498"/>
                    </a:cubicBezTo>
                    <a:close/>
                    <a:moveTo>
                      <a:pt x="2436748" y="1446677"/>
                    </a:moveTo>
                    <a:lnTo>
                      <a:pt x="2319383" y="1488167"/>
                    </a:lnTo>
                    <a:lnTo>
                      <a:pt x="2374165" y="1617949"/>
                    </a:lnTo>
                    <a:cubicBezTo>
                      <a:pt x="2445713" y="1582101"/>
                      <a:pt x="2450693" y="1519202"/>
                      <a:pt x="2436914" y="1446677"/>
                    </a:cubicBezTo>
                    <a:close/>
                    <a:moveTo>
                      <a:pt x="2517427" y="2131763"/>
                    </a:moveTo>
                    <a:lnTo>
                      <a:pt x="2578182" y="1791544"/>
                    </a:lnTo>
                    <a:cubicBezTo>
                      <a:pt x="2577351" y="1765986"/>
                      <a:pt x="2540998" y="1741258"/>
                      <a:pt x="2542821" y="1716363"/>
                    </a:cubicBezTo>
                    <a:cubicBezTo>
                      <a:pt x="2544483" y="1693959"/>
                      <a:pt x="2594616" y="1645332"/>
                      <a:pt x="2593453" y="1610315"/>
                    </a:cubicBezTo>
                    <a:cubicBezTo>
                      <a:pt x="2592622" y="1586582"/>
                      <a:pt x="2489203" y="1428920"/>
                      <a:pt x="2472108" y="1446511"/>
                    </a:cubicBezTo>
                    <a:cubicBezTo>
                      <a:pt x="2467294" y="1496632"/>
                      <a:pt x="2544981" y="1565671"/>
                      <a:pt x="2547968" y="1600191"/>
                    </a:cubicBezTo>
                    <a:cubicBezTo>
                      <a:pt x="2552285" y="1649481"/>
                      <a:pt x="2496676" y="1681512"/>
                      <a:pt x="2509787" y="1738768"/>
                    </a:cubicBezTo>
                    <a:cubicBezTo>
                      <a:pt x="2514103" y="1757522"/>
                      <a:pt x="2535684" y="1771131"/>
                      <a:pt x="2537678" y="1796357"/>
                    </a:cubicBezTo>
                    <a:cubicBezTo>
                      <a:pt x="2546477" y="1905227"/>
                      <a:pt x="2462645" y="2059902"/>
                      <a:pt x="2489868" y="2171926"/>
                    </a:cubicBezTo>
                    <a:lnTo>
                      <a:pt x="2507631" y="2106537"/>
                    </a:lnTo>
                    <a:lnTo>
                      <a:pt x="2517593" y="2131597"/>
                    </a:lnTo>
                    <a:close/>
                    <a:moveTo>
                      <a:pt x="1978086" y="1451656"/>
                    </a:moveTo>
                    <a:cubicBezTo>
                      <a:pt x="1821709" y="1506423"/>
                      <a:pt x="1676624" y="1572642"/>
                      <a:pt x="1516600" y="1617451"/>
                    </a:cubicBezTo>
                    <a:cubicBezTo>
                      <a:pt x="1301626" y="1677695"/>
                      <a:pt x="1049636" y="1733126"/>
                      <a:pt x="830014" y="1777437"/>
                    </a:cubicBezTo>
                    <a:cubicBezTo>
                      <a:pt x="718128" y="1800008"/>
                      <a:pt x="604085" y="1824570"/>
                      <a:pt x="489213" y="1824902"/>
                    </a:cubicBezTo>
                    <a:lnTo>
                      <a:pt x="482240" y="1835855"/>
                    </a:lnTo>
                    <a:cubicBezTo>
                      <a:pt x="492034" y="1901742"/>
                      <a:pt x="597611" y="2017250"/>
                      <a:pt x="527226" y="1871371"/>
                    </a:cubicBezTo>
                    <a:lnTo>
                      <a:pt x="535360" y="1860750"/>
                    </a:lnTo>
                    <a:cubicBezTo>
                      <a:pt x="907703" y="1776109"/>
                      <a:pt x="1302124" y="1715700"/>
                      <a:pt x="1665669" y="1600025"/>
                    </a:cubicBezTo>
                    <a:cubicBezTo>
                      <a:pt x="1760954" y="1569654"/>
                      <a:pt x="1917327" y="1527334"/>
                      <a:pt x="1978086" y="1451490"/>
                    </a:cubicBezTo>
                    <a:close/>
                    <a:moveTo>
                      <a:pt x="3646406" y="1547416"/>
                    </a:moveTo>
                    <a:cubicBezTo>
                      <a:pt x="3673463" y="1544760"/>
                      <a:pt x="3663501" y="1486674"/>
                      <a:pt x="3646406" y="1476882"/>
                    </a:cubicBezTo>
                    <a:lnTo>
                      <a:pt x="3646406" y="1547416"/>
                    </a:lnTo>
                    <a:close/>
                    <a:moveTo>
                      <a:pt x="4029536" y="1794365"/>
                    </a:moveTo>
                    <a:cubicBezTo>
                      <a:pt x="3537674" y="1759181"/>
                      <a:pt x="3027052" y="1682010"/>
                      <a:pt x="2573035" y="1487006"/>
                    </a:cubicBezTo>
                    <a:cubicBezTo>
                      <a:pt x="2568386" y="1491487"/>
                      <a:pt x="2602085" y="1530155"/>
                      <a:pt x="2608229" y="1534968"/>
                    </a:cubicBezTo>
                    <a:cubicBezTo>
                      <a:pt x="2671145" y="1584259"/>
                      <a:pt x="2998500" y="1664418"/>
                      <a:pt x="3092123" y="1685993"/>
                    </a:cubicBezTo>
                    <a:cubicBezTo>
                      <a:pt x="3381298" y="1752875"/>
                      <a:pt x="3687741" y="1804821"/>
                      <a:pt x="3984218" y="1819591"/>
                    </a:cubicBezTo>
                    <a:cubicBezTo>
                      <a:pt x="3967784" y="1834528"/>
                      <a:pt x="3933587" y="1941904"/>
                      <a:pt x="3976749" y="1935432"/>
                    </a:cubicBezTo>
                    <a:cubicBezTo>
                      <a:pt x="3984218" y="1934270"/>
                      <a:pt x="4010614" y="1811459"/>
                      <a:pt x="4029536" y="1794365"/>
                    </a:cubicBezTo>
                    <a:close/>
                    <a:moveTo>
                      <a:pt x="2236050" y="1561522"/>
                    </a:moveTo>
                    <a:cubicBezTo>
                      <a:pt x="2280375" y="1584591"/>
                      <a:pt x="2281040" y="1495138"/>
                      <a:pt x="2242692" y="1496632"/>
                    </a:cubicBezTo>
                    <a:cubicBezTo>
                      <a:pt x="2214141" y="1497793"/>
                      <a:pt x="2220945" y="1553722"/>
                      <a:pt x="2236050" y="1561522"/>
                    </a:cubicBezTo>
                    <a:close/>
                    <a:moveTo>
                      <a:pt x="2305774" y="1592723"/>
                    </a:moveTo>
                    <a:cubicBezTo>
                      <a:pt x="2305275" y="1663920"/>
                      <a:pt x="2306435" y="1735615"/>
                      <a:pt x="2310917" y="1806646"/>
                    </a:cubicBezTo>
                    <a:cubicBezTo>
                      <a:pt x="2319051" y="1937257"/>
                      <a:pt x="2371012" y="2181386"/>
                      <a:pt x="2360884" y="2294737"/>
                    </a:cubicBezTo>
                    <a:cubicBezTo>
                      <a:pt x="2358728" y="2319631"/>
                      <a:pt x="2274065" y="2486919"/>
                      <a:pt x="2257132" y="2488413"/>
                    </a:cubicBezTo>
                    <a:cubicBezTo>
                      <a:pt x="2210489" y="2464680"/>
                      <a:pt x="2144416" y="2351495"/>
                      <a:pt x="2139606" y="2300546"/>
                    </a:cubicBezTo>
                    <a:lnTo>
                      <a:pt x="2205010" y="1595710"/>
                    </a:lnTo>
                    <a:lnTo>
                      <a:pt x="2172972" y="1552726"/>
                    </a:lnTo>
                    <a:cubicBezTo>
                      <a:pt x="2140433" y="1577952"/>
                      <a:pt x="2131140" y="1624255"/>
                      <a:pt x="2079013" y="1602680"/>
                    </a:cubicBezTo>
                    <a:lnTo>
                      <a:pt x="2053448" y="2697856"/>
                    </a:lnTo>
                    <a:cubicBezTo>
                      <a:pt x="2059758" y="2714783"/>
                      <a:pt x="2402883" y="2725903"/>
                      <a:pt x="2411847" y="2702668"/>
                    </a:cubicBezTo>
                    <a:lnTo>
                      <a:pt x="2431767" y="1627740"/>
                    </a:lnTo>
                    <a:cubicBezTo>
                      <a:pt x="2429611" y="1624587"/>
                      <a:pt x="2392427" y="1666575"/>
                      <a:pt x="2365034" y="1662260"/>
                    </a:cubicBezTo>
                    <a:cubicBezTo>
                      <a:pt x="2330342" y="1656784"/>
                      <a:pt x="2331007" y="1603676"/>
                      <a:pt x="2305774" y="1592557"/>
                    </a:cubicBezTo>
                    <a:close/>
                    <a:moveTo>
                      <a:pt x="2265433" y="1607825"/>
                    </a:moveTo>
                    <a:lnTo>
                      <a:pt x="2240200" y="1616455"/>
                    </a:lnTo>
                    <a:cubicBezTo>
                      <a:pt x="2224098" y="1849464"/>
                      <a:pt x="2182598" y="2082971"/>
                      <a:pt x="2184426" y="2315980"/>
                    </a:cubicBezTo>
                    <a:lnTo>
                      <a:pt x="2242859" y="2419374"/>
                    </a:lnTo>
                    <a:cubicBezTo>
                      <a:pt x="2262446" y="2423688"/>
                      <a:pt x="2319383" y="2306188"/>
                      <a:pt x="2321211" y="2285277"/>
                    </a:cubicBezTo>
                    <a:cubicBezTo>
                      <a:pt x="2330010" y="2181718"/>
                      <a:pt x="2279711" y="1929125"/>
                      <a:pt x="2270580" y="1806480"/>
                    </a:cubicBezTo>
                    <a:cubicBezTo>
                      <a:pt x="2265765" y="1741258"/>
                      <a:pt x="2267925" y="1673048"/>
                      <a:pt x="2265433" y="1607659"/>
                    </a:cubicBezTo>
                    <a:close/>
                    <a:moveTo>
                      <a:pt x="4387438" y="1713708"/>
                    </a:moveTo>
                    <a:cubicBezTo>
                      <a:pt x="4341787" y="1709393"/>
                      <a:pt x="4300121" y="1725325"/>
                      <a:pt x="4257623" y="1737606"/>
                    </a:cubicBezTo>
                    <a:cubicBezTo>
                      <a:pt x="4226749" y="1746568"/>
                      <a:pt x="4084816" y="1801501"/>
                      <a:pt x="4065229" y="1817268"/>
                    </a:cubicBezTo>
                    <a:cubicBezTo>
                      <a:pt x="4052114" y="1827889"/>
                      <a:pt x="4021735" y="1915516"/>
                      <a:pt x="4027048" y="1930287"/>
                    </a:cubicBezTo>
                    <a:cubicBezTo>
                      <a:pt x="4031530" y="1942734"/>
                      <a:pt x="4117020" y="2010612"/>
                      <a:pt x="4133952" y="2020072"/>
                    </a:cubicBezTo>
                    <a:cubicBezTo>
                      <a:pt x="4198031" y="2055587"/>
                      <a:pt x="4313568" y="2089775"/>
                      <a:pt x="4382623" y="2058741"/>
                    </a:cubicBezTo>
                    <a:cubicBezTo>
                      <a:pt x="4395239" y="2043472"/>
                      <a:pt x="4205334" y="1997667"/>
                      <a:pt x="4274888" y="1966301"/>
                    </a:cubicBezTo>
                    <a:cubicBezTo>
                      <a:pt x="4296469" y="1956509"/>
                      <a:pt x="4432756" y="2031689"/>
                      <a:pt x="4453008" y="2018910"/>
                    </a:cubicBezTo>
                    <a:cubicBezTo>
                      <a:pt x="4486374" y="1997833"/>
                      <a:pt x="4346436" y="1962483"/>
                      <a:pt x="4333819" y="1953854"/>
                    </a:cubicBezTo>
                    <a:cubicBezTo>
                      <a:pt x="4306593" y="1935100"/>
                      <a:pt x="4295306" y="1901742"/>
                      <a:pt x="4342120" y="1907384"/>
                    </a:cubicBezTo>
                    <a:cubicBezTo>
                      <a:pt x="4354570" y="1908878"/>
                      <a:pt x="4550785" y="2005135"/>
                      <a:pt x="4508786" y="1937755"/>
                    </a:cubicBezTo>
                    <a:cubicBezTo>
                      <a:pt x="4490192" y="1907882"/>
                      <a:pt x="4250818" y="1839838"/>
                      <a:pt x="4247001" y="1826230"/>
                    </a:cubicBezTo>
                    <a:cubicBezTo>
                      <a:pt x="4231730" y="1771960"/>
                      <a:pt x="4391588" y="1766152"/>
                      <a:pt x="4387438" y="1713874"/>
                    </a:cubicBezTo>
                    <a:close/>
                    <a:moveTo>
                      <a:pt x="178954" y="2121806"/>
                    </a:moveTo>
                    <a:cubicBezTo>
                      <a:pt x="250170" y="2141555"/>
                      <a:pt x="488714" y="2038825"/>
                      <a:pt x="496516" y="1967960"/>
                    </a:cubicBezTo>
                    <a:cubicBezTo>
                      <a:pt x="497347" y="1960824"/>
                      <a:pt x="441570" y="1841498"/>
                      <a:pt x="435593" y="1837515"/>
                    </a:cubicBezTo>
                    <a:cubicBezTo>
                      <a:pt x="418828" y="1826064"/>
                      <a:pt x="354087" y="1829383"/>
                      <a:pt x="326364" y="1820753"/>
                    </a:cubicBezTo>
                    <a:cubicBezTo>
                      <a:pt x="298641" y="1812123"/>
                      <a:pt x="134797" y="1666741"/>
                      <a:pt x="209996" y="1796025"/>
                    </a:cubicBezTo>
                    <a:cubicBezTo>
                      <a:pt x="239047" y="1845813"/>
                      <a:pt x="332174" y="1845315"/>
                      <a:pt x="299139" y="1897261"/>
                    </a:cubicBezTo>
                    <a:cubicBezTo>
                      <a:pt x="282373" y="1923814"/>
                      <a:pt x="258968" y="1897261"/>
                      <a:pt x="234897" y="1898589"/>
                    </a:cubicBezTo>
                    <a:cubicBezTo>
                      <a:pt x="182439" y="1901410"/>
                      <a:pt x="96784" y="1958334"/>
                      <a:pt x="48643" y="1981901"/>
                    </a:cubicBezTo>
                    <a:cubicBezTo>
                      <a:pt x="6145" y="2067868"/>
                      <a:pt x="251995" y="1933108"/>
                      <a:pt x="264446" y="1932610"/>
                    </a:cubicBezTo>
                    <a:cubicBezTo>
                      <a:pt x="289180" y="1931947"/>
                      <a:pt x="290507" y="1955845"/>
                      <a:pt x="274239" y="1973271"/>
                    </a:cubicBezTo>
                    <a:cubicBezTo>
                      <a:pt x="249006" y="2000322"/>
                      <a:pt x="110229" y="2037498"/>
                      <a:pt x="99108" y="2070192"/>
                    </a:cubicBezTo>
                    <a:cubicBezTo>
                      <a:pt x="95455" y="2081145"/>
                      <a:pt x="93463" y="2084133"/>
                      <a:pt x="105582" y="2086954"/>
                    </a:cubicBezTo>
                    <a:cubicBezTo>
                      <a:pt x="140442" y="2095086"/>
                      <a:pt x="294491" y="1971611"/>
                      <a:pt x="317565" y="1990365"/>
                    </a:cubicBezTo>
                    <a:cubicBezTo>
                      <a:pt x="323045" y="1994846"/>
                      <a:pt x="325535" y="2001152"/>
                      <a:pt x="325037" y="2008289"/>
                    </a:cubicBezTo>
                    <a:cubicBezTo>
                      <a:pt x="322879" y="2043970"/>
                      <a:pt x="157375" y="2104214"/>
                      <a:pt x="178622" y="2121972"/>
                    </a:cubicBezTo>
                    <a:close/>
                    <a:moveTo>
                      <a:pt x="1837151" y="2802079"/>
                    </a:moveTo>
                    <a:lnTo>
                      <a:pt x="1812084" y="1880001"/>
                    </a:lnTo>
                    <a:lnTo>
                      <a:pt x="1796809" y="2802079"/>
                    </a:lnTo>
                    <a:lnTo>
                      <a:pt x="1837151" y="2802079"/>
                    </a:lnTo>
                    <a:close/>
                    <a:moveTo>
                      <a:pt x="3283524" y="2731546"/>
                    </a:moveTo>
                    <a:cubicBezTo>
                      <a:pt x="3265262" y="2716443"/>
                      <a:pt x="3257793" y="2694204"/>
                      <a:pt x="3286179" y="2686404"/>
                    </a:cubicBezTo>
                    <a:cubicBezTo>
                      <a:pt x="3363705" y="2664829"/>
                      <a:pt x="3625984" y="2743495"/>
                      <a:pt x="3692884" y="2706319"/>
                    </a:cubicBezTo>
                    <a:cubicBezTo>
                      <a:pt x="3696701" y="2705656"/>
                      <a:pt x="3701682" y="2695698"/>
                      <a:pt x="3701682" y="2693707"/>
                    </a:cubicBezTo>
                    <a:lnTo>
                      <a:pt x="3701682" y="2560108"/>
                    </a:lnTo>
                    <a:cubicBezTo>
                      <a:pt x="3638767" y="2586993"/>
                      <a:pt x="3589963" y="2553801"/>
                      <a:pt x="3537840" y="2549985"/>
                    </a:cubicBezTo>
                    <a:cubicBezTo>
                      <a:pt x="3473097" y="2545172"/>
                      <a:pt x="3378145" y="2568738"/>
                      <a:pt x="3328842" y="2522103"/>
                    </a:cubicBezTo>
                    <a:cubicBezTo>
                      <a:pt x="3245509" y="2443272"/>
                      <a:pt x="3325191" y="2417050"/>
                      <a:pt x="3336478" y="2378879"/>
                    </a:cubicBezTo>
                    <a:cubicBezTo>
                      <a:pt x="3345443" y="2348342"/>
                      <a:pt x="3318054" y="2292248"/>
                      <a:pt x="3348928" y="2270341"/>
                    </a:cubicBezTo>
                    <a:cubicBezTo>
                      <a:pt x="3377314" y="2249927"/>
                      <a:pt x="3531530" y="2271834"/>
                      <a:pt x="3575191" y="2252251"/>
                    </a:cubicBezTo>
                    <a:cubicBezTo>
                      <a:pt x="3583491" y="2240468"/>
                      <a:pt x="3522399" y="2046294"/>
                      <a:pt x="3567884" y="2051272"/>
                    </a:cubicBezTo>
                    <a:cubicBezTo>
                      <a:pt x="3581497" y="2052766"/>
                      <a:pt x="3614697" y="2226195"/>
                      <a:pt x="3618515" y="2252583"/>
                    </a:cubicBezTo>
                    <a:cubicBezTo>
                      <a:pt x="3645243" y="2431488"/>
                      <a:pt x="3623496" y="2451072"/>
                      <a:pt x="3434422" y="2428999"/>
                    </a:cubicBezTo>
                    <a:cubicBezTo>
                      <a:pt x="3419147" y="2538035"/>
                      <a:pt x="3477247" y="2479617"/>
                      <a:pt x="3521240" y="2485260"/>
                    </a:cubicBezTo>
                    <a:cubicBezTo>
                      <a:pt x="3529540" y="2486256"/>
                      <a:pt x="3568881" y="2517622"/>
                      <a:pt x="3595443" y="2522435"/>
                    </a:cubicBezTo>
                    <a:cubicBezTo>
                      <a:pt x="3668482" y="2535380"/>
                      <a:pt x="3735880" y="2507333"/>
                      <a:pt x="3749659" y="2429331"/>
                    </a:cubicBezTo>
                    <a:cubicBezTo>
                      <a:pt x="3757128" y="2387343"/>
                      <a:pt x="3705999" y="1995675"/>
                      <a:pt x="3686744" y="1977752"/>
                    </a:cubicBezTo>
                    <a:lnTo>
                      <a:pt x="3429773" y="1945721"/>
                    </a:lnTo>
                    <a:lnTo>
                      <a:pt x="3390096" y="2195824"/>
                    </a:lnTo>
                    <a:lnTo>
                      <a:pt x="3275889" y="2303035"/>
                    </a:lnTo>
                    <a:cubicBezTo>
                      <a:pt x="3239369" y="2287767"/>
                      <a:pt x="3322370" y="1967794"/>
                      <a:pt x="3333823" y="1922985"/>
                    </a:cubicBezTo>
                    <a:cubicBezTo>
                      <a:pt x="3233724" y="1878839"/>
                      <a:pt x="3233890" y="1890291"/>
                      <a:pt x="3201188" y="1981735"/>
                    </a:cubicBezTo>
                    <a:cubicBezTo>
                      <a:pt x="3124659" y="2195990"/>
                      <a:pt x="3156036" y="2453727"/>
                      <a:pt x="3146905" y="2677774"/>
                    </a:cubicBezTo>
                    <a:lnTo>
                      <a:pt x="3172304" y="2678272"/>
                    </a:lnTo>
                    <a:cubicBezTo>
                      <a:pt x="3147736" y="2607075"/>
                      <a:pt x="3199859" y="2019906"/>
                      <a:pt x="3228410" y="2001484"/>
                    </a:cubicBezTo>
                    <a:cubicBezTo>
                      <a:pt x="3232394" y="1998995"/>
                      <a:pt x="3239868" y="2000986"/>
                      <a:pt x="3244844" y="2001484"/>
                    </a:cubicBezTo>
                    <a:cubicBezTo>
                      <a:pt x="3263272" y="2011940"/>
                      <a:pt x="3225922" y="2242625"/>
                      <a:pt x="3222935" y="2280630"/>
                    </a:cubicBezTo>
                    <a:cubicBezTo>
                      <a:pt x="3209488" y="2458042"/>
                      <a:pt x="3198367" y="2658025"/>
                      <a:pt x="3197370" y="2834607"/>
                    </a:cubicBezTo>
                    <a:cubicBezTo>
                      <a:pt x="3196872" y="2916924"/>
                      <a:pt x="3198201" y="3240381"/>
                      <a:pt x="3226753" y="3299463"/>
                    </a:cubicBezTo>
                    <a:cubicBezTo>
                      <a:pt x="3235880" y="3318217"/>
                      <a:pt x="3280039" y="3357715"/>
                      <a:pt x="3287176" y="3322366"/>
                    </a:cubicBezTo>
                    <a:cubicBezTo>
                      <a:pt x="3288837" y="3313902"/>
                      <a:pt x="3256302" y="3183789"/>
                      <a:pt x="3253145" y="3152256"/>
                    </a:cubicBezTo>
                    <a:cubicBezTo>
                      <a:pt x="3247835" y="3100310"/>
                      <a:pt x="3232394" y="2826309"/>
                      <a:pt x="3250490" y="2797100"/>
                    </a:cubicBezTo>
                    <a:cubicBezTo>
                      <a:pt x="3258956" y="2783491"/>
                      <a:pt x="3276720" y="2788304"/>
                      <a:pt x="3277879" y="2786810"/>
                    </a:cubicBezTo>
                    <a:cubicBezTo>
                      <a:pt x="3282029" y="2781168"/>
                      <a:pt x="3270077" y="2747146"/>
                      <a:pt x="3293320" y="2741669"/>
                    </a:cubicBezTo>
                    <a:cubicBezTo>
                      <a:pt x="3301454" y="2743660"/>
                      <a:pt x="3314402" y="2740342"/>
                      <a:pt x="3323529" y="2741669"/>
                    </a:cubicBezTo>
                    <a:lnTo>
                      <a:pt x="3323529" y="2731711"/>
                    </a:lnTo>
                    <a:cubicBezTo>
                      <a:pt x="3323529" y="2731711"/>
                      <a:pt x="3283192" y="2731711"/>
                      <a:pt x="3283192" y="2731711"/>
                    </a:cubicBezTo>
                    <a:close/>
                    <a:moveTo>
                      <a:pt x="1166832" y="2272996"/>
                    </a:moveTo>
                    <a:cubicBezTo>
                      <a:pt x="1178618" y="2260051"/>
                      <a:pt x="1114209" y="1962815"/>
                      <a:pt x="1086156" y="1930287"/>
                    </a:cubicBezTo>
                    <a:lnTo>
                      <a:pt x="1091136" y="2288099"/>
                    </a:lnTo>
                    <a:cubicBezTo>
                      <a:pt x="1101925" y="2281460"/>
                      <a:pt x="1164176" y="2275817"/>
                      <a:pt x="1166666" y="2272996"/>
                    </a:cubicBezTo>
                    <a:close/>
                    <a:moveTo>
                      <a:pt x="3313904" y="2202297"/>
                    </a:moveTo>
                    <a:cubicBezTo>
                      <a:pt x="3332660" y="2195990"/>
                      <a:pt x="3350590" y="2182381"/>
                      <a:pt x="3357893" y="2163130"/>
                    </a:cubicBezTo>
                    <a:cubicBezTo>
                      <a:pt x="3361544" y="2153338"/>
                      <a:pt x="3389930" y="1970615"/>
                      <a:pt x="3389764" y="1957504"/>
                    </a:cubicBezTo>
                    <a:cubicBezTo>
                      <a:pt x="3389764" y="1948875"/>
                      <a:pt x="3386279" y="1931615"/>
                      <a:pt x="3376819" y="1930287"/>
                    </a:cubicBezTo>
                    <a:cubicBezTo>
                      <a:pt x="3363040" y="1928295"/>
                      <a:pt x="3310086" y="2178564"/>
                      <a:pt x="3313904" y="2202297"/>
                    </a:cubicBezTo>
                    <a:close/>
                    <a:moveTo>
                      <a:pt x="3374327" y="2303201"/>
                    </a:moveTo>
                    <a:cubicBezTo>
                      <a:pt x="3355903" y="2417880"/>
                      <a:pt x="3663007" y="2435803"/>
                      <a:pt x="3582826" y="2298886"/>
                    </a:cubicBezTo>
                    <a:lnTo>
                      <a:pt x="3374327" y="2303201"/>
                    </a:lnTo>
                    <a:close/>
                    <a:moveTo>
                      <a:pt x="1097278" y="2392654"/>
                    </a:moveTo>
                    <a:cubicBezTo>
                      <a:pt x="1105080" y="2400786"/>
                      <a:pt x="1164840" y="2393981"/>
                      <a:pt x="1182105" y="2401948"/>
                    </a:cubicBezTo>
                    <a:cubicBezTo>
                      <a:pt x="1195550" y="2373070"/>
                      <a:pt x="1182602" y="2342202"/>
                      <a:pt x="1171979" y="2315482"/>
                    </a:cubicBezTo>
                    <a:lnTo>
                      <a:pt x="1081009" y="2333572"/>
                    </a:lnTo>
                    <a:cubicBezTo>
                      <a:pt x="1087483" y="2346185"/>
                      <a:pt x="1090472" y="2385683"/>
                      <a:pt x="1097278" y="2392820"/>
                    </a:cubicBezTo>
                    <a:close/>
                    <a:moveTo>
                      <a:pt x="1145750" y="2435306"/>
                    </a:moveTo>
                    <a:cubicBezTo>
                      <a:pt x="1142264" y="2435139"/>
                      <a:pt x="1102590" y="2439952"/>
                      <a:pt x="1100764" y="2441446"/>
                    </a:cubicBezTo>
                    <a:cubicBezTo>
                      <a:pt x="1082338" y="2477958"/>
                      <a:pt x="1112715" y="2512643"/>
                      <a:pt x="1139608" y="2534550"/>
                    </a:cubicBezTo>
                    <a:cubicBezTo>
                      <a:pt x="1152390" y="2535712"/>
                      <a:pt x="1214475" y="2440119"/>
                      <a:pt x="1145750" y="2435306"/>
                    </a:cubicBezTo>
                    <a:close/>
                    <a:moveTo>
                      <a:pt x="3389432" y="2504677"/>
                    </a:moveTo>
                    <a:cubicBezTo>
                      <a:pt x="3399227" y="2458872"/>
                      <a:pt x="3368848" y="2466672"/>
                      <a:pt x="3341625" y="2444433"/>
                    </a:cubicBezTo>
                    <a:cubicBezTo>
                      <a:pt x="3322370" y="2445263"/>
                      <a:pt x="3367688" y="2517124"/>
                      <a:pt x="3389432" y="2504677"/>
                    </a:cubicBezTo>
                    <a:close/>
                    <a:moveTo>
                      <a:pt x="3162508" y="2822160"/>
                    </a:moveTo>
                    <a:cubicBezTo>
                      <a:pt x="3157693" y="2810045"/>
                      <a:pt x="3177285" y="2768223"/>
                      <a:pt x="3160020" y="2761916"/>
                    </a:cubicBezTo>
                    <a:cubicBezTo>
                      <a:pt x="3144084" y="2755942"/>
                      <a:pt x="3119350" y="2820335"/>
                      <a:pt x="3162508" y="2822160"/>
                    </a:cubicBezTo>
                    <a:close/>
                    <a:moveTo>
                      <a:pt x="1262450" y="2872612"/>
                    </a:moveTo>
                    <a:cubicBezTo>
                      <a:pt x="1221448" y="2875102"/>
                      <a:pt x="1233233" y="2915596"/>
                      <a:pt x="1242364" y="2943146"/>
                    </a:cubicBezTo>
                    <a:lnTo>
                      <a:pt x="1252988" y="2936175"/>
                    </a:lnTo>
                    <a:lnTo>
                      <a:pt x="1262450" y="2872612"/>
                    </a:lnTo>
                    <a:close/>
                    <a:moveTo>
                      <a:pt x="830512" y="2924392"/>
                    </a:moveTo>
                    <a:cubicBezTo>
                      <a:pt x="809596" y="2950780"/>
                      <a:pt x="816236" y="3075914"/>
                      <a:pt x="846614" y="3099149"/>
                    </a:cubicBezTo>
                    <a:cubicBezTo>
                      <a:pt x="861222" y="3096991"/>
                      <a:pt x="831177" y="2936175"/>
                      <a:pt x="841635" y="2922898"/>
                    </a:cubicBezTo>
                    <a:cubicBezTo>
                      <a:pt x="847445" y="2914932"/>
                      <a:pt x="830844" y="2924060"/>
                      <a:pt x="830512" y="2924392"/>
                    </a:cubicBezTo>
                    <a:close/>
                    <a:moveTo>
                      <a:pt x="1351759" y="2944639"/>
                    </a:moveTo>
                    <a:cubicBezTo>
                      <a:pt x="1344123" y="2937503"/>
                      <a:pt x="1308100" y="2926881"/>
                      <a:pt x="1299966" y="2937669"/>
                    </a:cubicBezTo>
                    <a:lnTo>
                      <a:pt x="1292827" y="3084046"/>
                    </a:lnTo>
                    <a:cubicBezTo>
                      <a:pt x="1339641" y="3078237"/>
                      <a:pt x="1385458" y="2975674"/>
                      <a:pt x="1351759" y="2944639"/>
                    </a:cubicBezTo>
                    <a:close/>
                    <a:moveTo>
                      <a:pt x="960161" y="4061721"/>
                    </a:moveTo>
                    <a:lnTo>
                      <a:pt x="1043328" y="4107360"/>
                    </a:lnTo>
                    <a:cubicBezTo>
                      <a:pt x="1062583" y="4103709"/>
                      <a:pt x="1045982" y="4069189"/>
                      <a:pt x="1045816" y="4061721"/>
                    </a:cubicBezTo>
                    <a:cubicBezTo>
                      <a:pt x="1045816" y="4060061"/>
                      <a:pt x="1045816" y="4058402"/>
                      <a:pt x="1045816" y="4056742"/>
                    </a:cubicBezTo>
                    <a:cubicBezTo>
                      <a:pt x="1055279" y="4036661"/>
                      <a:pt x="1050797" y="4008448"/>
                      <a:pt x="1050797" y="3986209"/>
                    </a:cubicBezTo>
                    <a:cubicBezTo>
                      <a:pt x="1051129" y="3811120"/>
                      <a:pt x="1057770" y="3634372"/>
                      <a:pt x="1065738" y="3459449"/>
                    </a:cubicBezTo>
                    <a:cubicBezTo>
                      <a:pt x="1068228" y="3403189"/>
                      <a:pt x="1107238" y="3017496"/>
                      <a:pt x="1091136" y="3001066"/>
                    </a:cubicBezTo>
                    <a:cubicBezTo>
                      <a:pt x="1087649" y="2997581"/>
                      <a:pt x="1058100" y="2991440"/>
                      <a:pt x="1050631" y="2995755"/>
                    </a:cubicBezTo>
                    <a:lnTo>
                      <a:pt x="959994" y="4061721"/>
                    </a:lnTo>
                    <a:close/>
                    <a:moveTo>
                      <a:pt x="1091799" y="4045955"/>
                    </a:moveTo>
                    <a:cubicBezTo>
                      <a:pt x="1097278" y="4046452"/>
                      <a:pt x="1110391" y="4052261"/>
                      <a:pt x="1113380" y="4050934"/>
                    </a:cubicBezTo>
                    <a:cubicBezTo>
                      <a:pt x="1128321" y="4044627"/>
                      <a:pt x="1119854" y="3890616"/>
                      <a:pt x="1121182" y="3862568"/>
                    </a:cubicBezTo>
                    <a:cubicBezTo>
                      <a:pt x="1135125" y="3576784"/>
                      <a:pt x="1160690" y="3290501"/>
                      <a:pt x="1149071" y="3003721"/>
                    </a:cubicBezTo>
                    <a:cubicBezTo>
                      <a:pt x="1137117" y="3001895"/>
                      <a:pt x="1134463" y="3005547"/>
                      <a:pt x="1131474" y="3016334"/>
                    </a:cubicBezTo>
                    <a:cubicBezTo>
                      <a:pt x="1120021" y="3057492"/>
                      <a:pt x="1119190" y="3186444"/>
                      <a:pt x="1116201" y="3237892"/>
                    </a:cubicBezTo>
                    <a:cubicBezTo>
                      <a:pt x="1099767" y="3506582"/>
                      <a:pt x="1096448" y="3776932"/>
                      <a:pt x="1091965" y="4046121"/>
                    </a:cubicBezTo>
                    <a:close/>
                    <a:moveTo>
                      <a:pt x="2406700" y="3043884"/>
                    </a:moveTo>
                    <a:lnTo>
                      <a:pt x="2376325" y="3046539"/>
                    </a:lnTo>
                    <a:lnTo>
                      <a:pt x="2409193" y="4132420"/>
                    </a:lnTo>
                    <a:cubicBezTo>
                      <a:pt x="2425128" y="4133084"/>
                      <a:pt x="2424962" y="4127939"/>
                      <a:pt x="2426952" y="4114829"/>
                    </a:cubicBezTo>
                    <a:cubicBezTo>
                      <a:pt x="2448533" y="3981396"/>
                      <a:pt x="2430275" y="3674036"/>
                      <a:pt x="2426952" y="3524838"/>
                    </a:cubicBezTo>
                    <a:cubicBezTo>
                      <a:pt x="2423467" y="3364686"/>
                      <a:pt x="2410851" y="3204036"/>
                      <a:pt x="2406534" y="3043884"/>
                    </a:cubicBezTo>
                    <a:close/>
                    <a:moveTo>
                      <a:pt x="2008462" y="3074255"/>
                    </a:moveTo>
                    <a:cubicBezTo>
                      <a:pt x="1976757" y="3074255"/>
                      <a:pt x="1968789" y="3065459"/>
                      <a:pt x="1973105" y="3102136"/>
                    </a:cubicBezTo>
                    <a:lnTo>
                      <a:pt x="2031206" y="4107194"/>
                    </a:lnTo>
                    <a:lnTo>
                      <a:pt x="2008628" y="3074255"/>
                    </a:lnTo>
                    <a:close/>
                    <a:moveTo>
                      <a:pt x="803952" y="4081802"/>
                    </a:moveTo>
                    <a:cubicBezTo>
                      <a:pt x="863546" y="4056245"/>
                      <a:pt x="840306" y="4044295"/>
                      <a:pt x="843793" y="4003801"/>
                    </a:cubicBezTo>
                    <a:cubicBezTo>
                      <a:pt x="869026" y="3716025"/>
                      <a:pt x="868859" y="3428415"/>
                      <a:pt x="874337" y="3139643"/>
                    </a:cubicBezTo>
                    <a:lnTo>
                      <a:pt x="848938" y="3172171"/>
                    </a:lnTo>
                    <a:lnTo>
                      <a:pt x="803786" y="4081968"/>
                    </a:lnTo>
                    <a:close/>
                    <a:moveTo>
                      <a:pt x="3590960" y="3386593"/>
                    </a:moveTo>
                    <a:lnTo>
                      <a:pt x="3449859" y="3411819"/>
                    </a:lnTo>
                    <a:lnTo>
                      <a:pt x="3508624" y="4067364"/>
                    </a:lnTo>
                    <a:lnTo>
                      <a:pt x="3560913" y="4048278"/>
                    </a:lnTo>
                    <a:lnTo>
                      <a:pt x="3590960" y="3386758"/>
                    </a:lnTo>
                    <a:close/>
                    <a:moveTo>
                      <a:pt x="3394412" y="4046619"/>
                    </a:moveTo>
                    <a:cubicBezTo>
                      <a:pt x="3391259" y="3895594"/>
                      <a:pt x="3426288" y="3736936"/>
                      <a:pt x="3413837" y="3586244"/>
                    </a:cubicBezTo>
                    <a:cubicBezTo>
                      <a:pt x="3412176" y="3566494"/>
                      <a:pt x="3385119" y="3423104"/>
                      <a:pt x="3378643" y="3414806"/>
                    </a:cubicBezTo>
                    <a:cubicBezTo>
                      <a:pt x="3366858" y="3399372"/>
                      <a:pt x="3302447" y="3388252"/>
                      <a:pt x="3294313" y="3404849"/>
                    </a:cubicBezTo>
                    <a:cubicBezTo>
                      <a:pt x="3284355" y="3424930"/>
                      <a:pt x="3338970" y="3733285"/>
                      <a:pt x="3343947" y="3787222"/>
                    </a:cubicBezTo>
                    <a:cubicBezTo>
                      <a:pt x="3351587" y="3872691"/>
                      <a:pt x="3314402" y="3990690"/>
                      <a:pt x="3394412" y="4046619"/>
                    </a:cubicBezTo>
                    <a:close/>
                    <a:moveTo>
                      <a:pt x="3434754" y="4056742"/>
                    </a:moveTo>
                    <a:cubicBezTo>
                      <a:pt x="3477081" y="4025542"/>
                      <a:pt x="3447865" y="3919990"/>
                      <a:pt x="3449859" y="3870368"/>
                    </a:cubicBezTo>
                    <a:lnTo>
                      <a:pt x="3434754" y="4056742"/>
                    </a:lnTo>
                    <a:close/>
                    <a:moveTo>
                      <a:pt x="3278543" y="4081802"/>
                    </a:moveTo>
                    <a:cubicBezTo>
                      <a:pt x="3282361" y="4085122"/>
                      <a:pt x="3310419" y="4076491"/>
                      <a:pt x="3308757" y="4064376"/>
                    </a:cubicBezTo>
                    <a:cubicBezTo>
                      <a:pt x="3305604" y="4040976"/>
                      <a:pt x="3275556" y="4079147"/>
                      <a:pt x="3278543" y="4081802"/>
                    </a:cubicBezTo>
                    <a:close/>
                    <a:moveTo>
                      <a:pt x="2038675" y="4192664"/>
                    </a:moveTo>
                    <a:cubicBezTo>
                      <a:pt x="2041828" y="4188847"/>
                      <a:pt x="2034525" y="4163123"/>
                      <a:pt x="2021909" y="4162957"/>
                    </a:cubicBezTo>
                    <a:cubicBezTo>
                      <a:pt x="2007303" y="4162957"/>
                      <a:pt x="1892426" y="4222703"/>
                      <a:pt x="1862213" y="4220380"/>
                    </a:cubicBezTo>
                    <a:cubicBezTo>
                      <a:pt x="1883794" y="4222039"/>
                      <a:pt x="2032697" y="4199468"/>
                      <a:pt x="2038675" y="4192664"/>
                    </a:cubicBezTo>
                    <a:close/>
                    <a:moveTo>
                      <a:pt x="2729079" y="4233158"/>
                    </a:moveTo>
                    <a:lnTo>
                      <a:pt x="2522403" y="4177727"/>
                    </a:lnTo>
                    <a:cubicBezTo>
                      <a:pt x="2572869" y="4230337"/>
                      <a:pt x="2661681" y="4239963"/>
                      <a:pt x="2729079" y="4233158"/>
                    </a:cubicBezTo>
                    <a:close/>
                  </a:path>
                </a:pathLst>
              </a:custGeom>
              <a:solidFill>
                <a:srgbClr val="0B0C0D"/>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4190B670-CA8F-748D-2A4E-4775521EC5E6}"/>
                  </a:ext>
                </a:extLst>
              </p:cNvPr>
              <p:cNvSpPr/>
              <p:nvPr/>
            </p:nvSpPr>
            <p:spPr>
              <a:xfrm>
                <a:off x="-17103156" y="-5709037"/>
                <a:ext cx="3881508" cy="420547"/>
              </a:xfrm>
              <a:custGeom>
                <a:avLst/>
                <a:gdLst>
                  <a:gd name="csX0" fmla="*/ 3261441 w 3881508"/>
                  <a:gd name="csY0" fmla="*/ 0 h 420547"/>
                  <a:gd name="csX1" fmla="*/ 3879134 w 3881508"/>
                  <a:gd name="csY1" fmla="*/ 60244 h 420547"/>
                  <a:gd name="csX2" fmla="*/ 3873825 w 3881508"/>
                  <a:gd name="csY2" fmla="*/ 80657 h 420547"/>
                  <a:gd name="csX3" fmla="*/ 3712472 w 3881508"/>
                  <a:gd name="csY3" fmla="*/ 80657 h 420547"/>
                  <a:gd name="csX4" fmla="*/ 3709647 w 3881508"/>
                  <a:gd name="csY4" fmla="*/ 108705 h 420547"/>
                  <a:gd name="csX5" fmla="*/ 3770738 w 3881508"/>
                  <a:gd name="csY5" fmla="*/ 174259 h 420547"/>
                  <a:gd name="csX6" fmla="*/ 3029371 w 3881508"/>
                  <a:gd name="csY6" fmla="*/ 181395 h 420547"/>
                  <a:gd name="csX7" fmla="*/ 2989033 w 3881508"/>
                  <a:gd name="csY7" fmla="*/ 262052 h 420547"/>
                  <a:gd name="csX8" fmla="*/ 3772728 w 3881508"/>
                  <a:gd name="csY8" fmla="*/ 262052 h 420547"/>
                  <a:gd name="csX9" fmla="*/ 3798459 w 3881508"/>
                  <a:gd name="csY9" fmla="*/ 292091 h 420547"/>
                  <a:gd name="csX10" fmla="*/ 3642914 w 3881508"/>
                  <a:gd name="csY10" fmla="*/ 322628 h 420547"/>
                  <a:gd name="csX11" fmla="*/ 3626978 w 3881508"/>
                  <a:gd name="csY11" fmla="*/ 343207 h 420547"/>
                  <a:gd name="csX12" fmla="*/ 3107557 w 3881508"/>
                  <a:gd name="csY12" fmla="*/ 337730 h 420547"/>
                  <a:gd name="csX13" fmla="*/ 3094941 w 3881508"/>
                  <a:gd name="csY13" fmla="*/ 322794 h 420547"/>
                  <a:gd name="csX14" fmla="*/ 3261275 w 3881508"/>
                  <a:gd name="csY14" fmla="*/ 302547 h 420547"/>
                  <a:gd name="csX15" fmla="*/ 3011607 w 3881508"/>
                  <a:gd name="csY15" fmla="*/ 297402 h 420547"/>
                  <a:gd name="csX16" fmla="*/ 2931099 w 3881508"/>
                  <a:gd name="csY16" fmla="*/ 313002 h 420547"/>
                  <a:gd name="csX17" fmla="*/ 2283359 w 3881508"/>
                  <a:gd name="csY17" fmla="*/ 287444 h 420547"/>
                  <a:gd name="csX18" fmla="*/ 2283359 w 3881508"/>
                  <a:gd name="csY18" fmla="*/ 317815 h 420547"/>
                  <a:gd name="csX19" fmla="*/ 2890595 w 3881508"/>
                  <a:gd name="csY19" fmla="*/ 368267 h 420547"/>
                  <a:gd name="csX20" fmla="*/ 2885116 w 3881508"/>
                  <a:gd name="csY20" fmla="*/ 417890 h 420547"/>
                  <a:gd name="csX21" fmla="*/ 2381797 w 3881508"/>
                  <a:gd name="csY21" fmla="*/ 388016 h 420547"/>
                  <a:gd name="csX22" fmla="*/ 1796972 w 3881508"/>
                  <a:gd name="csY22" fmla="*/ 383038 h 420547"/>
                  <a:gd name="csX23" fmla="*/ 1794317 w 3881508"/>
                  <a:gd name="csY23" fmla="*/ 337730 h 420547"/>
                  <a:gd name="csX24" fmla="*/ 32702 w 3881508"/>
                  <a:gd name="csY24" fmla="*/ 337730 h 420547"/>
                  <a:gd name="csX25" fmla="*/ 0 w 3881508"/>
                  <a:gd name="csY25" fmla="*/ 300057 h 420547"/>
                  <a:gd name="csX26" fmla="*/ 47975 w 3881508"/>
                  <a:gd name="csY26" fmla="*/ 282466 h 420547"/>
                  <a:gd name="csX27" fmla="*/ 435921 w 3881508"/>
                  <a:gd name="csY27" fmla="*/ 262218 h 420547"/>
                  <a:gd name="csX28" fmla="*/ 1421311 w 3881508"/>
                  <a:gd name="csY28" fmla="*/ 232013 h 420547"/>
                  <a:gd name="csX29" fmla="*/ 1406203 w 3881508"/>
                  <a:gd name="csY29" fmla="*/ 196830 h 420547"/>
                  <a:gd name="csX30" fmla="*/ 1685585 w 3881508"/>
                  <a:gd name="csY30" fmla="*/ 146378 h 420547"/>
                  <a:gd name="csX31" fmla="*/ 1757632 w 3881508"/>
                  <a:gd name="csY31" fmla="*/ 167620 h 420547"/>
                  <a:gd name="csX32" fmla="*/ 1809422 w 3881508"/>
                  <a:gd name="csY32" fmla="*/ 50618 h 420547"/>
                  <a:gd name="csX33" fmla="*/ 2016094 w 3881508"/>
                  <a:gd name="csY33" fmla="*/ 50618 h 420547"/>
                  <a:gd name="csX34" fmla="*/ 2039336 w 3881508"/>
                  <a:gd name="csY34" fmla="*/ 160816 h 420547"/>
                  <a:gd name="csX35" fmla="*/ 2491526 w 3881508"/>
                  <a:gd name="csY35" fmla="*/ 196000 h 420547"/>
                  <a:gd name="csX36" fmla="*/ 2534518 w 3881508"/>
                  <a:gd name="csY36" fmla="*/ 164633 h 420547"/>
                  <a:gd name="csX37" fmla="*/ 2232727 w 3881508"/>
                  <a:gd name="csY37" fmla="*/ 60742 h 420547"/>
                  <a:gd name="csX38" fmla="*/ 2335980 w 3881508"/>
                  <a:gd name="csY38" fmla="*/ 55763 h 420547"/>
                  <a:gd name="csX39" fmla="*/ 2590462 w 3881508"/>
                  <a:gd name="csY39" fmla="*/ 55763 h 420547"/>
                  <a:gd name="csX40" fmla="*/ 2560249 w 3881508"/>
                  <a:gd name="csY40" fmla="*/ 33027 h 420547"/>
                  <a:gd name="csX41" fmla="*/ 2827348 w 3881508"/>
                  <a:gd name="csY41" fmla="*/ 15435 h 420547"/>
                  <a:gd name="csX42" fmla="*/ 2978573 w 3881508"/>
                  <a:gd name="csY42" fmla="*/ 40661 h 420547"/>
                  <a:gd name="csX43" fmla="*/ 2996004 w 3881508"/>
                  <a:gd name="csY43" fmla="*/ 86134 h 420547"/>
                  <a:gd name="csX44" fmla="*/ 3167818 w 3881508"/>
                  <a:gd name="csY44" fmla="*/ 60908 h 420547"/>
                  <a:gd name="csX45" fmla="*/ 3190392 w 3881508"/>
                  <a:gd name="csY45" fmla="*/ 30537 h 420547"/>
                  <a:gd name="csX46" fmla="*/ 3222932 w 3881508"/>
                  <a:gd name="csY46" fmla="*/ 86134 h 420547"/>
                  <a:gd name="csX47" fmla="*/ 3261109 w 3881508"/>
                  <a:gd name="csY47" fmla="*/ 332 h 4205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3881508" h="420547">
                    <a:moveTo>
                      <a:pt x="3261441" y="0"/>
                    </a:moveTo>
                    <a:cubicBezTo>
                      <a:pt x="3331660" y="8132"/>
                      <a:pt x="3859547" y="36180"/>
                      <a:pt x="3879134" y="60244"/>
                    </a:cubicBezTo>
                    <a:cubicBezTo>
                      <a:pt x="3885112" y="67380"/>
                      <a:pt x="3878474" y="80657"/>
                      <a:pt x="3873825" y="80657"/>
                    </a:cubicBezTo>
                    <a:lnTo>
                      <a:pt x="3712472" y="80657"/>
                    </a:lnTo>
                    <a:cubicBezTo>
                      <a:pt x="3705995" y="80657"/>
                      <a:pt x="3699855" y="101402"/>
                      <a:pt x="3709647" y="108705"/>
                    </a:cubicBezTo>
                    <a:cubicBezTo>
                      <a:pt x="3755630" y="105717"/>
                      <a:pt x="3817050" y="123143"/>
                      <a:pt x="3770738" y="174259"/>
                    </a:cubicBezTo>
                    <a:lnTo>
                      <a:pt x="3029371" y="181395"/>
                    </a:lnTo>
                    <a:cubicBezTo>
                      <a:pt x="3023065" y="232013"/>
                      <a:pt x="3046303" y="245622"/>
                      <a:pt x="2989033" y="262052"/>
                    </a:cubicBezTo>
                    <a:lnTo>
                      <a:pt x="3772728" y="262052"/>
                    </a:lnTo>
                    <a:cubicBezTo>
                      <a:pt x="3781693" y="262052"/>
                      <a:pt x="3797130" y="281802"/>
                      <a:pt x="3798459" y="292091"/>
                    </a:cubicBezTo>
                    <a:cubicBezTo>
                      <a:pt x="3805430" y="345862"/>
                      <a:pt x="3672296" y="313168"/>
                      <a:pt x="3642914" y="322628"/>
                    </a:cubicBezTo>
                    <a:cubicBezTo>
                      <a:pt x="3636607" y="324619"/>
                      <a:pt x="3633787" y="340717"/>
                      <a:pt x="3626978" y="343207"/>
                    </a:cubicBezTo>
                    <a:cubicBezTo>
                      <a:pt x="3595605" y="354658"/>
                      <a:pt x="3138269" y="351007"/>
                      <a:pt x="3107557" y="337730"/>
                    </a:cubicBezTo>
                    <a:cubicBezTo>
                      <a:pt x="3100088" y="334411"/>
                      <a:pt x="3092951" y="333747"/>
                      <a:pt x="3094941" y="322794"/>
                    </a:cubicBezTo>
                    <a:lnTo>
                      <a:pt x="3261275" y="302547"/>
                    </a:lnTo>
                    <a:cubicBezTo>
                      <a:pt x="3177776" y="301717"/>
                      <a:pt x="3095273" y="295908"/>
                      <a:pt x="3011607" y="297402"/>
                    </a:cubicBezTo>
                    <a:cubicBezTo>
                      <a:pt x="2993017" y="297734"/>
                      <a:pt x="2956332" y="313002"/>
                      <a:pt x="2931099" y="313002"/>
                    </a:cubicBezTo>
                    <a:cubicBezTo>
                      <a:pt x="2715795" y="312836"/>
                      <a:pt x="2499161" y="281802"/>
                      <a:pt x="2283359" y="287444"/>
                    </a:cubicBezTo>
                    <a:lnTo>
                      <a:pt x="2283359" y="317815"/>
                    </a:lnTo>
                    <a:cubicBezTo>
                      <a:pt x="2362708" y="322628"/>
                      <a:pt x="2860548" y="330760"/>
                      <a:pt x="2890595" y="368267"/>
                    </a:cubicBezTo>
                    <a:cubicBezTo>
                      <a:pt x="2902879" y="383701"/>
                      <a:pt x="2902879" y="406936"/>
                      <a:pt x="2885116" y="417890"/>
                    </a:cubicBezTo>
                    <a:cubicBezTo>
                      <a:pt x="2863701" y="431166"/>
                      <a:pt x="2447034" y="390506"/>
                      <a:pt x="2381797" y="388016"/>
                    </a:cubicBezTo>
                    <a:cubicBezTo>
                      <a:pt x="2187077" y="380548"/>
                      <a:pt x="1991858" y="384033"/>
                      <a:pt x="1796972" y="383038"/>
                    </a:cubicBezTo>
                    <a:cubicBezTo>
                      <a:pt x="1767755" y="379718"/>
                      <a:pt x="1798800" y="341215"/>
                      <a:pt x="1794317" y="337730"/>
                    </a:cubicBezTo>
                    <a:lnTo>
                      <a:pt x="32702" y="337730"/>
                    </a:lnTo>
                    <a:cubicBezTo>
                      <a:pt x="32702" y="337730"/>
                      <a:pt x="0" y="300057"/>
                      <a:pt x="0" y="300057"/>
                    </a:cubicBezTo>
                    <a:cubicBezTo>
                      <a:pt x="12450" y="286780"/>
                      <a:pt x="31375" y="285619"/>
                      <a:pt x="47975" y="282466"/>
                    </a:cubicBezTo>
                    <a:cubicBezTo>
                      <a:pt x="172310" y="258733"/>
                      <a:pt x="313080" y="269521"/>
                      <a:pt x="435921" y="262218"/>
                    </a:cubicBezTo>
                    <a:cubicBezTo>
                      <a:pt x="764108" y="242469"/>
                      <a:pt x="1091629" y="220562"/>
                      <a:pt x="1421311" y="232013"/>
                    </a:cubicBezTo>
                    <a:lnTo>
                      <a:pt x="1406203" y="196830"/>
                    </a:lnTo>
                    <a:cubicBezTo>
                      <a:pt x="1501155" y="188863"/>
                      <a:pt x="1593786" y="170774"/>
                      <a:pt x="1685585" y="146378"/>
                    </a:cubicBezTo>
                    <a:cubicBezTo>
                      <a:pt x="1691397" y="148037"/>
                      <a:pt x="1687081" y="196332"/>
                      <a:pt x="1757632" y="167620"/>
                    </a:cubicBezTo>
                    <a:cubicBezTo>
                      <a:pt x="1805106" y="148369"/>
                      <a:pt x="1805438" y="93270"/>
                      <a:pt x="1809422" y="50618"/>
                    </a:cubicBezTo>
                    <a:lnTo>
                      <a:pt x="2016094" y="50618"/>
                    </a:lnTo>
                    <a:cubicBezTo>
                      <a:pt x="2017423" y="84308"/>
                      <a:pt x="2005471" y="140569"/>
                      <a:pt x="2039336" y="160816"/>
                    </a:cubicBezTo>
                    <a:cubicBezTo>
                      <a:pt x="2181431" y="186374"/>
                      <a:pt x="2347105" y="222886"/>
                      <a:pt x="2491526" y="196000"/>
                    </a:cubicBezTo>
                    <a:cubicBezTo>
                      <a:pt x="2511778" y="192183"/>
                      <a:pt x="2545975" y="195170"/>
                      <a:pt x="2534518" y="164633"/>
                    </a:cubicBezTo>
                    <a:cubicBezTo>
                      <a:pt x="2518915" y="123309"/>
                      <a:pt x="2286179" y="95760"/>
                      <a:pt x="2232727" y="60742"/>
                    </a:cubicBezTo>
                    <a:cubicBezTo>
                      <a:pt x="2261611" y="38669"/>
                      <a:pt x="2306099" y="55763"/>
                      <a:pt x="2335980" y="55763"/>
                    </a:cubicBezTo>
                    <a:lnTo>
                      <a:pt x="2590462" y="55763"/>
                    </a:lnTo>
                    <a:cubicBezTo>
                      <a:pt x="2594114" y="38503"/>
                      <a:pt x="2563074" y="45971"/>
                      <a:pt x="2560249" y="33027"/>
                    </a:cubicBezTo>
                    <a:cubicBezTo>
                      <a:pt x="2551616" y="-6804"/>
                      <a:pt x="2802613" y="20745"/>
                      <a:pt x="2827348" y="15435"/>
                    </a:cubicBezTo>
                    <a:cubicBezTo>
                      <a:pt x="2838468" y="76674"/>
                      <a:pt x="2956498" y="23401"/>
                      <a:pt x="2978573" y="40661"/>
                    </a:cubicBezTo>
                    <a:cubicBezTo>
                      <a:pt x="2980899" y="42486"/>
                      <a:pt x="2950021" y="76840"/>
                      <a:pt x="2996004" y="86134"/>
                    </a:cubicBezTo>
                    <a:cubicBezTo>
                      <a:pt x="3026882" y="92440"/>
                      <a:pt x="3142087" y="80159"/>
                      <a:pt x="3167818" y="60908"/>
                    </a:cubicBezTo>
                    <a:cubicBezTo>
                      <a:pt x="3181760" y="50452"/>
                      <a:pt x="3173131" y="29209"/>
                      <a:pt x="3190392" y="30537"/>
                    </a:cubicBezTo>
                    <a:cubicBezTo>
                      <a:pt x="3190392" y="48295"/>
                      <a:pt x="3198858" y="87960"/>
                      <a:pt x="3222932" y="86134"/>
                    </a:cubicBezTo>
                    <a:cubicBezTo>
                      <a:pt x="3257457" y="71363"/>
                      <a:pt x="3258122" y="31367"/>
                      <a:pt x="3261109" y="332"/>
                    </a:cubicBezTo>
                    <a:close/>
                  </a:path>
                </a:pathLst>
              </a:custGeom>
              <a:solidFill>
                <a:srgbClr val="BEBDBE"/>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A1A306CC-254C-D29E-F32C-1998D1579B58}"/>
                  </a:ext>
                </a:extLst>
              </p:cNvPr>
              <p:cNvSpPr/>
              <p:nvPr/>
            </p:nvSpPr>
            <p:spPr>
              <a:xfrm>
                <a:off x="-16714017" y="-7911291"/>
                <a:ext cx="605877" cy="1013249"/>
              </a:xfrm>
              <a:custGeom>
                <a:avLst/>
                <a:gdLst>
                  <a:gd name="csX0" fmla="*/ 397544 w 605877"/>
                  <a:gd name="csY0" fmla="*/ 695663 h 1013249"/>
                  <a:gd name="csX1" fmla="*/ 437551 w 605877"/>
                  <a:gd name="csY1" fmla="*/ 682884 h 1013249"/>
                  <a:gd name="csX2" fmla="*/ 397378 w 605877"/>
                  <a:gd name="csY2" fmla="*/ 20534 h 1013249"/>
                  <a:gd name="csX3" fmla="*/ 498142 w 605877"/>
                  <a:gd name="csY3" fmla="*/ 2777 h 1013249"/>
                  <a:gd name="csX4" fmla="*/ 583632 w 605877"/>
                  <a:gd name="csY4" fmla="*/ 446390 h 1013249"/>
                  <a:gd name="csX5" fmla="*/ 603221 w 605877"/>
                  <a:gd name="csY5" fmla="*/ 949417 h 1013249"/>
                  <a:gd name="csX6" fmla="*/ 568693 w 605877"/>
                  <a:gd name="csY6" fmla="*/ 945102 h 1013249"/>
                  <a:gd name="csX7" fmla="*/ 525531 w 605877"/>
                  <a:gd name="csY7" fmla="*/ 131562 h 1013249"/>
                  <a:gd name="csX8" fmla="*/ 508102 w 605877"/>
                  <a:gd name="csY8" fmla="*/ 126251 h 1013249"/>
                  <a:gd name="csX9" fmla="*/ 527855 w 605877"/>
                  <a:gd name="csY9" fmla="*/ 942114 h 1013249"/>
                  <a:gd name="csX10" fmla="*/ 313879 w 605877"/>
                  <a:gd name="csY10" fmla="*/ 972651 h 1013249"/>
                  <a:gd name="csX11" fmla="*/ 94757 w 605877"/>
                  <a:gd name="csY11" fmla="*/ 982941 h 1013249"/>
                  <a:gd name="csX12" fmla="*/ 99738 w 605877"/>
                  <a:gd name="csY12" fmla="*/ 1012979 h 1013249"/>
                  <a:gd name="csX13" fmla="*/ 14080 w 605877"/>
                  <a:gd name="csY13" fmla="*/ 977796 h 1013249"/>
                  <a:gd name="csX14" fmla="*/ 3954 w 605877"/>
                  <a:gd name="csY14" fmla="*/ 912242 h 1013249"/>
                  <a:gd name="csX15" fmla="*/ 14080 w 605877"/>
                  <a:gd name="csY15" fmla="*/ 312625 h 1013249"/>
                  <a:gd name="csX16" fmla="*/ 19061 w 605877"/>
                  <a:gd name="csY16" fmla="*/ 237113 h 1013249"/>
                  <a:gd name="csX17" fmla="*/ 172613 w 605877"/>
                  <a:gd name="csY17" fmla="*/ 746115 h 1013249"/>
                  <a:gd name="csX18" fmla="*/ 341602 w 605877"/>
                  <a:gd name="csY18" fmla="*/ 650189 h 1013249"/>
                  <a:gd name="csX19" fmla="*/ 371815 w 605877"/>
                  <a:gd name="csY19" fmla="*/ 708608 h 1013249"/>
                  <a:gd name="csX20" fmla="*/ 397046 w 605877"/>
                  <a:gd name="csY20" fmla="*/ 695663 h 1013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05877" h="1013249">
                    <a:moveTo>
                      <a:pt x="397544" y="695663"/>
                    </a:moveTo>
                    <a:cubicBezTo>
                      <a:pt x="411986" y="691348"/>
                      <a:pt x="421616" y="695331"/>
                      <a:pt x="437551" y="682884"/>
                    </a:cubicBezTo>
                    <a:cubicBezTo>
                      <a:pt x="556077" y="591108"/>
                      <a:pt x="420785" y="151643"/>
                      <a:pt x="397378" y="20534"/>
                    </a:cubicBezTo>
                    <a:cubicBezTo>
                      <a:pt x="422943" y="21364"/>
                      <a:pt x="475234" y="-9173"/>
                      <a:pt x="498142" y="2777"/>
                    </a:cubicBezTo>
                    <a:cubicBezTo>
                      <a:pt x="540139" y="24849"/>
                      <a:pt x="578487" y="385316"/>
                      <a:pt x="583632" y="446390"/>
                    </a:cubicBezTo>
                    <a:cubicBezTo>
                      <a:pt x="588779" y="505140"/>
                      <a:pt x="614012" y="926680"/>
                      <a:pt x="603221" y="949417"/>
                    </a:cubicBezTo>
                    <a:cubicBezTo>
                      <a:pt x="596581" y="963191"/>
                      <a:pt x="569688" y="961864"/>
                      <a:pt x="568693" y="945102"/>
                    </a:cubicBezTo>
                    <a:cubicBezTo>
                      <a:pt x="568029" y="841044"/>
                      <a:pt x="568693" y="180355"/>
                      <a:pt x="525531" y="131562"/>
                    </a:cubicBezTo>
                    <a:cubicBezTo>
                      <a:pt x="519555" y="124758"/>
                      <a:pt x="516568" y="125588"/>
                      <a:pt x="508102" y="126251"/>
                    </a:cubicBezTo>
                    <a:lnTo>
                      <a:pt x="527855" y="942114"/>
                    </a:lnTo>
                    <a:cubicBezTo>
                      <a:pt x="456143" y="948421"/>
                      <a:pt x="385759" y="966345"/>
                      <a:pt x="313879" y="972651"/>
                    </a:cubicBezTo>
                    <a:cubicBezTo>
                      <a:pt x="282340" y="975307"/>
                      <a:pt x="101231" y="970660"/>
                      <a:pt x="94757" y="982941"/>
                    </a:cubicBezTo>
                    <a:cubicBezTo>
                      <a:pt x="93097" y="986094"/>
                      <a:pt x="103888" y="1008665"/>
                      <a:pt x="99738" y="1012979"/>
                    </a:cubicBezTo>
                    <a:cubicBezTo>
                      <a:pt x="96583" y="1016299"/>
                      <a:pt x="19061" y="988085"/>
                      <a:pt x="14080" y="977796"/>
                    </a:cubicBezTo>
                    <a:cubicBezTo>
                      <a:pt x="12587" y="974809"/>
                      <a:pt x="4453" y="918880"/>
                      <a:pt x="3954" y="912242"/>
                    </a:cubicBezTo>
                    <a:cubicBezTo>
                      <a:pt x="-7003" y="746944"/>
                      <a:pt x="7606" y="484892"/>
                      <a:pt x="14080" y="312625"/>
                    </a:cubicBezTo>
                    <a:cubicBezTo>
                      <a:pt x="15075" y="286404"/>
                      <a:pt x="16404" y="263169"/>
                      <a:pt x="19061" y="237113"/>
                    </a:cubicBezTo>
                    <a:cubicBezTo>
                      <a:pt x="47280" y="352456"/>
                      <a:pt x="44125" y="696160"/>
                      <a:pt x="172613" y="746115"/>
                    </a:cubicBezTo>
                    <a:cubicBezTo>
                      <a:pt x="261257" y="780469"/>
                      <a:pt x="313879" y="728523"/>
                      <a:pt x="341602" y="650189"/>
                    </a:cubicBezTo>
                    <a:cubicBezTo>
                      <a:pt x="344757" y="661973"/>
                      <a:pt x="362850" y="704956"/>
                      <a:pt x="371815" y="708608"/>
                    </a:cubicBezTo>
                    <a:cubicBezTo>
                      <a:pt x="384596" y="713752"/>
                      <a:pt x="391070" y="697322"/>
                      <a:pt x="397046" y="695663"/>
                    </a:cubicBezTo>
                    <a:close/>
                  </a:path>
                </a:pathLst>
              </a:custGeom>
              <a:solidFill>
                <a:schemeClr val="accent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9FEBFFD4-D714-4787-2176-3BCD407B78AB}"/>
                  </a:ext>
                </a:extLst>
              </p:cNvPr>
              <p:cNvSpPr/>
              <p:nvPr/>
            </p:nvSpPr>
            <p:spPr>
              <a:xfrm>
                <a:off x="-17032377" y="-5759488"/>
                <a:ext cx="1537450" cy="252545"/>
              </a:xfrm>
              <a:custGeom>
                <a:avLst/>
                <a:gdLst>
                  <a:gd name="csX0" fmla="*/ 353025 w 1537450"/>
                  <a:gd name="csY0" fmla="*/ 0 h 252545"/>
                  <a:gd name="csX1" fmla="*/ 354186 w 1537450"/>
                  <a:gd name="csY1" fmla="*/ 102231 h 252545"/>
                  <a:gd name="csX2" fmla="*/ 541935 w 1537450"/>
                  <a:gd name="csY2" fmla="*/ 141232 h 252545"/>
                  <a:gd name="csX3" fmla="*/ 667101 w 1537450"/>
                  <a:gd name="csY3" fmla="*/ 140071 h 252545"/>
                  <a:gd name="csX4" fmla="*/ 713414 w 1537450"/>
                  <a:gd name="csY4" fmla="*/ 80491 h 252545"/>
                  <a:gd name="csX5" fmla="*/ 988148 w 1537450"/>
                  <a:gd name="csY5" fmla="*/ 75512 h 252545"/>
                  <a:gd name="csX6" fmla="*/ 1537451 w 1537450"/>
                  <a:gd name="csY6" fmla="*/ 105717 h 252545"/>
                  <a:gd name="csX7" fmla="*/ 1283301 w 1537450"/>
                  <a:gd name="csY7" fmla="*/ 196829 h 252545"/>
                  <a:gd name="csX8" fmla="*/ 1285457 w 1537450"/>
                  <a:gd name="csY8" fmla="*/ 246784 h 252545"/>
                  <a:gd name="csX9" fmla="*/ 743462 w 1537450"/>
                  <a:gd name="csY9" fmla="*/ 246949 h 252545"/>
                  <a:gd name="csX10" fmla="*/ 71486 w 1537450"/>
                  <a:gd name="csY10" fmla="*/ 213259 h 252545"/>
                  <a:gd name="csX11" fmla="*/ 59202 w 1537450"/>
                  <a:gd name="csY11" fmla="*/ 172267 h 252545"/>
                  <a:gd name="csX12" fmla="*/ 297580 w 1537450"/>
                  <a:gd name="csY12" fmla="*/ 161148 h 252545"/>
                  <a:gd name="csX13" fmla="*/ 19029 w 1537450"/>
                  <a:gd name="csY13" fmla="*/ 144883 h 252545"/>
                  <a:gd name="csX14" fmla="*/ 10728 w 1537450"/>
                  <a:gd name="csY14" fmla="*/ 93435 h 252545"/>
                  <a:gd name="csX15" fmla="*/ 348044 w 1537450"/>
                  <a:gd name="csY15" fmla="*/ 100738 h 252545"/>
                  <a:gd name="csX16" fmla="*/ 353025 w 1537450"/>
                  <a:gd name="csY16" fmla="*/ 0 h 252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537450" h="252545">
                    <a:moveTo>
                      <a:pt x="353025" y="0"/>
                    </a:moveTo>
                    <a:cubicBezTo>
                      <a:pt x="353855" y="25226"/>
                      <a:pt x="348044" y="82814"/>
                      <a:pt x="354186" y="102231"/>
                    </a:cubicBezTo>
                    <a:cubicBezTo>
                      <a:pt x="362984" y="129947"/>
                      <a:pt x="510394" y="140403"/>
                      <a:pt x="541935" y="141232"/>
                    </a:cubicBezTo>
                    <a:cubicBezTo>
                      <a:pt x="560693" y="141896"/>
                      <a:pt x="655314" y="143058"/>
                      <a:pt x="667101" y="140071"/>
                    </a:cubicBezTo>
                    <a:cubicBezTo>
                      <a:pt x="688846" y="134926"/>
                      <a:pt x="696318" y="79827"/>
                      <a:pt x="713414" y="80491"/>
                    </a:cubicBezTo>
                    <a:cubicBezTo>
                      <a:pt x="745786" y="132934"/>
                      <a:pt x="1032472" y="191684"/>
                      <a:pt x="988148" y="75512"/>
                    </a:cubicBezTo>
                    <a:lnTo>
                      <a:pt x="1537451" y="105717"/>
                    </a:lnTo>
                    <a:lnTo>
                      <a:pt x="1283301" y="196829"/>
                    </a:lnTo>
                    <a:cubicBezTo>
                      <a:pt x="1268358" y="209276"/>
                      <a:pt x="1273837" y="234004"/>
                      <a:pt x="1285457" y="246784"/>
                    </a:cubicBezTo>
                    <a:cubicBezTo>
                      <a:pt x="1108500" y="256741"/>
                      <a:pt x="921083" y="251762"/>
                      <a:pt x="743462" y="246949"/>
                    </a:cubicBezTo>
                    <a:cubicBezTo>
                      <a:pt x="593063" y="242800"/>
                      <a:pt x="195987" y="244792"/>
                      <a:pt x="71486" y="213259"/>
                    </a:cubicBezTo>
                    <a:cubicBezTo>
                      <a:pt x="44427" y="206455"/>
                      <a:pt x="28159" y="184216"/>
                      <a:pt x="59202" y="172267"/>
                    </a:cubicBezTo>
                    <a:cubicBezTo>
                      <a:pt x="117965" y="149365"/>
                      <a:pt x="233338" y="185212"/>
                      <a:pt x="297580" y="161148"/>
                    </a:cubicBezTo>
                    <a:cubicBezTo>
                      <a:pt x="224207" y="143390"/>
                      <a:pt x="83936" y="166293"/>
                      <a:pt x="19029" y="144883"/>
                    </a:cubicBezTo>
                    <a:cubicBezTo>
                      <a:pt x="-2386" y="137747"/>
                      <a:pt x="-6536" y="107542"/>
                      <a:pt x="10728" y="93435"/>
                    </a:cubicBezTo>
                    <a:cubicBezTo>
                      <a:pt x="40443" y="69039"/>
                      <a:pt x="294259" y="105717"/>
                      <a:pt x="348044" y="100738"/>
                    </a:cubicBezTo>
                    <a:lnTo>
                      <a:pt x="353025" y="0"/>
                    </a:lnTo>
                    <a:close/>
                  </a:path>
                </a:pathLst>
              </a:custGeom>
              <a:solidFill>
                <a:srgbClr val="BEBDBE"/>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B3CC9478-C7EA-D493-2223-420B6681DAC6}"/>
                  </a:ext>
                </a:extLst>
              </p:cNvPr>
              <p:cNvSpPr/>
              <p:nvPr/>
            </p:nvSpPr>
            <p:spPr>
              <a:xfrm>
                <a:off x="-16864644" y="-9099961"/>
                <a:ext cx="446416" cy="430900"/>
              </a:xfrm>
              <a:custGeom>
                <a:avLst/>
                <a:gdLst>
                  <a:gd name="csX0" fmla="*/ 39043 w 446416"/>
                  <a:gd name="csY0" fmla="*/ 382720 h 430900"/>
                  <a:gd name="csX1" fmla="*/ 34064 w 446416"/>
                  <a:gd name="csY1" fmla="*/ 423049 h 430900"/>
                  <a:gd name="csX2" fmla="*/ 1030 w 446416"/>
                  <a:gd name="csY2" fmla="*/ 352183 h 430900"/>
                  <a:gd name="csX3" fmla="*/ 364242 w 446416"/>
                  <a:gd name="csY3" fmla="*/ 75527 h 430900"/>
                  <a:gd name="csX4" fmla="*/ 421845 w 446416"/>
                  <a:gd name="csY4" fmla="*/ 1674 h 430900"/>
                  <a:gd name="csX5" fmla="*/ 396778 w 446416"/>
                  <a:gd name="csY5" fmla="*/ 108055 h 430900"/>
                  <a:gd name="csX6" fmla="*/ 39043 w 446416"/>
                  <a:gd name="csY6" fmla="*/ 382720 h 4309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46416" h="430900">
                    <a:moveTo>
                      <a:pt x="39043" y="382720"/>
                    </a:moveTo>
                    <a:cubicBezTo>
                      <a:pt x="37383" y="395001"/>
                      <a:pt x="30246" y="406453"/>
                      <a:pt x="34064" y="423049"/>
                    </a:cubicBezTo>
                    <a:cubicBezTo>
                      <a:pt x="-3453" y="457236"/>
                      <a:pt x="-1128" y="369775"/>
                      <a:pt x="1030" y="352183"/>
                    </a:cubicBezTo>
                    <a:cubicBezTo>
                      <a:pt x="32238" y="96272"/>
                      <a:pt x="263810" y="169294"/>
                      <a:pt x="364242" y="75527"/>
                    </a:cubicBezTo>
                    <a:cubicBezTo>
                      <a:pt x="379846" y="60922"/>
                      <a:pt x="406075" y="5989"/>
                      <a:pt x="421845" y="1674"/>
                    </a:cubicBezTo>
                    <a:cubicBezTo>
                      <a:pt x="483265" y="-14590"/>
                      <a:pt x="412051" y="92621"/>
                      <a:pt x="396778" y="108055"/>
                    </a:cubicBezTo>
                    <a:cubicBezTo>
                      <a:pt x="284062" y="222070"/>
                      <a:pt x="75232" y="116519"/>
                      <a:pt x="39043" y="382720"/>
                    </a:cubicBezTo>
                    <a:close/>
                  </a:path>
                </a:pathLst>
              </a:custGeom>
              <a:solidFill>
                <a:srgbClr val="0B0C0D"/>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60C98218-5FAF-0D66-B828-2B46EF2A9340}"/>
                  </a:ext>
                </a:extLst>
              </p:cNvPr>
              <p:cNvSpPr/>
              <p:nvPr/>
            </p:nvSpPr>
            <p:spPr>
              <a:xfrm>
                <a:off x="-14789032" y="-9687784"/>
                <a:ext cx="147903" cy="139007"/>
              </a:xfrm>
              <a:custGeom>
                <a:avLst/>
                <a:gdLst>
                  <a:gd name="csX0" fmla="*/ 128265 w 147903"/>
                  <a:gd name="csY0" fmla="*/ 5 h 139007"/>
                  <a:gd name="csX1" fmla="*/ 4424 w 147903"/>
                  <a:gd name="csY1" fmla="*/ 136922 h 139007"/>
                  <a:gd name="csX2" fmla="*/ 128265 w 147903"/>
                  <a:gd name="csY2" fmla="*/ 5 h 139007"/>
                </a:gdLst>
                <a:ahLst/>
                <a:cxnLst>
                  <a:cxn ang="0">
                    <a:pos x="csX0" y="csY0"/>
                  </a:cxn>
                  <a:cxn ang="0">
                    <a:pos x="csX1" y="csY1"/>
                  </a:cxn>
                  <a:cxn ang="0">
                    <a:pos x="csX2" y="csY2"/>
                  </a:cxn>
                </a:cxnLst>
                <a:rect l="l" t="t" r="r" b="b"/>
                <a:pathLst>
                  <a:path w="147903" h="139007">
                    <a:moveTo>
                      <a:pt x="128265" y="5"/>
                    </a:moveTo>
                    <a:cubicBezTo>
                      <a:pt x="205621" y="5647"/>
                      <a:pt x="31319" y="158497"/>
                      <a:pt x="4424" y="136922"/>
                    </a:cubicBezTo>
                    <a:cubicBezTo>
                      <a:pt x="-26948" y="111696"/>
                      <a:pt x="118470" y="-825"/>
                      <a:pt x="128265" y="5"/>
                    </a:cubicBezTo>
                    <a:close/>
                  </a:path>
                </a:pathLst>
              </a:custGeom>
              <a:solidFill>
                <a:srgbClr val="0B0C0D"/>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AC1DDC50-9A8E-78D9-23FD-DA4FFA426F81}"/>
                  </a:ext>
                </a:extLst>
              </p:cNvPr>
              <p:cNvSpPr/>
              <p:nvPr/>
            </p:nvSpPr>
            <p:spPr>
              <a:xfrm>
                <a:off x="-14747529" y="-9366045"/>
                <a:ext cx="171637" cy="51178"/>
              </a:xfrm>
              <a:custGeom>
                <a:avLst/>
                <a:gdLst>
                  <a:gd name="csX0" fmla="*/ 11064 w 171637"/>
                  <a:gd name="csY0" fmla="*/ 49187 h 51178"/>
                  <a:gd name="csX1" fmla="*/ 30984 w 171637"/>
                  <a:gd name="csY1" fmla="*/ 3548 h 51178"/>
                  <a:gd name="csX2" fmla="*/ 162290 w 171637"/>
                  <a:gd name="csY2" fmla="*/ 49187 h 51178"/>
                  <a:gd name="csX3" fmla="*/ 11064 w 171637"/>
                  <a:gd name="csY3" fmla="*/ 49187 h 51178"/>
                </a:gdLst>
                <a:ahLst/>
                <a:cxnLst>
                  <a:cxn ang="0">
                    <a:pos x="csX0" y="csY0"/>
                  </a:cxn>
                  <a:cxn ang="0">
                    <a:pos x="csX1" y="csY1"/>
                  </a:cxn>
                  <a:cxn ang="0">
                    <a:pos x="csX2" y="csY2"/>
                  </a:cxn>
                  <a:cxn ang="0">
                    <a:pos x="csX3" y="csY3"/>
                  </a:cxn>
                </a:cxnLst>
                <a:rect l="l" t="t" r="r" b="b"/>
                <a:pathLst>
                  <a:path w="171637" h="51178">
                    <a:moveTo>
                      <a:pt x="11064" y="49187"/>
                    </a:moveTo>
                    <a:cubicBezTo>
                      <a:pt x="-8029" y="41719"/>
                      <a:pt x="-3048" y="8693"/>
                      <a:pt x="30984" y="3548"/>
                    </a:cubicBezTo>
                    <a:cubicBezTo>
                      <a:pt x="59369" y="-933"/>
                      <a:pt x="210266" y="-11056"/>
                      <a:pt x="162290" y="49187"/>
                    </a:cubicBezTo>
                    <a:cubicBezTo>
                      <a:pt x="138054" y="49187"/>
                      <a:pt x="22683" y="53668"/>
                      <a:pt x="11064" y="49187"/>
                    </a:cubicBezTo>
                    <a:close/>
                  </a:path>
                </a:pathLst>
              </a:custGeom>
              <a:solidFill>
                <a:srgbClr val="0B0C0D"/>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530E525E-BBAB-48A9-3F10-31FE2678C816}"/>
                  </a:ext>
                </a:extLst>
              </p:cNvPr>
              <p:cNvSpPr/>
              <p:nvPr/>
            </p:nvSpPr>
            <p:spPr>
              <a:xfrm>
                <a:off x="-15888611" y="-9312181"/>
                <a:ext cx="156669" cy="59129"/>
              </a:xfrm>
              <a:custGeom>
                <a:avLst/>
                <a:gdLst>
                  <a:gd name="csX0" fmla="*/ 150489 w 156669"/>
                  <a:gd name="csY0" fmla="*/ 44448 h 59129"/>
                  <a:gd name="csX1" fmla="*/ 5071 w 156669"/>
                  <a:gd name="csY1" fmla="*/ 53742 h 59129"/>
                  <a:gd name="csX2" fmla="*/ 150489 w 156669"/>
                  <a:gd name="csY2" fmla="*/ 44448 h 59129"/>
                </a:gdLst>
                <a:ahLst/>
                <a:cxnLst>
                  <a:cxn ang="0">
                    <a:pos x="csX0" y="csY0"/>
                  </a:cxn>
                  <a:cxn ang="0">
                    <a:pos x="csX1" y="csY1"/>
                  </a:cxn>
                  <a:cxn ang="0">
                    <a:pos x="csX2" y="csY2"/>
                  </a:cxn>
                </a:cxnLst>
                <a:rect l="l" t="t" r="r" b="b"/>
                <a:pathLst>
                  <a:path w="156669" h="59129">
                    <a:moveTo>
                      <a:pt x="150489" y="44448"/>
                    </a:moveTo>
                    <a:cubicBezTo>
                      <a:pt x="125090" y="47269"/>
                      <a:pt x="18518" y="69010"/>
                      <a:pt x="5071" y="53742"/>
                    </a:cubicBezTo>
                    <a:cubicBezTo>
                      <a:pt x="-36928" y="6111"/>
                      <a:pt x="197136" y="-34217"/>
                      <a:pt x="150489" y="44448"/>
                    </a:cubicBezTo>
                    <a:close/>
                  </a:path>
                </a:pathLst>
              </a:custGeom>
              <a:solidFill>
                <a:srgbClr val="0B0C0D"/>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D676B1C7-0CF6-F8BE-203F-F7F6514C6A33}"/>
                  </a:ext>
                </a:extLst>
              </p:cNvPr>
              <p:cNvSpPr/>
              <p:nvPr/>
            </p:nvSpPr>
            <p:spPr>
              <a:xfrm>
                <a:off x="-15836267" y="-9515911"/>
                <a:ext cx="129401" cy="79626"/>
              </a:xfrm>
              <a:custGeom>
                <a:avLst/>
                <a:gdLst>
                  <a:gd name="csX0" fmla="*/ 4854 w 129401"/>
                  <a:gd name="csY0" fmla="*/ 3884 h 79626"/>
                  <a:gd name="csX1" fmla="*/ 127195 w 129401"/>
                  <a:gd name="csY1" fmla="*/ 73089 h 79626"/>
                  <a:gd name="csX2" fmla="*/ 4854 w 129401"/>
                  <a:gd name="csY2" fmla="*/ 3884 h 79626"/>
                </a:gdLst>
                <a:ahLst/>
                <a:cxnLst>
                  <a:cxn ang="0">
                    <a:pos x="csX0" y="csY0"/>
                  </a:cxn>
                  <a:cxn ang="0">
                    <a:pos x="csX1" y="csY1"/>
                  </a:cxn>
                  <a:cxn ang="0">
                    <a:pos x="csX2" y="csY2"/>
                  </a:cxn>
                </a:cxnLst>
                <a:rect l="l" t="t" r="r" b="b"/>
                <a:pathLst>
                  <a:path w="129401" h="79626">
                    <a:moveTo>
                      <a:pt x="4854" y="3884"/>
                    </a:moveTo>
                    <a:cubicBezTo>
                      <a:pt x="24109" y="-14538"/>
                      <a:pt x="147281" y="36578"/>
                      <a:pt x="127195" y="73089"/>
                    </a:cubicBezTo>
                    <a:cubicBezTo>
                      <a:pt x="112090" y="100473"/>
                      <a:pt x="-27520" y="34919"/>
                      <a:pt x="4854" y="3884"/>
                    </a:cubicBezTo>
                    <a:close/>
                  </a:path>
                </a:pathLst>
              </a:custGeom>
              <a:solidFill>
                <a:srgbClr val="0B0C0D"/>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24964DD5-B325-9AC0-DC6E-EA18E83C53A7}"/>
                  </a:ext>
                </a:extLst>
              </p:cNvPr>
              <p:cNvSpPr/>
              <p:nvPr/>
            </p:nvSpPr>
            <p:spPr>
              <a:xfrm>
                <a:off x="-14718883" y="-9519147"/>
                <a:ext cx="130755" cy="61231"/>
              </a:xfrm>
              <a:custGeom>
                <a:avLst/>
                <a:gdLst>
                  <a:gd name="csX0" fmla="*/ 69403 w 130755"/>
                  <a:gd name="csY0" fmla="*/ 1975 h 61231"/>
                  <a:gd name="csX1" fmla="*/ 121360 w 130755"/>
                  <a:gd name="csY1" fmla="*/ 2805 h 61231"/>
                  <a:gd name="csX2" fmla="*/ 2504 w 130755"/>
                  <a:gd name="csY2" fmla="*/ 50934 h 61231"/>
                  <a:gd name="csX3" fmla="*/ 69569 w 130755"/>
                  <a:gd name="csY3" fmla="*/ 1975 h 61231"/>
                </a:gdLst>
                <a:ahLst/>
                <a:cxnLst>
                  <a:cxn ang="0">
                    <a:pos x="csX0" y="csY0"/>
                  </a:cxn>
                  <a:cxn ang="0">
                    <a:pos x="csX1" y="csY1"/>
                  </a:cxn>
                  <a:cxn ang="0">
                    <a:pos x="csX2" y="csY2"/>
                  </a:cxn>
                  <a:cxn ang="0">
                    <a:pos x="csX3" y="csY3"/>
                  </a:cxn>
                </a:cxnLst>
                <a:rect l="l" t="t" r="r" b="b"/>
                <a:pathLst>
                  <a:path w="130755" h="61231">
                    <a:moveTo>
                      <a:pt x="69403" y="1975"/>
                    </a:moveTo>
                    <a:cubicBezTo>
                      <a:pt x="86502" y="316"/>
                      <a:pt x="104261" y="-1842"/>
                      <a:pt x="121360" y="2805"/>
                    </a:cubicBezTo>
                    <a:cubicBezTo>
                      <a:pt x="169835" y="39814"/>
                      <a:pt x="15618" y="80807"/>
                      <a:pt x="2504" y="50934"/>
                    </a:cubicBezTo>
                    <a:cubicBezTo>
                      <a:pt x="-12933" y="15750"/>
                      <a:pt x="47157" y="4133"/>
                      <a:pt x="69569" y="1975"/>
                    </a:cubicBezTo>
                    <a:close/>
                  </a:path>
                </a:pathLst>
              </a:custGeom>
              <a:solidFill>
                <a:srgbClr val="0B0C0D"/>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E47BF96B-49BF-4A33-25B8-6C1F9370D9B0}"/>
                  </a:ext>
                </a:extLst>
              </p:cNvPr>
              <p:cNvSpPr/>
              <p:nvPr/>
            </p:nvSpPr>
            <p:spPr>
              <a:xfrm>
                <a:off x="-16831689" y="-8717241"/>
                <a:ext cx="11234" cy="45307"/>
              </a:xfrm>
              <a:custGeom>
                <a:avLst/>
                <a:gdLst>
                  <a:gd name="csX0" fmla="*/ 11234 w 11234"/>
                  <a:gd name="csY0" fmla="*/ 0 h 45307"/>
                  <a:gd name="csX1" fmla="*/ 11234 w 11234"/>
                  <a:gd name="csY1" fmla="*/ 45307 h 45307"/>
                  <a:gd name="csX2" fmla="*/ 1108 w 11234"/>
                  <a:gd name="csY2" fmla="*/ 40329 h 45307"/>
                  <a:gd name="csX3" fmla="*/ 6087 w 11234"/>
                  <a:gd name="csY3" fmla="*/ 0 h 45307"/>
                  <a:gd name="csX4" fmla="*/ 11068 w 11234"/>
                  <a:gd name="csY4" fmla="*/ 0 h 45307"/>
                </a:gdLst>
                <a:ahLst/>
                <a:cxnLst>
                  <a:cxn ang="0">
                    <a:pos x="csX0" y="csY0"/>
                  </a:cxn>
                  <a:cxn ang="0">
                    <a:pos x="csX1" y="csY1"/>
                  </a:cxn>
                  <a:cxn ang="0">
                    <a:pos x="csX2" y="csY2"/>
                  </a:cxn>
                  <a:cxn ang="0">
                    <a:pos x="csX3" y="csY3"/>
                  </a:cxn>
                  <a:cxn ang="0">
                    <a:pos x="csX4" y="csY4"/>
                  </a:cxn>
                </a:cxnLst>
                <a:rect l="l" t="t" r="r" b="b"/>
                <a:pathLst>
                  <a:path w="11234" h="45307">
                    <a:moveTo>
                      <a:pt x="11234" y="0"/>
                    </a:moveTo>
                    <a:cubicBezTo>
                      <a:pt x="9242" y="11617"/>
                      <a:pt x="10736" y="32528"/>
                      <a:pt x="11234" y="45307"/>
                    </a:cubicBezTo>
                    <a:cubicBezTo>
                      <a:pt x="9076" y="43648"/>
                      <a:pt x="1441" y="41158"/>
                      <a:pt x="1108" y="40329"/>
                    </a:cubicBezTo>
                    <a:cubicBezTo>
                      <a:pt x="-2709" y="23733"/>
                      <a:pt x="4428" y="12281"/>
                      <a:pt x="6087" y="0"/>
                    </a:cubicBezTo>
                    <a:lnTo>
                      <a:pt x="11068" y="0"/>
                    </a:lnTo>
                    <a:close/>
                  </a:path>
                </a:pathLst>
              </a:custGeom>
              <a:solidFill>
                <a:srgbClr val="BEBDBE"/>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AA40AA72-3995-F6B0-3600-11A371EA48BC}"/>
                  </a:ext>
                </a:extLst>
              </p:cNvPr>
              <p:cNvSpPr/>
              <p:nvPr/>
            </p:nvSpPr>
            <p:spPr>
              <a:xfrm>
                <a:off x="-15741940" y="-5512715"/>
                <a:ext cx="35360" cy="433"/>
              </a:xfrm>
              <a:custGeom>
                <a:avLst/>
                <a:gdLst>
                  <a:gd name="csX0" fmla="*/ 35361 w 35360"/>
                  <a:gd name="csY0" fmla="*/ 175 h 433"/>
                  <a:gd name="csX1" fmla="*/ 0 w 35360"/>
                  <a:gd name="csY1" fmla="*/ 175 h 433"/>
                  <a:gd name="csX2" fmla="*/ 35361 w 35360"/>
                  <a:gd name="csY2" fmla="*/ 175 h 433"/>
                </a:gdLst>
                <a:ahLst/>
                <a:cxnLst>
                  <a:cxn ang="0">
                    <a:pos x="csX0" y="csY0"/>
                  </a:cxn>
                  <a:cxn ang="0">
                    <a:pos x="csX1" y="csY1"/>
                  </a:cxn>
                  <a:cxn ang="0">
                    <a:pos x="csX2" y="csY2"/>
                  </a:cxn>
                </a:cxnLst>
                <a:rect l="l" t="t" r="r" b="b"/>
                <a:pathLst>
                  <a:path w="35360" h="433">
                    <a:moveTo>
                      <a:pt x="35361" y="175"/>
                    </a:moveTo>
                    <a:lnTo>
                      <a:pt x="0" y="175"/>
                    </a:lnTo>
                    <a:cubicBezTo>
                      <a:pt x="11619" y="-488"/>
                      <a:pt x="23571" y="1005"/>
                      <a:pt x="35361" y="175"/>
                    </a:cubicBezTo>
                    <a:close/>
                  </a:path>
                </a:pathLst>
              </a:custGeom>
              <a:solidFill>
                <a:srgbClr val="BEBDBE"/>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5218F2EF-A544-7385-C876-31C1858E1559}"/>
                  </a:ext>
                </a:extLst>
              </p:cNvPr>
              <p:cNvSpPr/>
              <p:nvPr/>
            </p:nvSpPr>
            <p:spPr>
              <a:xfrm>
                <a:off x="-16679353" y="-5779570"/>
                <a:ext cx="16600" cy="4979"/>
              </a:xfrm>
              <a:custGeom>
                <a:avLst/>
                <a:gdLst>
                  <a:gd name="csX0" fmla="*/ 0 w 16600"/>
                  <a:gd name="csY0" fmla="*/ 4979 h 4979"/>
                  <a:gd name="csX1" fmla="*/ 0 w 16600"/>
                  <a:gd name="csY1" fmla="*/ 0 h 4979"/>
                  <a:gd name="csX2" fmla="*/ 0 w 16600"/>
                  <a:gd name="csY2" fmla="*/ 4979 h 4979"/>
                </a:gdLst>
                <a:ahLst/>
                <a:cxnLst>
                  <a:cxn ang="0">
                    <a:pos x="csX0" y="csY0"/>
                  </a:cxn>
                  <a:cxn ang="0">
                    <a:pos x="csX1" y="csY1"/>
                  </a:cxn>
                  <a:cxn ang="0">
                    <a:pos x="csX2" y="csY2"/>
                  </a:cxn>
                </a:cxnLst>
                <a:rect l="l" t="t" r="r" b="b"/>
                <a:pathLst>
                  <a:path w="16600" h="4979">
                    <a:moveTo>
                      <a:pt x="0" y="4979"/>
                    </a:moveTo>
                    <a:cubicBezTo>
                      <a:pt x="0" y="3153"/>
                      <a:pt x="0" y="1660"/>
                      <a:pt x="0" y="0"/>
                    </a:cubicBezTo>
                    <a:lnTo>
                      <a:pt x="0" y="4979"/>
                    </a:lnTo>
                    <a:close/>
                  </a:path>
                </a:pathLst>
              </a:custGeom>
              <a:solidFill>
                <a:srgbClr val="BEBDB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338D047B-4381-1C0F-CC7D-4F9DAC288E6A}"/>
                  </a:ext>
                </a:extLst>
              </p:cNvPr>
              <p:cNvSpPr/>
              <p:nvPr/>
            </p:nvSpPr>
            <p:spPr>
              <a:xfrm>
                <a:off x="-16695934" y="-7865697"/>
                <a:ext cx="308709" cy="663158"/>
              </a:xfrm>
              <a:custGeom>
                <a:avLst/>
                <a:gdLst>
                  <a:gd name="csX0" fmla="*/ 1475 w 308709"/>
                  <a:gd name="csY0" fmla="*/ 55431 h 663158"/>
                  <a:gd name="csX1" fmla="*/ 286169 w 308709"/>
                  <a:gd name="csY1" fmla="*/ 0 h 663158"/>
                  <a:gd name="csX2" fmla="*/ 288825 w 308709"/>
                  <a:gd name="csY2" fmla="*/ 30371 h 663158"/>
                  <a:gd name="csX3" fmla="*/ 288825 w 308709"/>
                  <a:gd name="csY3" fmla="*/ 138743 h 663158"/>
                  <a:gd name="csX4" fmla="*/ 288825 w 308709"/>
                  <a:gd name="csY4" fmla="*/ 239482 h 663158"/>
                  <a:gd name="csX5" fmla="*/ 288825 w 308709"/>
                  <a:gd name="csY5" fmla="*/ 367935 h 663158"/>
                  <a:gd name="csX6" fmla="*/ 174117 w 308709"/>
                  <a:gd name="csY6" fmla="*/ 218072 h 663158"/>
                  <a:gd name="csX7" fmla="*/ 210637 w 308709"/>
                  <a:gd name="csY7" fmla="*/ 448592 h 663158"/>
                  <a:gd name="csX8" fmla="*/ 296295 w 308709"/>
                  <a:gd name="csY8" fmla="*/ 448592 h 663158"/>
                  <a:gd name="csX9" fmla="*/ 155193 w 308709"/>
                  <a:gd name="csY9" fmla="*/ 650068 h 663158"/>
                  <a:gd name="csX10" fmla="*/ 51940 w 308709"/>
                  <a:gd name="csY10" fmla="*/ 246950 h 663158"/>
                  <a:gd name="csX11" fmla="*/ 33348 w 308709"/>
                  <a:gd name="csY11" fmla="*/ 115675 h 663158"/>
                  <a:gd name="csX12" fmla="*/ 1475 w 308709"/>
                  <a:gd name="csY12" fmla="*/ 55431 h 663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08709" h="663158">
                    <a:moveTo>
                      <a:pt x="1475" y="55431"/>
                    </a:moveTo>
                    <a:lnTo>
                      <a:pt x="286169" y="0"/>
                    </a:lnTo>
                    <a:cubicBezTo>
                      <a:pt x="291150" y="2323"/>
                      <a:pt x="288825" y="24230"/>
                      <a:pt x="288825" y="30371"/>
                    </a:cubicBezTo>
                    <a:cubicBezTo>
                      <a:pt x="288825" y="66384"/>
                      <a:pt x="288825" y="102564"/>
                      <a:pt x="288825" y="138743"/>
                    </a:cubicBezTo>
                    <a:lnTo>
                      <a:pt x="288825" y="239482"/>
                    </a:lnTo>
                    <a:cubicBezTo>
                      <a:pt x="288825" y="281304"/>
                      <a:pt x="301442" y="325283"/>
                      <a:pt x="288825" y="367935"/>
                    </a:cubicBezTo>
                    <a:cubicBezTo>
                      <a:pt x="184576" y="521283"/>
                      <a:pt x="232883" y="153680"/>
                      <a:pt x="174117" y="218072"/>
                    </a:cubicBezTo>
                    <a:cubicBezTo>
                      <a:pt x="151874" y="242469"/>
                      <a:pt x="183911" y="448592"/>
                      <a:pt x="210637" y="448592"/>
                    </a:cubicBezTo>
                    <a:lnTo>
                      <a:pt x="296295" y="448592"/>
                    </a:lnTo>
                    <a:cubicBezTo>
                      <a:pt x="330824" y="448592"/>
                      <a:pt x="296295" y="725746"/>
                      <a:pt x="155193" y="650068"/>
                    </a:cubicBezTo>
                    <a:cubicBezTo>
                      <a:pt x="79829" y="609574"/>
                      <a:pt x="61734" y="329100"/>
                      <a:pt x="51940" y="246950"/>
                    </a:cubicBezTo>
                    <a:cubicBezTo>
                      <a:pt x="49450" y="225541"/>
                      <a:pt x="46463" y="123309"/>
                      <a:pt x="33348" y="115675"/>
                    </a:cubicBezTo>
                    <a:cubicBezTo>
                      <a:pt x="10606" y="102398"/>
                      <a:pt x="-4999" y="128620"/>
                      <a:pt x="1475" y="55431"/>
                    </a:cubicBezTo>
                    <a:close/>
                  </a:path>
                </a:pathLst>
              </a:custGeom>
              <a:solidFill>
                <a:schemeClr val="accent4"/>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8421860D-2D0E-B28B-5422-1B7D682584C3}"/>
                  </a:ext>
                </a:extLst>
              </p:cNvPr>
              <p:cNvSpPr/>
              <p:nvPr/>
            </p:nvSpPr>
            <p:spPr>
              <a:xfrm>
                <a:off x="-15263579" y="-8188158"/>
                <a:ext cx="137835" cy="811829"/>
              </a:xfrm>
              <a:custGeom>
                <a:avLst/>
                <a:gdLst>
                  <a:gd name="csX0" fmla="*/ 81066 w 137835"/>
                  <a:gd name="csY0" fmla="*/ 0 h 811829"/>
                  <a:gd name="csX1" fmla="*/ 86213 w 137835"/>
                  <a:gd name="csY1" fmla="*/ 198821 h 811829"/>
                  <a:gd name="csX2" fmla="*/ 136844 w 137835"/>
                  <a:gd name="csY2" fmla="*/ 677618 h 811829"/>
                  <a:gd name="csX3" fmla="*/ 58492 w 137835"/>
                  <a:gd name="csY3" fmla="*/ 811714 h 811829"/>
                  <a:gd name="csX4" fmla="*/ 58 w 137835"/>
                  <a:gd name="csY4" fmla="*/ 708320 h 811829"/>
                  <a:gd name="csX5" fmla="*/ 55833 w 137835"/>
                  <a:gd name="csY5" fmla="*/ 8796 h 811829"/>
                  <a:gd name="csX6" fmla="*/ 81066 w 137835"/>
                  <a:gd name="csY6" fmla="*/ 166 h 8118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835" h="811829">
                    <a:moveTo>
                      <a:pt x="81066" y="0"/>
                    </a:moveTo>
                    <a:cubicBezTo>
                      <a:pt x="83724" y="65389"/>
                      <a:pt x="81398" y="133764"/>
                      <a:pt x="86213" y="198821"/>
                    </a:cubicBezTo>
                    <a:cubicBezTo>
                      <a:pt x="95177" y="321466"/>
                      <a:pt x="145476" y="574058"/>
                      <a:pt x="136844" y="677618"/>
                    </a:cubicBezTo>
                    <a:cubicBezTo>
                      <a:pt x="135016" y="698363"/>
                      <a:pt x="78079" y="816029"/>
                      <a:pt x="58492" y="811714"/>
                    </a:cubicBezTo>
                    <a:lnTo>
                      <a:pt x="58" y="708320"/>
                    </a:lnTo>
                    <a:cubicBezTo>
                      <a:pt x="-1769" y="475312"/>
                      <a:pt x="39731" y="241805"/>
                      <a:pt x="55833" y="8796"/>
                    </a:cubicBezTo>
                    <a:lnTo>
                      <a:pt x="81066" y="166"/>
                    </a:lnTo>
                    <a:close/>
                  </a:path>
                </a:pathLst>
              </a:custGeom>
              <a:solidFill>
                <a:schemeClr val="accent4"/>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4A66D297-0C62-C4CA-87D0-9F57C18DA2C3}"/>
                  </a:ext>
                </a:extLst>
              </p:cNvPr>
              <p:cNvSpPr/>
              <p:nvPr/>
            </p:nvSpPr>
            <p:spPr>
              <a:xfrm>
                <a:off x="-16699438" y="-7810266"/>
                <a:ext cx="55444" cy="211599"/>
              </a:xfrm>
              <a:custGeom>
                <a:avLst/>
                <a:gdLst>
                  <a:gd name="csX0" fmla="*/ 4979 w 55444"/>
                  <a:gd name="csY0" fmla="*/ 0 h 211599"/>
                  <a:gd name="csX1" fmla="*/ 36852 w 55444"/>
                  <a:gd name="csY1" fmla="*/ 60244 h 211599"/>
                  <a:gd name="csX2" fmla="*/ 55444 w 55444"/>
                  <a:gd name="csY2" fmla="*/ 191519 h 211599"/>
                  <a:gd name="csX3" fmla="*/ 4979 w 55444"/>
                  <a:gd name="csY3" fmla="*/ 136088 h 211599"/>
                  <a:gd name="csX4" fmla="*/ 0 w 55444"/>
                  <a:gd name="csY4" fmla="*/ 211600 h 211599"/>
                  <a:gd name="csX5" fmla="*/ 4979 w 55444"/>
                  <a:gd name="csY5" fmla="*/ 0 h 211599"/>
                </a:gdLst>
                <a:ahLst/>
                <a:cxnLst>
                  <a:cxn ang="0">
                    <a:pos x="csX0" y="csY0"/>
                  </a:cxn>
                  <a:cxn ang="0">
                    <a:pos x="csX1" y="csY1"/>
                  </a:cxn>
                  <a:cxn ang="0">
                    <a:pos x="csX2" y="csY2"/>
                  </a:cxn>
                  <a:cxn ang="0">
                    <a:pos x="csX3" y="csY3"/>
                  </a:cxn>
                  <a:cxn ang="0">
                    <a:pos x="csX4" y="csY4"/>
                  </a:cxn>
                  <a:cxn ang="0">
                    <a:pos x="csX5" y="csY5"/>
                  </a:cxn>
                </a:cxnLst>
                <a:rect l="l" t="t" r="r" b="b"/>
                <a:pathLst>
                  <a:path w="55444" h="211599">
                    <a:moveTo>
                      <a:pt x="4979" y="0"/>
                    </a:moveTo>
                    <a:cubicBezTo>
                      <a:pt x="-1495" y="73189"/>
                      <a:pt x="14110" y="47133"/>
                      <a:pt x="36852" y="60244"/>
                    </a:cubicBezTo>
                    <a:cubicBezTo>
                      <a:pt x="49967" y="67878"/>
                      <a:pt x="52788" y="170110"/>
                      <a:pt x="55444" y="191519"/>
                    </a:cubicBezTo>
                    <a:cubicBezTo>
                      <a:pt x="42329" y="139573"/>
                      <a:pt x="21745" y="-29209"/>
                      <a:pt x="4979" y="136088"/>
                    </a:cubicBezTo>
                    <a:cubicBezTo>
                      <a:pt x="2324" y="162143"/>
                      <a:pt x="829" y="185378"/>
                      <a:pt x="0" y="211600"/>
                    </a:cubicBezTo>
                    <a:lnTo>
                      <a:pt x="4979" y="0"/>
                    </a:lnTo>
                    <a:close/>
                  </a:path>
                </a:pathLst>
              </a:custGeom>
              <a:solidFill>
                <a:srgbClr val="BEBDB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3F45D57A-008E-6F42-425D-BCB815004810}"/>
                  </a:ext>
                </a:extLst>
              </p:cNvPr>
              <p:cNvSpPr/>
              <p:nvPr/>
            </p:nvSpPr>
            <p:spPr>
              <a:xfrm>
                <a:off x="-16407275" y="-7835326"/>
                <a:ext cx="14723" cy="337730"/>
              </a:xfrm>
              <a:custGeom>
                <a:avLst/>
                <a:gdLst>
                  <a:gd name="csX0" fmla="*/ 0 w 14723"/>
                  <a:gd name="csY0" fmla="*/ 337564 h 337730"/>
                  <a:gd name="csX1" fmla="*/ 0 w 14723"/>
                  <a:gd name="csY1" fmla="*/ 209111 h 337730"/>
                  <a:gd name="csX2" fmla="*/ 0 w 14723"/>
                  <a:gd name="csY2" fmla="*/ 108372 h 337730"/>
                  <a:gd name="csX3" fmla="*/ 0 w 14723"/>
                  <a:gd name="csY3" fmla="*/ 0 h 337730"/>
                  <a:gd name="csX4" fmla="*/ 14608 w 14723"/>
                  <a:gd name="csY4" fmla="*/ 320470 h 337730"/>
                  <a:gd name="csX5" fmla="*/ 0 w 14723"/>
                  <a:gd name="csY5" fmla="*/ 337730 h 337730"/>
                </a:gdLst>
                <a:ahLst/>
                <a:cxnLst>
                  <a:cxn ang="0">
                    <a:pos x="csX0" y="csY0"/>
                  </a:cxn>
                  <a:cxn ang="0">
                    <a:pos x="csX1" y="csY1"/>
                  </a:cxn>
                  <a:cxn ang="0">
                    <a:pos x="csX2" y="csY2"/>
                  </a:cxn>
                  <a:cxn ang="0">
                    <a:pos x="csX3" y="csY3"/>
                  </a:cxn>
                  <a:cxn ang="0">
                    <a:pos x="csX4" y="csY4"/>
                  </a:cxn>
                  <a:cxn ang="0">
                    <a:pos x="csX5" y="csY5"/>
                  </a:cxn>
                </a:cxnLst>
                <a:rect l="l" t="t" r="r" b="b"/>
                <a:pathLst>
                  <a:path w="14723" h="337730">
                    <a:moveTo>
                      <a:pt x="0" y="337564"/>
                    </a:moveTo>
                    <a:cubicBezTo>
                      <a:pt x="12616" y="294746"/>
                      <a:pt x="0" y="250933"/>
                      <a:pt x="0" y="209111"/>
                    </a:cubicBezTo>
                    <a:lnTo>
                      <a:pt x="0" y="108372"/>
                    </a:lnTo>
                    <a:cubicBezTo>
                      <a:pt x="0" y="72359"/>
                      <a:pt x="0" y="36180"/>
                      <a:pt x="0" y="0"/>
                    </a:cubicBezTo>
                    <a:lnTo>
                      <a:pt x="14608" y="320470"/>
                    </a:lnTo>
                    <a:cubicBezTo>
                      <a:pt x="16102" y="331092"/>
                      <a:pt x="2657" y="333913"/>
                      <a:pt x="0" y="337730"/>
                    </a:cubicBezTo>
                    <a:close/>
                  </a:path>
                </a:pathLst>
              </a:custGeom>
              <a:solidFill>
                <a:srgbClr val="BEBDB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F832DC02-67A4-AFDA-5DEA-3A6C2D00B244}"/>
                  </a:ext>
                </a:extLst>
              </p:cNvPr>
              <p:cNvSpPr/>
              <p:nvPr/>
            </p:nvSpPr>
            <p:spPr>
              <a:xfrm>
                <a:off x="-16487786" y="-5734263"/>
                <a:ext cx="92347" cy="45639"/>
              </a:xfrm>
              <a:custGeom>
                <a:avLst/>
                <a:gdLst>
                  <a:gd name="csX0" fmla="*/ 85656 w 92347"/>
                  <a:gd name="csY0" fmla="*/ 0 h 45639"/>
                  <a:gd name="csX1" fmla="*/ 83167 w 92347"/>
                  <a:gd name="csY1" fmla="*/ 45639 h 45639"/>
                  <a:gd name="csX2" fmla="*/ 0 w 92347"/>
                  <a:gd name="csY2" fmla="*/ 0 h 45639"/>
                  <a:gd name="csX3" fmla="*/ 85656 w 92347"/>
                  <a:gd name="csY3" fmla="*/ 0 h 45639"/>
                </a:gdLst>
                <a:ahLst/>
                <a:cxnLst>
                  <a:cxn ang="0">
                    <a:pos x="csX0" y="csY0"/>
                  </a:cxn>
                  <a:cxn ang="0">
                    <a:pos x="csX1" y="csY1"/>
                  </a:cxn>
                  <a:cxn ang="0">
                    <a:pos x="csX2" y="csY2"/>
                  </a:cxn>
                  <a:cxn ang="0">
                    <a:pos x="csX3" y="csY3"/>
                  </a:cxn>
                </a:cxnLst>
                <a:rect l="l" t="t" r="r" b="b"/>
                <a:pathLst>
                  <a:path w="92347" h="45639">
                    <a:moveTo>
                      <a:pt x="85656" y="0"/>
                    </a:moveTo>
                    <a:cubicBezTo>
                      <a:pt x="85656" y="7302"/>
                      <a:pt x="102256" y="41822"/>
                      <a:pt x="83167" y="45639"/>
                    </a:cubicBezTo>
                    <a:lnTo>
                      <a:pt x="0" y="0"/>
                    </a:lnTo>
                    <a:lnTo>
                      <a:pt x="85656" y="0"/>
                    </a:lnTo>
                    <a:close/>
                  </a:path>
                </a:pathLst>
              </a:custGeom>
              <a:solidFill>
                <a:srgbClr val="BEBDB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F5766B78-F4CF-3F33-E500-A057939F7BC5}"/>
                  </a:ext>
                </a:extLst>
              </p:cNvPr>
              <p:cNvSpPr/>
              <p:nvPr/>
            </p:nvSpPr>
            <p:spPr>
              <a:xfrm>
                <a:off x="-15224947" y="-8299375"/>
                <a:ext cx="47434" cy="68711"/>
              </a:xfrm>
              <a:custGeom>
                <a:avLst/>
                <a:gdLst>
                  <a:gd name="csX0" fmla="*/ 13050 w 47434"/>
                  <a:gd name="csY0" fmla="*/ 64914 h 68711"/>
                  <a:gd name="csX1" fmla="*/ 19693 w 47434"/>
                  <a:gd name="csY1" fmla="*/ 23 h 68711"/>
                  <a:gd name="csX2" fmla="*/ 13050 w 47434"/>
                  <a:gd name="csY2" fmla="*/ 64914 h 68711"/>
                </a:gdLst>
                <a:ahLst/>
                <a:cxnLst>
                  <a:cxn ang="0">
                    <a:pos x="csX0" y="csY0"/>
                  </a:cxn>
                  <a:cxn ang="0">
                    <a:pos x="csX1" y="csY1"/>
                  </a:cxn>
                  <a:cxn ang="0">
                    <a:pos x="csX2" y="csY2"/>
                  </a:cxn>
                </a:cxnLst>
                <a:rect l="l" t="t" r="r" b="b"/>
                <a:pathLst>
                  <a:path w="47434" h="68711">
                    <a:moveTo>
                      <a:pt x="13050" y="64914"/>
                    </a:moveTo>
                    <a:cubicBezTo>
                      <a:pt x="-2055" y="57113"/>
                      <a:pt x="-8859" y="1184"/>
                      <a:pt x="19693" y="23"/>
                    </a:cubicBezTo>
                    <a:cubicBezTo>
                      <a:pt x="58040" y="-1637"/>
                      <a:pt x="57375" y="87982"/>
                      <a:pt x="13050" y="64914"/>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AFD620AE-FD64-A4B6-E6D6-9ADC586A123C}"/>
                  </a:ext>
                </a:extLst>
              </p:cNvPr>
              <p:cNvSpPr/>
              <p:nvPr/>
            </p:nvSpPr>
            <p:spPr>
              <a:xfrm>
                <a:off x="-13801540" y="-8319101"/>
                <a:ext cx="16762" cy="70533"/>
              </a:xfrm>
              <a:custGeom>
                <a:avLst/>
                <a:gdLst>
                  <a:gd name="csX0" fmla="*/ 0 w 16762"/>
                  <a:gd name="csY0" fmla="*/ 70533 h 70533"/>
                  <a:gd name="csX1" fmla="*/ 0 w 16762"/>
                  <a:gd name="csY1" fmla="*/ 0 h 70533"/>
                  <a:gd name="csX2" fmla="*/ 0 w 16762"/>
                  <a:gd name="csY2" fmla="*/ 70533 h 70533"/>
                </a:gdLst>
                <a:ahLst/>
                <a:cxnLst>
                  <a:cxn ang="0">
                    <a:pos x="csX0" y="csY0"/>
                  </a:cxn>
                  <a:cxn ang="0">
                    <a:pos x="csX1" y="csY1"/>
                  </a:cxn>
                  <a:cxn ang="0">
                    <a:pos x="csX2" y="csY2"/>
                  </a:cxn>
                </a:cxnLst>
                <a:rect l="l" t="t" r="r" b="b"/>
                <a:pathLst>
                  <a:path w="16762" h="70533">
                    <a:moveTo>
                      <a:pt x="0" y="70533"/>
                    </a:moveTo>
                    <a:lnTo>
                      <a:pt x="0" y="0"/>
                    </a:lnTo>
                    <a:cubicBezTo>
                      <a:pt x="17095" y="9792"/>
                      <a:pt x="27056" y="67878"/>
                      <a:pt x="0" y="70533"/>
                    </a:cubicBezTo>
                    <a:close/>
                  </a:path>
                </a:pathLst>
              </a:custGeom>
              <a:solidFill>
                <a:srgbClr val="BEBDB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51ED376-705D-8E9B-11CA-CA96E291DC08}"/>
                  </a:ext>
                </a:extLst>
              </p:cNvPr>
              <p:cNvSpPr/>
              <p:nvPr/>
            </p:nvSpPr>
            <p:spPr>
              <a:xfrm>
                <a:off x="-14955753" y="-9629196"/>
                <a:ext cx="41264" cy="60409"/>
              </a:xfrm>
              <a:custGeom>
                <a:avLst/>
                <a:gdLst>
                  <a:gd name="csX0" fmla="*/ 10124 w 41264"/>
                  <a:gd name="csY0" fmla="*/ 0 h 60409"/>
                  <a:gd name="csX1" fmla="*/ 40337 w 41264"/>
                  <a:gd name="csY1" fmla="*/ 60410 h 60409"/>
                  <a:gd name="csX2" fmla="*/ 0 w 41264"/>
                  <a:gd name="csY2" fmla="*/ 15102 h 60409"/>
                  <a:gd name="csX3" fmla="*/ 10124 w 41264"/>
                  <a:gd name="csY3" fmla="*/ 0 h 60409"/>
                </a:gdLst>
                <a:ahLst/>
                <a:cxnLst>
                  <a:cxn ang="0">
                    <a:pos x="csX0" y="csY0"/>
                  </a:cxn>
                  <a:cxn ang="0">
                    <a:pos x="csX1" y="csY1"/>
                  </a:cxn>
                  <a:cxn ang="0">
                    <a:pos x="csX2" y="csY2"/>
                  </a:cxn>
                  <a:cxn ang="0">
                    <a:pos x="csX3" y="csY3"/>
                  </a:cxn>
                </a:cxnLst>
                <a:rect l="l" t="t" r="r" b="b"/>
                <a:pathLst>
                  <a:path w="41264" h="60409">
                    <a:moveTo>
                      <a:pt x="10124" y="0"/>
                    </a:moveTo>
                    <a:cubicBezTo>
                      <a:pt x="25893" y="18422"/>
                      <a:pt x="45817" y="28545"/>
                      <a:pt x="40337" y="60410"/>
                    </a:cubicBezTo>
                    <a:cubicBezTo>
                      <a:pt x="12118" y="57091"/>
                      <a:pt x="38510" y="11451"/>
                      <a:pt x="0" y="15102"/>
                    </a:cubicBezTo>
                    <a:cubicBezTo>
                      <a:pt x="2156" y="11617"/>
                      <a:pt x="12949" y="9958"/>
                      <a:pt x="10124" y="0"/>
                    </a:cubicBezTo>
                    <a:close/>
                  </a:path>
                </a:pathLst>
              </a:custGeom>
              <a:solidFill>
                <a:srgbClr val="BEBDB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96F8FEF4-F782-8B99-5B0C-899C56050B13}"/>
                  </a:ext>
                </a:extLst>
              </p:cNvPr>
              <p:cNvSpPr/>
              <p:nvPr/>
            </p:nvSpPr>
            <p:spPr>
              <a:xfrm>
                <a:off x="-14169612" y="-5739164"/>
                <a:ext cx="30492" cy="25752"/>
              </a:xfrm>
              <a:custGeom>
                <a:avLst/>
                <a:gdLst>
                  <a:gd name="csX0" fmla="*/ 208 w 30492"/>
                  <a:gd name="csY0" fmla="*/ 24983 h 25752"/>
                  <a:gd name="csX1" fmla="*/ 30422 w 30492"/>
                  <a:gd name="csY1" fmla="*/ 7557 h 25752"/>
                  <a:gd name="csX2" fmla="*/ 208 w 30492"/>
                  <a:gd name="csY2" fmla="*/ 24983 h 25752"/>
                </a:gdLst>
                <a:ahLst/>
                <a:cxnLst>
                  <a:cxn ang="0">
                    <a:pos x="csX0" y="csY0"/>
                  </a:cxn>
                  <a:cxn ang="0">
                    <a:pos x="csX1" y="csY1"/>
                  </a:cxn>
                  <a:cxn ang="0">
                    <a:pos x="csX2" y="csY2"/>
                  </a:cxn>
                </a:cxnLst>
                <a:rect l="l" t="t" r="r" b="b"/>
                <a:pathLst>
                  <a:path w="30492" h="25752">
                    <a:moveTo>
                      <a:pt x="208" y="24983"/>
                    </a:moveTo>
                    <a:cubicBezTo>
                      <a:pt x="-2778" y="22327"/>
                      <a:pt x="27269" y="-15843"/>
                      <a:pt x="30422" y="7557"/>
                    </a:cubicBezTo>
                    <a:cubicBezTo>
                      <a:pt x="32084" y="19672"/>
                      <a:pt x="4026" y="28468"/>
                      <a:pt x="208" y="24983"/>
                    </a:cubicBezTo>
                    <a:close/>
                  </a:path>
                </a:pathLst>
              </a:custGeom>
              <a:solidFill>
                <a:srgbClr val="BEBDB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71564262-E91D-C1BC-0D4F-0FB55EEA588D}"/>
                  </a:ext>
                </a:extLst>
              </p:cNvPr>
              <p:cNvSpPr/>
              <p:nvPr/>
            </p:nvSpPr>
            <p:spPr>
              <a:xfrm>
                <a:off x="-14164422" y="-7064438"/>
                <a:ext cx="40337" cy="10777"/>
              </a:xfrm>
              <a:custGeom>
                <a:avLst/>
                <a:gdLst>
                  <a:gd name="csX0" fmla="*/ 0 w 40337"/>
                  <a:gd name="csY0" fmla="*/ 0 h 10777"/>
                  <a:gd name="csX1" fmla="*/ 40337 w 40337"/>
                  <a:gd name="csY1" fmla="*/ 0 h 10777"/>
                  <a:gd name="csX2" fmla="*/ 40337 w 40337"/>
                  <a:gd name="csY2" fmla="*/ 10123 h 10777"/>
                  <a:gd name="csX3" fmla="*/ 10128 w 40337"/>
                  <a:gd name="csY3" fmla="*/ 10123 h 10777"/>
                  <a:gd name="csX4" fmla="*/ 0 w 40337"/>
                  <a:gd name="csY4" fmla="*/ 0 h 10777"/>
                </a:gdLst>
                <a:ahLst/>
                <a:cxnLst>
                  <a:cxn ang="0">
                    <a:pos x="csX0" y="csY0"/>
                  </a:cxn>
                  <a:cxn ang="0">
                    <a:pos x="csX1" y="csY1"/>
                  </a:cxn>
                  <a:cxn ang="0">
                    <a:pos x="csX2" y="csY2"/>
                  </a:cxn>
                  <a:cxn ang="0">
                    <a:pos x="csX3" y="csY3"/>
                  </a:cxn>
                  <a:cxn ang="0">
                    <a:pos x="csX4" y="csY4"/>
                  </a:cxn>
                </a:cxnLst>
                <a:rect l="l" t="t" r="r" b="b"/>
                <a:pathLst>
                  <a:path w="40337" h="10777">
                    <a:moveTo>
                      <a:pt x="0" y="0"/>
                    </a:moveTo>
                    <a:lnTo>
                      <a:pt x="40337" y="0"/>
                    </a:lnTo>
                    <a:cubicBezTo>
                      <a:pt x="40337" y="0"/>
                      <a:pt x="40337" y="10123"/>
                      <a:pt x="40337" y="10123"/>
                    </a:cubicBezTo>
                    <a:cubicBezTo>
                      <a:pt x="31206" y="8796"/>
                      <a:pt x="18262" y="12115"/>
                      <a:pt x="10128" y="10123"/>
                    </a:cubicBezTo>
                    <a:cubicBezTo>
                      <a:pt x="8632" y="9792"/>
                      <a:pt x="2821" y="2323"/>
                      <a:pt x="0" y="0"/>
                    </a:cubicBezTo>
                    <a:close/>
                  </a:path>
                </a:pathLst>
              </a:custGeom>
              <a:solidFill>
                <a:srgbClr val="BEBDBE"/>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A77B8436-B9E8-1FAB-F074-0BFE35920EA6}"/>
                  </a:ext>
                </a:extLst>
              </p:cNvPr>
              <p:cNvSpPr/>
              <p:nvPr/>
            </p:nvSpPr>
            <p:spPr>
              <a:xfrm>
                <a:off x="-16403211" y="-5809775"/>
                <a:ext cx="7062" cy="70533"/>
              </a:xfrm>
              <a:custGeom>
                <a:avLst/>
                <a:gdLst>
                  <a:gd name="csX0" fmla="*/ 1081 w 7062"/>
                  <a:gd name="csY0" fmla="*/ 70533 h 70533"/>
                  <a:gd name="csX1" fmla="*/ 6062 w 7062"/>
                  <a:gd name="csY1" fmla="*/ 0 h 70533"/>
                  <a:gd name="csX2" fmla="*/ 1081 w 7062"/>
                  <a:gd name="csY2" fmla="*/ 70533 h 70533"/>
                </a:gdLst>
                <a:ahLst/>
                <a:cxnLst>
                  <a:cxn ang="0">
                    <a:pos x="csX0" y="csY0"/>
                  </a:cxn>
                  <a:cxn ang="0">
                    <a:pos x="csX1" y="csY1"/>
                  </a:cxn>
                  <a:cxn ang="0">
                    <a:pos x="csX2" y="csY2"/>
                  </a:cxn>
                </a:cxnLst>
                <a:rect l="l" t="t" r="r" b="b"/>
                <a:pathLst>
                  <a:path w="7062" h="70533">
                    <a:moveTo>
                      <a:pt x="1081" y="70533"/>
                    </a:moveTo>
                    <a:cubicBezTo>
                      <a:pt x="584" y="48792"/>
                      <a:pt x="-2903" y="19749"/>
                      <a:pt x="6062" y="0"/>
                    </a:cubicBezTo>
                    <a:cubicBezTo>
                      <a:pt x="6062" y="22239"/>
                      <a:pt x="10378" y="50452"/>
                      <a:pt x="1081" y="70533"/>
                    </a:cubicBezTo>
                    <a:close/>
                  </a:path>
                </a:pathLst>
              </a:custGeom>
              <a:solidFill>
                <a:srgbClr val="BEBDBE"/>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C4AB47FB-A9C6-0572-1756-2CF236457110}"/>
                  </a:ext>
                </a:extLst>
              </p:cNvPr>
              <p:cNvSpPr/>
              <p:nvPr/>
            </p:nvSpPr>
            <p:spPr>
              <a:xfrm>
                <a:off x="-15278317" y="-9321849"/>
                <a:ext cx="101211" cy="324057"/>
              </a:xfrm>
              <a:custGeom>
                <a:avLst/>
                <a:gdLst>
                  <a:gd name="csX0" fmla="*/ 45504 w 101211"/>
                  <a:gd name="csY0" fmla="*/ 277167 h 324057"/>
                  <a:gd name="csX1" fmla="*/ 101117 w 101211"/>
                  <a:gd name="csY1" fmla="*/ 295091 h 324057"/>
                  <a:gd name="csX2" fmla="*/ 352 w 101211"/>
                  <a:gd name="csY2" fmla="*/ 294593 h 324057"/>
                  <a:gd name="csX3" fmla="*/ 20438 w 101211"/>
                  <a:gd name="csY3" fmla="*/ 22915 h 324057"/>
                  <a:gd name="csX4" fmla="*/ 60946 w 101211"/>
                  <a:gd name="csY4" fmla="*/ 27396 h 324057"/>
                  <a:gd name="csX5" fmla="*/ 45504 w 101211"/>
                  <a:gd name="csY5" fmla="*/ 277167 h 324057"/>
                </a:gdLst>
                <a:ahLst/>
                <a:cxnLst>
                  <a:cxn ang="0">
                    <a:pos x="csX0" y="csY0"/>
                  </a:cxn>
                  <a:cxn ang="0">
                    <a:pos x="csX1" y="csY1"/>
                  </a:cxn>
                  <a:cxn ang="0">
                    <a:pos x="csX2" y="csY2"/>
                  </a:cxn>
                  <a:cxn ang="0">
                    <a:pos x="csX3" y="csY3"/>
                  </a:cxn>
                  <a:cxn ang="0">
                    <a:pos x="csX4" y="csY4"/>
                  </a:cxn>
                  <a:cxn ang="0">
                    <a:pos x="csX5" y="csY5"/>
                  </a:cxn>
                </a:cxnLst>
                <a:rect l="l" t="t" r="r" b="b"/>
                <a:pathLst>
                  <a:path w="101211" h="324057">
                    <a:moveTo>
                      <a:pt x="45504" y="277167"/>
                    </a:moveTo>
                    <a:cubicBezTo>
                      <a:pt x="49987" y="281482"/>
                      <a:pt x="98296" y="265716"/>
                      <a:pt x="101117" y="295091"/>
                    </a:cubicBezTo>
                    <a:cubicBezTo>
                      <a:pt x="104602" y="331104"/>
                      <a:pt x="10480" y="336415"/>
                      <a:pt x="352" y="294593"/>
                    </a:cubicBezTo>
                    <a:cubicBezTo>
                      <a:pt x="-2801" y="281316"/>
                      <a:pt x="16126" y="41337"/>
                      <a:pt x="20438" y="22915"/>
                    </a:cubicBezTo>
                    <a:cubicBezTo>
                      <a:pt x="26914" y="-4634"/>
                      <a:pt x="54635" y="-12103"/>
                      <a:pt x="60946" y="27396"/>
                    </a:cubicBezTo>
                    <a:cubicBezTo>
                      <a:pt x="68083" y="72869"/>
                      <a:pt x="36378" y="268537"/>
                      <a:pt x="45504" y="277167"/>
                    </a:cubicBezTo>
                    <a:close/>
                  </a:path>
                </a:pathLst>
              </a:custGeom>
              <a:solidFill>
                <a:srgbClr val="0B0C0D"/>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6ED4219A-8A88-437F-CD69-F309555F6012}"/>
                  </a:ext>
                </a:extLst>
              </p:cNvPr>
              <p:cNvSpPr/>
              <p:nvPr/>
            </p:nvSpPr>
            <p:spPr>
              <a:xfrm>
                <a:off x="-15304740" y="-8953404"/>
                <a:ext cx="208071" cy="118284"/>
              </a:xfrm>
              <a:custGeom>
                <a:avLst/>
                <a:gdLst>
                  <a:gd name="csX0" fmla="*/ 191119 w 208071"/>
                  <a:gd name="csY0" fmla="*/ 166 h 118284"/>
                  <a:gd name="csX1" fmla="*/ 162733 w 208071"/>
                  <a:gd name="csY1" fmla="*/ 97751 h 118284"/>
                  <a:gd name="csX2" fmla="*/ 6024 w 208071"/>
                  <a:gd name="csY2" fmla="*/ 11452 h 118284"/>
                  <a:gd name="csX3" fmla="*/ 72259 w 208071"/>
                  <a:gd name="csY3" fmla="*/ 61738 h 118284"/>
                  <a:gd name="csX4" fmla="*/ 191119 w 208071"/>
                  <a:gd name="csY4" fmla="*/ 0 h 118284"/>
                </a:gdLst>
                <a:ahLst/>
                <a:cxnLst>
                  <a:cxn ang="0">
                    <a:pos x="csX0" y="csY0"/>
                  </a:cxn>
                  <a:cxn ang="0">
                    <a:pos x="csX1" y="csY1"/>
                  </a:cxn>
                  <a:cxn ang="0">
                    <a:pos x="csX2" y="csY2"/>
                  </a:cxn>
                  <a:cxn ang="0">
                    <a:pos x="csX3" y="csY3"/>
                  </a:cxn>
                  <a:cxn ang="0">
                    <a:pos x="csX4" y="csY4"/>
                  </a:cxn>
                </a:cxnLst>
                <a:rect l="l" t="t" r="r" b="b"/>
                <a:pathLst>
                  <a:path w="208071" h="118284">
                    <a:moveTo>
                      <a:pt x="191119" y="166"/>
                    </a:moveTo>
                    <a:cubicBezTo>
                      <a:pt x="236105" y="498"/>
                      <a:pt x="179167" y="85802"/>
                      <a:pt x="162733" y="97751"/>
                    </a:cubicBezTo>
                    <a:cubicBezTo>
                      <a:pt x="65122" y="168450"/>
                      <a:pt x="-24351" y="35848"/>
                      <a:pt x="6024" y="11452"/>
                    </a:cubicBezTo>
                    <a:cubicBezTo>
                      <a:pt x="27439" y="-5642"/>
                      <a:pt x="53503" y="52610"/>
                      <a:pt x="72259" y="61738"/>
                    </a:cubicBezTo>
                    <a:cubicBezTo>
                      <a:pt x="149120" y="99079"/>
                      <a:pt x="160407" y="-166"/>
                      <a:pt x="191119" y="0"/>
                    </a:cubicBezTo>
                    <a:close/>
                  </a:path>
                </a:pathLst>
              </a:custGeom>
              <a:solidFill>
                <a:srgbClr val="0B0C0D"/>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5676AE99-EF51-C0B3-F778-75794E2E08BF}"/>
                  </a:ext>
                </a:extLst>
              </p:cNvPr>
              <p:cNvSpPr/>
              <p:nvPr/>
            </p:nvSpPr>
            <p:spPr>
              <a:xfrm>
                <a:off x="-15432252" y="-9441093"/>
                <a:ext cx="137490" cy="89454"/>
              </a:xfrm>
              <a:custGeom>
                <a:avLst/>
                <a:gdLst>
                  <a:gd name="csX0" fmla="*/ 127396 w 137490"/>
                  <a:gd name="csY0" fmla="*/ 14702 h 89454"/>
                  <a:gd name="csX1" fmla="*/ 83071 w 137490"/>
                  <a:gd name="csY1" fmla="*/ 50715 h 89454"/>
                  <a:gd name="csX2" fmla="*/ 5051 w 137490"/>
                  <a:gd name="csY2" fmla="*/ 84073 h 89454"/>
                  <a:gd name="csX3" fmla="*/ 127396 w 137490"/>
                  <a:gd name="csY3" fmla="*/ 14536 h 89454"/>
                </a:gdLst>
                <a:ahLst/>
                <a:cxnLst>
                  <a:cxn ang="0">
                    <a:pos x="csX0" y="csY0"/>
                  </a:cxn>
                  <a:cxn ang="0">
                    <a:pos x="csX1" y="csY1"/>
                  </a:cxn>
                  <a:cxn ang="0">
                    <a:pos x="csX2" y="csY2"/>
                  </a:cxn>
                  <a:cxn ang="0">
                    <a:pos x="csX3" y="csY3"/>
                  </a:cxn>
                </a:cxnLst>
                <a:rect l="l" t="t" r="r" b="b"/>
                <a:pathLst>
                  <a:path w="137490" h="89454">
                    <a:moveTo>
                      <a:pt x="127396" y="14702"/>
                    </a:moveTo>
                    <a:cubicBezTo>
                      <a:pt x="164581" y="59013"/>
                      <a:pt x="87387" y="49387"/>
                      <a:pt x="83071" y="50715"/>
                    </a:cubicBezTo>
                    <a:cubicBezTo>
                      <a:pt x="60331" y="58018"/>
                      <a:pt x="20986" y="105150"/>
                      <a:pt x="5051" y="84073"/>
                    </a:cubicBezTo>
                    <a:cubicBezTo>
                      <a:pt x="-25159" y="44409"/>
                      <a:pt x="88384" y="-31933"/>
                      <a:pt x="127396" y="14536"/>
                    </a:cubicBezTo>
                    <a:close/>
                  </a:path>
                </a:pathLst>
              </a:custGeom>
              <a:solidFill>
                <a:srgbClr val="0B0C0D"/>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E9351CBA-0638-76AE-73EC-BCE4802A4FE3}"/>
                  </a:ext>
                </a:extLst>
              </p:cNvPr>
              <p:cNvSpPr/>
              <p:nvPr/>
            </p:nvSpPr>
            <p:spPr>
              <a:xfrm>
                <a:off x="-15146540" y="-9463272"/>
                <a:ext cx="114947" cy="62092"/>
              </a:xfrm>
              <a:custGeom>
                <a:avLst/>
                <a:gdLst>
                  <a:gd name="csX0" fmla="*/ 33252 w 114947"/>
                  <a:gd name="csY0" fmla="*/ 1531 h 62092"/>
                  <a:gd name="csX1" fmla="*/ 113096 w 114947"/>
                  <a:gd name="csY1" fmla="*/ 61111 h 62092"/>
                  <a:gd name="csX2" fmla="*/ 6524 w 114947"/>
                  <a:gd name="csY2" fmla="*/ 51154 h 62092"/>
                  <a:gd name="csX3" fmla="*/ 33418 w 114947"/>
                  <a:gd name="csY3" fmla="*/ 1531 h 62092"/>
                </a:gdLst>
                <a:ahLst/>
                <a:cxnLst>
                  <a:cxn ang="0">
                    <a:pos x="csX0" y="csY0"/>
                  </a:cxn>
                  <a:cxn ang="0">
                    <a:pos x="csX1" y="csY1"/>
                  </a:cxn>
                  <a:cxn ang="0">
                    <a:pos x="csX2" y="csY2"/>
                  </a:cxn>
                  <a:cxn ang="0">
                    <a:pos x="csX3" y="csY3"/>
                  </a:cxn>
                </a:cxnLst>
                <a:rect l="l" t="t" r="r" b="b"/>
                <a:pathLst>
                  <a:path w="114947" h="62092">
                    <a:moveTo>
                      <a:pt x="33252" y="1531"/>
                    </a:moveTo>
                    <a:cubicBezTo>
                      <a:pt x="64957" y="-6601"/>
                      <a:pt x="126377" y="18293"/>
                      <a:pt x="113096" y="61111"/>
                    </a:cubicBezTo>
                    <a:cubicBezTo>
                      <a:pt x="109943" y="65426"/>
                      <a:pt x="10840" y="54307"/>
                      <a:pt x="6524" y="51154"/>
                    </a:cubicBezTo>
                    <a:cubicBezTo>
                      <a:pt x="-14226" y="36051"/>
                      <a:pt x="19971" y="5016"/>
                      <a:pt x="33418" y="1531"/>
                    </a:cubicBezTo>
                    <a:close/>
                  </a:path>
                </a:pathLst>
              </a:custGeom>
              <a:solidFill>
                <a:srgbClr val="0B0C0D"/>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155BEEB6-33F8-017B-9EC3-730BF1590307}"/>
                  </a:ext>
                </a:extLst>
              </p:cNvPr>
              <p:cNvSpPr/>
              <p:nvPr/>
            </p:nvSpPr>
            <p:spPr>
              <a:xfrm>
                <a:off x="-15122937" y="-9311629"/>
                <a:ext cx="58144" cy="95642"/>
              </a:xfrm>
              <a:custGeom>
                <a:avLst/>
                <a:gdLst>
                  <a:gd name="csX0" fmla="*/ 24754 w 58144"/>
                  <a:gd name="csY0" fmla="*/ 580 h 95642"/>
                  <a:gd name="csX1" fmla="*/ 7988 w 58144"/>
                  <a:gd name="csY1" fmla="*/ 85884 h 95642"/>
                  <a:gd name="csX2" fmla="*/ 24754 w 58144"/>
                  <a:gd name="csY2" fmla="*/ 580 h 95642"/>
                </a:gdLst>
                <a:ahLst/>
                <a:cxnLst>
                  <a:cxn ang="0">
                    <a:pos x="csX0" y="csY0"/>
                  </a:cxn>
                  <a:cxn ang="0">
                    <a:pos x="csX1" y="csY1"/>
                  </a:cxn>
                  <a:cxn ang="0">
                    <a:pos x="csX2" y="csY2"/>
                  </a:cxn>
                </a:cxnLst>
                <a:rect l="l" t="t" r="r" b="b"/>
                <a:pathLst>
                  <a:path w="58144" h="95642">
                    <a:moveTo>
                      <a:pt x="24754" y="580"/>
                    </a:moveTo>
                    <a:cubicBezTo>
                      <a:pt x="72893" y="-10207"/>
                      <a:pt x="70404" y="133680"/>
                      <a:pt x="7988" y="85884"/>
                    </a:cubicBezTo>
                    <a:cubicBezTo>
                      <a:pt x="-7616" y="68624"/>
                      <a:pt x="518" y="5891"/>
                      <a:pt x="24754" y="580"/>
                    </a:cubicBezTo>
                    <a:close/>
                  </a:path>
                </a:pathLst>
              </a:custGeom>
              <a:solidFill>
                <a:srgbClr val="0B0C0D"/>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209B43A3-07E6-EF1B-66D0-660696C92BF8}"/>
                  </a:ext>
                </a:extLst>
              </p:cNvPr>
              <p:cNvSpPr/>
              <p:nvPr/>
            </p:nvSpPr>
            <p:spPr>
              <a:xfrm>
                <a:off x="-15369835" y="-9306783"/>
                <a:ext cx="58424" cy="96039"/>
              </a:xfrm>
              <a:custGeom>
                <a:avLst/>
                <a:gdLst>
                  <a:gd name="csX0" fmla="*/ 24805 w 58424"/>
                  <a:gd name="csY0" fmla="*/ 713 h 96039"/>
                  <a:gd name="csX1" fmla="*/ 23812 w 58424"/>
                  <a:gd name="csY1" fmla="*/ 95808 h 96039"/>
                  <a:gd name="csX2" fmla="*/ 24805 w 58424"/>
                  <a:gd name="csY2" fmla="*/ 713 h 96039"/>
                </a:gdLst>
                <a:ahLst/>
                <a:cxnLst>
                  <a:cxn ang="0">
                    <a:pos x="csX0" y="csY0"/>
                  </a:cxn>
                  <a:cxn ang="0">
                    <a:pos x="csX1" y="csY1"/>
                  </a:cxn>
                  <a:cxn ang="0">
                    <a:pos x="csX2" y="csY2"/>
                  </a:cxn>
                </a:cxnLst>
                <a:rect l="l" t="t" r="r" b="b"/>
                <a:pathLst>
                  <a:path w="58424" h="96039">
                    <a:moveTo>
                      <a:pt x="24805" y="713"/>
                    </a:moveTo>
                    <a:cubicBezTo>
                      <a:pt x="69961" y="-9909"/>
                      <a:pt x="69629" y="101783"/>
                      <a:pt x="23812" y="95808"/>
                    </a:cubicBezTo>
                    <a:cubicBezTo>
                      <a:pt x="-9887" y="91327"/>
                      <a:pt x="-6235" y="8015"/>
                      <a:pt x="24805" y="713"/>
                    </a:cubicBezTo>
                    <a:close/>
                  </a:path>
                </a:pathLst>
              </a:custGeom>
              <a:solidFill>
                <a:srgbClr val="0B0C0D"/>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DC7EDB21-2627-9387-EE80-6118B72663B7}"/>
                  </a:ext>
                </a:extLst>
              </p:cNvPr>
              <p:cNvSpPr/>
              <p:nvPr/>
            </p:nvSpPr>
            <p:spPr>
              <a:xfrm>
                <a:off x="-16379200" y="-8751927"/>
                <a:ext cx="147067" cy="189468"/>
              </a:xfrm>
              <a:custGeom>
                <a:avLst/>
                <a:gdLst>
                  <a:gd name="csX0" fmla="*/ 15583 w 147067"/>
                  <a:gd name="csY0" fmla="*/ 166 h 189468"/>
                  <a:gd name="csX1" fmla="*/ 146227 w 147067"/>
                  <a:gd name="csY1" fmla="*/ 125134 h 189468"/>
                  <a:gd name="csX2" fmla="*/ 73019 w 147067"/>
                  <a:gd name="csY2" fmla="*/ 188531 h 189468"/>
                  <a:gd name="csX3" fmla="*/ 91113 w 147067"/>
                  <a:gd name="csY3" fmla="*/ 125134 h 189468"/>
                  <a:gd name="csX4" fmla="*/ 15583 w 147067"/>
                  <a:gd name="csY4" fmla="*/ 0 h 189468"/>
                </a:gdLst>
                <a:ahLst/>
                <a:cxnLst>
                  <a:cxn ang="0">
                    <a:pos x="csX0" y="csY0"/>
                  </a:cxn>
                  <a:cxn ang="0">
                    <a:pos x="csX1" y="csY1"/>
                  </a:cxn>
                  <a:cxn ang="0">
                    <a:pos x="csX2" y="csY2"/>
                  </a:cxn>
                  <a:cxn ang="0">
                    <a:pos x="csX3" y="csY3"/>
                  </a:cxn>
                  <a:cxn ang="0">
                    <a:pos x="csX4" y="csY4"/>
                  </a:cxn>
                </a:cxnLst>
                <a:rect l="l" t="t" r="r" b="b"/>
                <a:pathLst>
                  <a:path w="147067" h="189468">
                    <a:moveTo>
                      <a:pt x="15583" y="166"/>
                    </a:moveTo>
                    <a:cubicBezTo>
                      <a:pt x="27369" y="-2655"/>
                      <a:pt x="141412" y="106215"/>
                      <a:pt x="146227" y="125134"/>
                    </a:cubicBezTo>
                    <a:cubicBezTo>
                      <a:pt x="155355" y="160816"/>
                      <a:pt x="87461" y="195668"/>
                      <a:pt x="73019" y="188531"/>
                    </a:cubicBezTo>
                    <a:cubicBezTo>
                      <a:pt x="41148" y="173097"/>
                      <a:pt x="94268" y="143058"/>
                      <a:pt x="91113" y="125134"/>
                    </a:cubicBezTo>
                    <a:cubicBezTo>
                      <a:pt x="89121" y="113683"/>
                      <a:pt x="-44676" y="14439"/>
                      <a:pt x="15583" y="0"/>
                    </a:cubicBezTo>
                    <a:close/>
                  </a:path>
                </a:pathLst>
              </a:custGeom>
              <a:solidFill>
                <a:srgbClr val="0B0C0D"/>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14CF8C18-CD06-1EBE-8F5C-C3635817A416}"/>
                  </a:ext>
                </a:extLst>
              </p:cNvPr>
              <p:cNvSpPr/>
              <p:nvPr/>
            </p:nvSpPr>
            <p:spPr>
              <a:xfrm>
                <a:off x="-16391007" y="-8496528"/>
                <a:ext cx="141682" cy="68455"/>
              </a:xfrm>
              <a:custGeom>
                <a:avLst/>
                <a:gdLst>
                  <a:gd name="csX0" fmla="*/ 139276 w 141682"/>
                  <a:gd name="csY0" fmla="*/ 1674 h 68455"/>
                  <a:gd name="csX1" fmla="*/ 0 w 141682"/>
                  <a:gd name="csY1" fmla="*/ 27896 h 68455"/>
                  <a:gd name="csX2" fmla="*/ 66235 w 141682"/>
                  <a:gd name="csY2" fmla="*/ 20593 h 68455"/>
                  <a:gd name="csX3" fmla="*/ 139110 w 141682"/>
                  <a:gd name="csY3" fmla="*/ 1674 h 68455"/>
                </a:gdLst>
                <a:ahLst/>
                <a:cxnLst>
                  <a:cxn ang="0">
                    <a:pos x="csX0" y="csY0"/>
                  </a:cxn>
                  <a:cxn ang="0">
                    <a:pos x="csX1" y="csY1"/>
                  </a:cxn>
                  <a:cxn ang="0">
                    <a:pos x="csX2" y="csY2"/>
                  </a:cxn>
                  <a:cxn ang="0">
                    <a:pos x="csX3" y="csY3"/>
                  </a:cxn>
                </a:cxnLst>
                <a:rect l="l" t="t" r="r" b="b"/>
                <a:pathLst>
                  <a:path w="141682" h="68455">
                    <a:moveTo>
                      <a:pt x="139276" y="1674"/>
                    </a:moveTo>
                    <a:cubicBezTo>
                      <a:pt x="161353" y="77186"/>
                      <a:pt x="24900" y="92454"/>
                      <a:pt x="0" y="27896"/>
                    </a:cubicBezTo>
                    <a:cubicBezTo>
                      <a:pt x="7305" y="-15918"/>
                      <a:pt x="40506" y="20593"/>
                      <a:pt x="66235" y="20593"/>
                    </a:cubicBezTo>
                    <a:cubicBezTo>
                      <a:pt x="86156" y="20593"/>
                      <a:pt x="125166" y="-6956"/>
                      <a:pt x="139110" y="1674"/>
                    </a:cubicBezTo>
                    <a:close/>
                  </a:path>
                </a:pathLst>
              </a:custGeom>
              <a:solidFill>
                <a:srgbClr val="0B0C0D"/>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E3EB2269-37AF-11A5-F903-E80668EBA98A}"/>
                  </a:ext>
                </a:extLst>
              </p:cNvPr>
              <p:cNvSpPr/>
              <p:nvPr/>
            </p:nvSpPr>
            <p:spPr>
              <a:xfrm>
                <a:off x="-16472719" y="-8703221"/>
                <a:ext cx="74038" cy="87163"/>
              </a:xfrm>
              <a:custGeom>
                <a:avLst/>
                <a:gdLst>
                  <a:gd name="csX0" fmla="*/ 69261 w 74038"/>
                  <a:gd name="csY0" fmla="*/ 80246 h 87163"/>
                  <a:gd name="csX1" fmla="*/ 10166 w 74038"/>
                  <a:gd name="csY1" fmla="*/ 3406 h 87163"/>
                  <a:gd name="csX2" fmla="*/ 69261 w 74038"/>
                  <a:gd name="csY2" fmla="*/ 80246 h 87163"/>
                </a:gdLst>
                <a:ahLst/>
                <a:cxnLst>
                  <a:cxn ang="0">
                    <a:pos x="csX0" y="csY0"/>
                  </a:cxn>
                  <a:cxn ang="0">
                    <a:pos x="csX1" y="csY1"/>
                  </a:cxn>
                  <a:cxn ang="0">
                    <a:pos x="csX2" y="csY2"/>
                  </a:cxn>
                </a:cxnLst>
                <a:rect l="l" t="t" r="r" b="b"/>
                <a:pathLst>
                  <a:path w="74038" h="87163">
                    <a:moveTo>
                      <a:pt x="69261" y="80246"/>
                    </a:moveTo>
                    <a:cubicBezTo>
                      <a:pt x="38219" y="112276"/>
                      <a:pt x="-24530" y="23819"/>
                      <a:pt x="10166" y="3406"/>
                    </a:cubicBezTo>
                    <a:cubicBezTo>
                      <a:pt x="44859" y="-17007"/>
                      <a:pt x="88684" y="60165"/>
                      <a:pt x="69261" y="80246"/>
                    </a:cubicBezTo>
                    <a:close/>
                  </a:path>
                </a:pathLst>
              </a:custGeom>
              <a:solidFill>
                <a:srgbClr val="0B0C0D"/>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C4F52F6-79C2-51BC-C56E-48350CFBC4AF}"/>
                  </a:ext>
                </a:extLst>
              </p:cNvPr>
              <p:cNvSpPr/>
              <p:nvPr/>
            </p:nvSpPr>
            <p:spPr>
              <a:xfrm>
                <a:off x="-16307336" y="-8791665"/>
                <a:ext cx="64283" cy="69533"/>
              </a:xfrm>
              <a:custGeom>
                <a:avLst/>
                <a:gdLst>
                  <a:gd name="csX0" fmla="*/ 19249 w 64283"/>
                  <a:gd name="csY0" fmla="*/ 239 h 69533"/>
                  <a:gd name="csX1" fmla="*/ 53114 w 64283"/>
                  <a:gd name="csY1" fmla="*/ 68947 h 69533"/>
                  <a:gd name="csX2" fmla="*/ 19249 w 64283"/>
                  <a:gd name="csY2" fmla="*/ 239 h 69533"/>
                </a:gdLst>
                <a:ahLst/>
                <a:cxnLst>
                  <a:cxn ang="0">
                    <a:pos x="csX0" y="csY0"/>
                  </a:cxn>
                  <a:cxn ang="0">
                    <a:pos x="csX1" y="csY1"/>
                  </a:cxn>
                  <a:cxn ang="0">
                    <a:pos x="csX2" y="csY2"/>
                  </a:cxn>
                </a:cxnLst>
                <a:rect l="l" t="t" r="r" b="b"/>
                <a:pathLst>
                  <a:path w="64283" h="69533">
                    <a:moveTo>
                      <a:pt x="19249" y="239"/>
                    </a:moveTo>
                    <a:cubicBezTo>
                      <a:pt x="45977" y="-3910"/>
                      <a:pt x="83161" y="47040"/>
                      <a:pt x="53114" y="68947"/>
                    </a:cubicBezTo>
                    <a:cubicBezTo>
                      <a:pt x="19085" y="76581"/>
                      <a:pt x="-26401" y="7375"/>
                      <a:pt x="19249" y="239"/>
                    </a:cubicBezTo>
                    <a:close/>
                  </a:path>
                </a:pathLst>
              </a:custGeom>
              <a:solidFill>
                <a:srgbClr val="0B0C0D"/>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25AA3EE8-14E4-D2E8-8F66-A4F5F4314AB6}"/>
                  </a:ext>
                </a:extLst>
              </p:cNvPr>
              <p:cNvSpPr/>
              <p:nvPr/>
            </p:nvSpPr>
            <p:spPr>
              <a:xfrm>
                <a:off x="-14118084" y="-8738300"/>
                <a:ext cx="137259" cy="169593"/>
              </a:xfrm>
              <a:custGeom>
                <a:avLst/>
                <a:gdLst>
                  <a:gd name="csX0" fmla="*/ 129626 w 137259"/>
                  <a:gd name="csY0" fmla="*/ 1476 h 169593"/>
                  <a:gd name="csX1" fmla="*/ 60400 w 137259"/>
                  <a:gd name="csY1" fmla="*/ 110512 h 169593"/>
                  <a:gd name="csX2" fmla="*/ 49446 w 137259"/>
                  <a:gd name="csY2" fmla="*/ 169594 h 169593"/>
                  <a:gd name="csX3" fmla="*/ 2964 w 137259"/>
                  <a:gd name="csY3" fmla="*/ 113002 h 169593"/>
                  <a:gd name="csX4" fmla="*/ 129626 w 137259"/>
                  <a:gd name="csY4" fmla="*/ 1310 h 169593"/>
                </a:gdLst>
                <a:ahLst/>
                <a:cxnLst>
                  <a:cxn ang="0">
                    <a:pos x="csX0" y="csY0"/>
                  </a:cxn>
                  <a:cxn ang="0">
                    <a:pos x="csX1" y="csY1"/>
                  </a:cxn>
                  <a:cxn ang="0">
                    <a:pos x="csX2" y="csY2"/>
                  </a:cxn>
                  <a:cxn ang="0">
                    <a:pos x="csX3" y="csY3"/>
                  </a:cxn>
                  <a:cxn ang="0">
                    <a:pos x="csX4" y="csY4"/>
                  </a:cxn>
                </a:cxnLst>
                <a:rect l="l" t="t" r="r" b="b"/>
                <a:pathLst>
                  <a:path w="137259" h="169593">
                    <a:moveTo>
                      <a:pt x="129626" y="1476"/>
                    </a:moveTo>
                    <a:cubicBezTo>
                      <a:pt x="165481" y="23715"/>
                      <a:pt x="63557" y="96737"/>
                      <a:pt x="60400" y="110512"/>
                    </a:cubicBezTo>
                    <a:cubicBezTo>
                      <a:pt x="56583" y="127606"/>
                      <a:pt x="88620" y="166275"/>
                      <a:pt x="49446" y="169594"/>
                    </a:cubicBezTo>
                    <a:cubicBezTo>
                      <a:pt x="25708" y="140385"/>
                      <a:pt x="-10649" y="160466"/>
                      <a:pt x="2964" y="113002"/>
                    </a:cubicBezTo>
                    <a:cubicBezTo>
                      <a:pt x="9935" y="88771"/>
                      <a:pt x="107048" y="-12631"/>
                      <a:pt x="129626" y="1310"/>
                    </a:cubicBezTo>
                    <a:close/>
                  </a:path>
                </a:pathLst>
              </a:custGeom>
              <a:solidFill>
                <a:srgbClr val="0B0C0D"/>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43FC05BB-85E7-D092-E4E0-6F68E3CE1E37}"/>
                  </a:ext>
                </a:extLst>
              </p:cNvPr>
              <p:cNvSpPr/>
              <p:nvPr/>
            </p:nvSpPr>
            <p:spPr>
              <a:xfrm>
                <a:off x="-14108217" y="-8524037"/>
                <a:ext cx="90305" cy="55127"/>
              </a:xfrm>
              <a:custGeom>
                <a:avLst/>
                <a:gdLst>
                  <a:gd name="csX0" fmla="*/ 5381 w 90305"/>
                  <a:gd name="csY0" fmla="*/ 14247 h 55127"/>
                  <a:gd name="csX1" fmla="*/ 90210 w 90305"/>
                  <a:gd name="csY1" fmla="*/ 20554 h 55127"/>
                  <a:gd name="csX2" fmla="*/ 5381 w 90305"/>
                  <a:gd name="csY2" fmla="*/ 14247 h 55127"/>
                </a:gdLst>
                <a:ahLst/>
                <a:cxnLst>
                  <a:cxn ang="0">
                    <a:pos x="csX0" y="csY0"/>
                  </a:cxn>
                  <a:cxn ang="0">
                    <a:pos x="csX1" y="csY1"/>
                  </a:cxn>
                  <a:cxn ang="0">
                    <a:pos x="csX2" y="csY2"/>
                  </a:cxn>
                </a:cxnLst>
                <a:rect l="l" t="t" r="r" b="b"/>
                <a:pathLst>
                  <a:path w="90305" h="55127">
                    <a:moveTo>
                      <a:pt x="5381" y="14247"/>
                    </a:moveTo>
                    <a:cubicBezTo>
                      <a:pt x="8867" y="8107"/>
                      <a:pt x="93529" y="-17783"/>
                      <a:pt x="90210" y="20554"/>
                    </a:cubicBezTo>
                    <a:cubicBezTo>
                      <a:pt x="86392" y="66359"/>
                      <a:pt x="-25493" y="69014"/>
                      <a:pt x="5381" y="14247"/>
                    </a:cubicBezTo>
                    <a:close/>
                  </a:path>
                </a:pathLst>
              </a:custGeom>
              <a:solidFill>
                <a:srgbClr val="0B0C0D"/>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53BD2405-FA69-D0E0-8D90-602E289D95E5}"/>
                  </a:ext>
                </a:extLst>
              </p:cNvPr>
              <p:cNvSpPr/>
              <p:nvPr/>
            </p:nvSpPr>
            <p:spPr>
              <a:xfrm>
                <a:off x="-14111543" y="-8765221"/>
                <a:ext cx="66761" cy="67636"/>
              </a:xfrm>
              <a:custGeom>
                <a:avLst/>
                <a:gdLst>
                  <a:gd name="csX0" fmla="*/ 8873 w 66761"/>
                  <a:gd name="csY0" fmla="*/ 61755 h 67636"/>
                  <a:gd name="csX1" fmla="*/ 29125 w 66761"/>
                  <a:gd name="csY1" fmla="*/ 67232 h 67636"/>
                  <a:gd name="csX2" fmla="*/ 8873 w 66761"/>
                  <a:gd name="csY2" fmla="*/ 61755 h 67636"/>
                </a:gdLst>
                <a:ahLst/>
                <a:cxnLst>
                  <a:cxn ang="0">
                    <a:pos x="csX0" y="csY0"/>
                  </a:cxn>
                  <a:cxn ang="0">
                    <a:pos x="csX1" y="csY1"/>
                  </a:cxn>
                  <a:cxn ang="0">
                    <a:pos x="csX2" y="csY2"/>
                  </a:cxn>
                </a:cxnLst>
                <a:rect l="l" t="t" r="r" b="b"/>
                <a:pathLst>
                  <a:path w="66761" h="67636">
                    <a:moveTo>
                      <a:pt x="8873" y="61755"/>
                    </a:moveTo>
                    <a:cubicBezTo>
                      <a:pt x="-41260" y="9311"/>
                      <a:pt x="142506" y="-48443"/>
                      <a:pt x="29125" y="67232"/>
                    </a:cubicBezTo>
                    <a:cubicBezTo>
                      <a:pt x="23483" y="68725"/>
                      <a:pt x="12857" y="65904"/>
                      <a:pt x="8873" y="61755"/>
                    </a:cubicBezTo>
                    <a:close/>
                  </a:path>
                </a:pathLst>
              </a:custGeom>
              <a:solidFill>
                <a:srgbClr val="0B0C0D"/>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A7407523-1DDD-E85E-7539-1E148A6C99E4}"/>
                  </a:ext>
                </a:extLst>
              </p:cNvPr>
              <p:cNvSpPr/>
              <p:nvPr/>
            </p:nvSpPr>
            <p:spPr>
              <a:xfrm>
                <a:off x="-13963071" y="-8691351"/>
                <a:ext cx="59777" cy="73323"/>
              </a:xfrm>
              <a:custGeom>
                <a:avLst/>
                <a:gdLst>
                  <a:gd name="csX0" fmla="*/ 39351 w 59777"/>
                  <a:gd name="csY0" fmla="*/ 0 h 73323"/>
                  <a:gd name="csX1" fmla="*/ 1336 w 59777"/>
                  <a:gd name="csY1" fmla="*/ 61074 h 73323"/>
                  <a:gd name="csX2" fmla="*/ 39351 w 59777"/>
                  <a:gd name="csY2" fmla="*/ 0 h 73323"/>
                </a:gdLst>
                <a:ahLst/>
                <a:cxnLst>
                  <a:cxn ang="0">
                    <a:pos x="csX0" y="csY0"/>
                  </a:cxn>
                  <a:cxn ang="0">
                    <a:pos x="csX1" y="csY1"/>
                  </a:cxn>
                  <a:cxn ang="0">
                    <a:pos x="csX2" y="csY2"/>
                  </a:cxn>
                </a:cxnLst>
                <a:rect l="l" t="t" r="r" b="b"/>
                <a:pathLst>
                  <a:path w="59777" h="73323">
                    <a:moveTo>
                      <a:pt x="39351" y="0"/>
                    </a:moveTo>
                    <a:cubicBezTo>
                      <a:pt x="96953" y="8796"/>
                      <a:pt x="15946" y="107211"/>
                      <a:pt x="1336" y="61074"/>
                    </a:cubicBezTo>
                    <a:cubicBezTo>
                      <a:pt x="-6798" y="44312"/>
                      <a:pt x="24247" y="1328"/>
                      <a:pt x="39351" y="0"/>
                    </a:cubicBezTo>
                    <a:close/>
                  </a:path>
                </a:pathLst>
              </a:custGeom>
              <a:solidFill>
                <a:srgbClr val="0B0C0D"/>
              </a:solidFill>
              <a:ln w="16598" cap="flat">
                <a:noFill/>
                <a:prstDash val="solid"/>
                <a:miter/>
              </a:ln>
            </p:spPr>
            <p:txBody>
              <a:bodyPr/>
              <a:lstStyle/>
              <a:p>
                <a:endParaRPr lang="fr-FR"/>
              </a:p>
            </p:txBody>
          </p:sp>
        </p:grpSp>
      </p:grpSp>
      <p:grpSp>
        <p:nvGrpSpPr>
          <p:cNvPr id="44" name="Group 2">
            <a:extLst>
              <a:ext uri="{FF2B5EF4-FFF2-40B4-BE49-F238E27FC236}">
                <a16:creationId xmlns:a16="http://schemas.microsoft.com/office/drawing/2014/main" id="{74D2B38A-9E59-CC7D-44A7-F21BB8611AB3}"/>
              </a:ext>
            </a:extLst>
          </p:cNvPr>
          <p:cNvGrpSpPr/>
          <p:nvPr/>
        </p:nvGrpSpPr>
        <p:grpSpPr>
          <a:xfrm>
            <a:off x="814261" y="1849812"/>
            <a:ext cx="4651197" cy="3044479"/>
            <a:chOff x="332936" y="2504656"/>
            <a:chExt cx="2926080" cy="3044479"/>
          </a:xfrm>
        </p:grpSpPr>
        <p:sp>
          <p:nvSpPr>
            <p:cNvPr id="45" name="TextBox 3">
              <a:extLst>
                <a:ext uri="{FF2B5EF4-FFF2-40B4-BE49-F238E27FC236}">
                  <a16:creationId xmlns:a16="http://schemas.microsoft.com/office/drawing/2014/main" id="{7208EA6F-8075-40AF-E727-B7EAD89E730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lumMod val="75000"/>
                    </a:schemeClr>
                  </a:solidFill>
                </a:rPr>
                <a:t>Lorem Ipsum</a:t>
              </a:r>
            </a:p>
          </p:txBody>
        </p:sp>
        <p:sp>
          <p:nvSpPr>
            <p:cNvPr id="46" name="TextBox 4">
              <a:extLst>
                <a:ext uri="{FF2B5EF4-FFF2-40B4-BE49-F238E27FC236}">
                  <a16:creationId xmlns:a16="http://schemas.microsoft.com/office/drawing/2014/main" id="{12B01F83-AB41-7CD9-F3AD-62C7C4E8D12B}"/>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6ACE0AB5-F7D4-5E3D-EB3C-B34D7DA7563A}"/>
              </a:ext>
            </a:extLst>
          </p:cNvPr>
          <p:cNvSpPr>
            <a:spLocks noGrp="1"/>
          </p:cNvSpPr>
          <p:nvPr>
            <p:ph type="title"/>
          </p:nvPr>
        </p:nvSpPr>
        <p:spPr/>
        <p:txBody>
          <a:bodyPr/>
          <a:lstStyle/>
          <a:p>
            <a:r>
              <a:rPr lang="en-US" dirty="0"/>
              <a:t>Leadership Team Doodle Sticker – Slide Template</a:t>
            </a:r>
          </a:p>
        </p:txBody>
      </p:sp>
    </p:spTree>
    <p:extLst>
      <p:ext uri="{BB962C8B-B14F-4D97-AF65-F5344CB8AC3E}">
        <p14:creationId xmlns:p14="http://schemas.microsoft.com/office/powerpoint/2010/main" val="4225342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Leadership Team Doodle Sticker – Slide Template</vt:lpstr>
      <vt:lpstr>Leadership Team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Team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2025-12-15T18:44:56Z</dcterms:modified>
  <cp:category>Graphics &amp; Metaphors</cp:category>
</cp:coreProperties>
</file>