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8" r:id="rId4"/>
    <p:sldId id="384"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06807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0E431-145C-BED9-442B-279E65E4D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C8898-7C6C-CD8C-B62C-4D4FB586C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2DE72-1C6B-FBBE-891D-CDF515EE43FE}"/>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A5EABF3C-636A-2B7E-1FB7-BA714F1DCF1F}"/>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97003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40D3F200-85E6-D30C-7460-38543A22A1E4}"/>
              </a:ext>
            </a:extLst>
          </p:cNvPr>
          <p:cNvGrpSpPr/>
          <p:nvPr/>
        </p:nvGrpSpPr>
        <p:grpSpPr>
          <a:xfrm>
            <a:off x="1596849" y="1170860"/>
            <a:ext cx="3192285" cy="4916221"/>
            <a:chOff x="-21890076" y="-10022655"/>
            <a:chExt cx="3192285" cy="4916221"/>
          </a:xfrm>
        </p:grpSpPr>
        <p:sp>
          <p:nvSpPr>
            <p:cNvPr id="4" name="Forme libre 3">
              <a:extLst>
                <a:ext uri="{FF2B5EF4-FFF2-40B4-BE49-F238E27FC236}">
                  <a16:creationId xmlns:a16="http://schemas.microsoft.com/office/drawing/2014/main" id="{7A2E3FF9-BAC6-9DB8-52F7-37968618D173}"/>
                </a:ext>
              </a:extLst>
            </p:cNvPr>
            <p:cNvSpPr/>
            <p:nvPr/>
          </p:nvSpPr>
          <p:spPr>
            <a:xfrm>
              <a:off x="-21890076" y="-10022655"/>
              <a:ext cx="3192285" cy="4916221"/>
            </a:xfrm>
            <a:custGeom>
              <a:avLst/>
              <a:gdLst>
                <a:gd name="csX0" fmla="*/ 11208 w 3192285"/>
                <a:gd name="csY0" fmla="*/ 560748 h 4916221"/>
                <a:gd name="csX1" fmla="*/ 248093 w 3192285"/>
                <a:gd name="csY1" fmla="*/ 837571 h 4916221"/>
                <a:gd name="csX2" fmla="*/ 324454 w 3192285"/>
                <a:gd name="csY2" fmla="*/ 875410 h 4916221"/>
                <a:gd name="csX3" fmla="*/ 318312 w 3192285"/>
                <a:gd name="csY3" fmla="*/ 907938 h 4916221"/>
                <a:gd name="csX4" fmla="*/ 631225 w 3192285"/>
                <a:gd name="csY4" fmla="*/ 1680651 h 4916221"/>
                <a:gd name="csX5" fmla="*/ 752904 w 3192285"/>
                <a:gd name="csY5" fmla="*/ 1888102 h 4916221"/>
                <a:gd name="csX6" fmla="*/ 1011536 w 3192285"/>
                <a:gd name="csY6" fmla="*/ 2344494 h 4916221"/>
                <a:gd name="csX7" fmla="*/ 996430 w 3192285"/>
                <a:gd name="csY7" fmla="*/ 2447224 h 4916221"/>
                <a:gd name="csX8" fmla="*/ 977339 w 3192285"/>
                <a:gd name="csY8" fmla="*/ 2588955 h 4916221"/>
                <a:gd name="csX9" fmla="*/ 1013695 w 3192285"/>
                <a:gd name="csY9" fmla="*/ 3120527 h 4916221"/>
                <a:gd name="csX10" fmla="*/ 1028303 w 3192285"/>
                <a:gd name="csY10" fmla="*/ 3145089 h 4916221"/>
                <a:gd name="csX11" fmla="*/ 1064490 w 3192285"/>
                <a:gd name="csY11" fmla="*/ 3847767 h 4916221"/>
                <a:gd name="csX12" fmla="*/ 1094870 w 3192285"/>
                <a:gd name="csY12" fmla="*/ 4334862 h 4916221"/>
                <a:gd name="csX13" fmla="*/ 1094371 w 3192285"/>
                <a:gd name="csY13" fmla="*/ 4335028 h 4916221"/>
                <a:gd name="csX14" fmla="*/ 959079 w 3192285"/>
                <a:gd name="csY14" fmla="*/ 4393944 h 4916221"/>
                <a:gd name="csX15" fmla="*/ 517680 w 3192285"/>
                <a:gd name="csY15" fmla="*/ 4462652 h 4916221"/>
                <a:gd name="csX16" fmla="*/ 446465 w 3192285"/>
                <a:gd name="csY16" fmla="*/ 4479082 h 4916221"/>
                <a:gd name="csX17" fmla="*/ 318810 w 3192285"/>
                <a:gd name="csY17" fmla="*/ 4617161 h 4916221"/>
                <a:gd name="csX18" fmla="*/ 406790 w 3192285"/>
                <a:gd name="csY18" fmla="*/ 4806191 h 4916221"/>
                <a:gd name="csX19" fmla="*/ 800546 w 3192285"/>
                <a:gd name="csY19" fmla="*/ 4891328 h 4916221"/>
                <a:gd name="csX20" fmla="*/ 830428 w 3192285"/>
                <a:gd name="csY20" fmla="*/ 4892490 h 4916221"/>
                <a:gd name="csX21" fmla="*/ 1736300 w 3192285"/>
                <a:gd name="csY21" fmla="*/ 4916222 h 4916221"/>
                <a:gd name="csX22" fmla="*/ 2667903 w 3192285"/>
                <a:gd name="csY22" fmla="*/ 4876724 h 4916221"/>
                <a:gd name="csX23" fmla="*/ 2721523 w 3192285"/>
                <a:gd name="csY23" fmla="*/ 4875396 h 4916221"/>
                <a:gd name="csX24" fmla="*/ 2897818 w 3192285"/>
                <a:gd name="csY24" fmla="*/ 4846685 h 4916221"/>
                <a:gd name="csX25" fmla="*/ 2986961 w 3192285"/>
                <a:gd name="csY25" fmla="*/ 4665787 h 4916221"/>
                <a:gd name="csX26" fmla="*/ 2760534 w 3192285"/>
                <a:gd name="csY26" fmla="*/ 4470784 h 4916221"/>
                <a:gd name="csX27" fmla="*/ 2329261 w 3192285"/>
                <a:gd name="csY27" fmla="*/ 4409876 h 4916221"/>
                <a:gd name="csX28" fmla="*/ 2154128 w 3192285"/>
                <a:gd name="csY28" fmla="*/ 4341334 h 4916221"/>
                <a:gd name="csX29" fmla="*/ 2152136 w 3192285"/>
                <a:gd name="csY29" fmla="*/ 4204251 h 4916221"/>
                <a:gd name="csX30" fmla="*/ 2135702 w 3192285"/>
                <a:gd name="csY30" fmla="*/ 3353370 h 4916221"/>
                <a:gd name="csX31" fmla="*/ 2125742 w 3192285"/>
                <a:gd name="csY31" fmla="*/ 3236533 h 4916221"/>
                <a:gd name="csX32" fmla="*/ 2117608 w 3192285"/>
                <a:gd name="csY32" fmla="*/ 3152557 h 4916221"/>
                <a:gd name="csX33" fmla="*/ 2145163 w 3192285"/>
                <a:gd name="csY33" fmla="*/ 3095135 h 4916221"/>
                <a:gd name="csX34" fmla="*/ 2166079 w 3192285"/>
                <a:gd name="csY34" fmla="*/ 2893327 h 4916221"/>
                <a:gd name="csX35" fmla="*/ 2166079 w 3192285"/>
                <a:gd name="csY35" fmla="*/ 2890837 h 4916221"/>
                <a:gd name="csX36" fmla="*/ 2142508 w 3192285"/>
                <a:gd name="csY36" fmla="*/ 2514272 h 4916221"/>
                <a:gd name="csX37" fmla="*/ 2122421 w 3192285"/>
                <a:gd name="csY37" fmla="*/ 2266493 h 4916221"/>
                <a:gd name="csX38" fmla="*/ 2301371 w 3192285"/>
                <a:gd name="csY38" fmla="*/ 2041284 h 4916221"/>
                <a:gd name="csX39" fmla="*/ 2927364 w 3192285"/>
                <a:gd name="csY39" fmla="*/ 1082861 h 4916221"/>
                <a:gd name="csX40" fmla="*/ 2909935 w 3192285"/>
                <a:gd name="csY40" fmla="*/ 1008842 h 4916221"/>
                <a:gd name="csX41" fmla="*/ 2919064 w 3192285"/>
                <a:gd name="csY41" fmla="*/ 983284 h 4916221"/>
                <a:gd name="csX42" fmla="*/ 2946621 w 3192285"/>
                <a:gd name="csY42" fmla="*/ 962539 h 4916221"/>
                <a:gd name="csX43" fmla="*/ 3171887 w 3192285"/>
                <a:gd name="csY43" fmla="*/ 570208 h 4916221"/>
                <a:gd name="csX44" fmla="*/ 3165579 w 3192285"/>
                <a:gd name="csY44" fmla="*/ 518926 h 4916221"/>
                <a:gd name="csX45" fmla="*/ 3138687 w 3192285"/>
                <a:gd name="csY45" fmla="*/ 259363 h 4916221"/>
                <a:gd name="csX46" fmla="*/ 3077265 w 3192285"/>
                <a:gd name="csY46" fmla="*/ 216546 h 4916221"/>
                <a:gd name="csX47" fmla="*/ 2968368 w 3192285"/>
                <a:gd name="csY47" fmla="*/ 140369 h 4916221"/>
                <a:gd name="csX48" fmla="*/ 2868601 w 3192285"/>
                <a:gd name="csY48" fmla="*/ 140038 h 4916221"/>
                <a:gd name="csX49" fmla="*/ 2786595 w 3192285"/>
                <a:gd name="csY49" fmla="*/ 135391 h 4916221"/>
                <a:gd name="csX50" fmla="*/ 2605652 w 3192285"/>
                <a:gd name="csY50" fmla="*/ 287245 h 4916221"/>
                <a:gd name="csX51" fmla="*/ 2440315 w 3192285"/>
                <a:gd name="csY51" fmla="*/ 358608 h 4916221"/>
                <a:gd name="csX52" fmla="*/ 2397986 w 3192285"/>
                <a:gd name="csY52" fmla="*/ 501168 h 4916221"/>
                <a:gd name="csX53" fmla="*/ 2358807 w 3192285"/>
                <a:gd name="csY53" fmla="*/ 500504 h 4916221"/>
                <a:gd name="csX54" fmla="*/ 2358807 w 3192285"/>
                <a:gd name="csY54" fmla="*/ 500504 h 4916221"/>
                <a:gd name="csX55" fmla="*/ 2256718 w 3192285"/>
                <a:gd name="csY55" fmla="*/ 533863 h 4916221"/>
                <a:gd name="csX56" fmla="*/ 2267672 w 3192285"/>
                <a:gd name="csY56" fmla="*/ 511458 h 4916221"/>
                <a:gd name="csX57" fmla="*/ 2234140 w 3192285"/>
                <a:gd name="csY57" fmla="*/ 312305 h 4916221"/>
                <a:gd name="csX58" fmla="*/ 2060502 w 3192285"/>
                <a:gd name="csY58" fmla="*/ 250402 h 4916221"/>
                <a:gd name="csX59" fmla="*/ 1903465 w 3192285"/>
                <a:gd name="csY59" fmla="*/ 372383 h 4916221"/>
                <a:gd name="csX60" fmla="*/ 1941644 w 3192285"/>
                <a:gd name="csY60" fmla="*/ 170076 h 4916221"/>
                <a:gd name="csX61" fmla="*/ 1855158 w 3192285"/>
                <a:gd name="csY61" fmla="*/ 31167 h 4916221"/>
                <a:gd name="csX62" fmla="*/ 1688990 w 3192285"/>
                <a:gd name="csY62" fmla="*/ 9592 h 4916221"/>
                <a:gd name="csX63" fmla="*/ 1527802 w 3192285"/>
                <a:gd name="csY63" fmla="*/ 287743 h 4916221"/>
                <a:gd name="csX64" fmla="*/ 1522821 w 3192285"/>
                <a:gd name="csY64" fmla="*/ 308322 h 4916221"/>
                <a:gd name="csX65" fmla="*/ 1404296 w 3192285"/>
                <a:gd name="csY65" fmla="*/ 154310 h 4916221"/>
                <a:gd name="csX66" fmla="*/ 1259210 w 3192285"/>
                <a:gd name="csY66" fmla="*/ 146178 h 4916221"/>
                <a:gd name="csX67" fmla="*/ 1258878 w 3192285"/>
                <a:gd name="csY67" fmla="*/ 146178 h 4916221"/>
                <a:gd name="csX68" fmla="*/ 1142512 w 3192285"/>
                <a:gd name="csY68" fmla="*/ 263014 h 4916221"/>
                <a:gd name="csX69" fmla="*/ 1178700 w 3192285"/>
                <a:gd name="csY69" fmla="*/ 472623 h 4916221"/>
                <a:gd name="csX70" fmla="*/ 991118 w 3192285"/>
                <a:gd name="csY70" fmla="*/ 400762 h 4916221"/>
                <a:gd name="csX71" fmla="*/ 991118 w 3192285"/>
                <a:gd name="csY71" fmla="*/ 400762 h 4916221"/>
                <a:gd name="csX72" fmla="*/ 821131 w 3192285"/>
                <a:gd name="csY72" fmla="*/ 571204 h 4916221"/>
                <a:gd name="csX73" fmla="*/ 988462 w 3192285"/>
                <a:gd name="csY73" fmla="*/ 808362 h 4916221"/>
                <a:gd name="csX74" fmla="*/ 1122092 w 3192285"/>
                <a:gd name="csY74" fmla="*/ 902959 h 4916221"/>
                <a:gd name="csX75" fmla="*/ 1176209 w 3192285"/>
                <a:gd name="csY75" fmla="*/ 1014651 h 4916221"/>
                <a:gd name="csX76" fmla="*/ 1167246 w 3192285"/>
                <a:gd name="csY76" fmla="*/ 1037222 h 4916221"/>
                <a:gd name="csX77" fmla="*/ 1114789 w 3192285"/>
                <a:gd name="csY77" fmla="*/ 1300767 h 4916221"/>
                <a:gd name="csX78" fmla="*/ 822958 w 3192285"/>
                <a:gd name="csY78" fmla="*/ 698164 h 4916221"/>
                <a:gd name="csX79" fmla="*/ 812002 w 3192285"/>
                <a:gd name="csY79" fmla="*/ 673435 h 4916221"/>
                <a:gd name="csX80" fmla="*/ 795734 w 3192285"/>
                <a:gd name="csY80" fmla="*/ 635928 h 4916221"/>
                <a:gd name="csX81" fmla="*/ 803535 w 3192285"/>
                <a:gd name="csY81" fmla="*/ 575851 h 4916221"/>
                <a:gd name="csX82" fmla="*/ 760043 w 3192285"/>
                <a:gd name="csY82" fmla="*/ 396281 h 4916221"/>
                <a:gd name="csX83" fmla="*/ 736304 w 3192285"/>
                <a:gd name="csY83" fmla="*/ 324254 h 4916221"/>
                <a:gd name="csX84" fmla="*/ 682187 w 3192285"/>
                <a:gd name="csY84" fmla="*/ 214388 h 4916221"/>
                <a:gd name="csX85" fmla="*/ 479001 w 3192285"/>
                <a:gd name="csY85" fmla="*/ 162774 h 4916221"/>
                <a:gd name="csX86" fmla="*/ 446133 w 3192285"/>
                <a:gd name="csY86" fmla="*/ 175387 h 4916221"/>
                <a:gd name="csX87" fmla="*/ 257887 w 3192285"/>
                <a:gd name="csY87" fmla="*/ 119790 h 4916221"/>
                <a:gd name="csX88" fmla="*/ 155795 w 3192285"/>
                <a:gd name="csY88" fmla="*/ 173562 h 4916221"/>
                <a:gd name="csX89" fmla="*/ 95536 w 3192285"/>
                <a:gd name="csY89" fmla="*/ 209741 h 4916221"/>
                <a:gd name="csX90" fmla="*/ 37602 w 3192285"/>
                <a:gd name="csY90" fmla="*/ 302513 h 4916221"/>
                <a:gd name="csX91" fmla="*/ 1911 w 3192285"/>
                <a:gd name="csY91" fmla="*/ 394289 h 4916221"/>
                <a:gd name="csX92" fmla="*/ 10377 w 3192285"/>
                <a:gd name="csY92" fmla="*/ 487725 h 4916221"/>
                <a:gd name="csX93" fmla="*/ 10710 w 3192285"/>
                <a:gd name="csY93" fmla="*/ 559918 h 4916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Lst>
              <a:rect l="l" t="t" r="r" b="b"/>
              <a:pathLst>
                <a:path w="3192285" h="4916221">
                  <a:moveTo>
                    <a:pt x="11208" y="560748"/>
                  </a:moveTo>
                  <a:cubicBezTo>
                    <a:pt x="34945" y="697998"/>
                    <a:pt x="245935" y="836243"/>
                    <a:pt x="248093" y="837571"/>
                  </a:cubicBezTo>
                  <a:cubicBezTo>
                    <a:pt x="267182" y="849852"/>
                    <a:pt x="291916" y="861469"/>
                    <a:pt x="324454" y="875410"/>
                  </a:cubicBezTo>
                  <a:cubicBezTo>
                    <a:pt x="321631" y="885367"/>
                    <a:pt x="319639" y="896321"/>
                    <a:pt x="318312" y="907938"/>
                  </a:cubicBezTo>
                  <a:cubicBezTo>
                    <a:pt x="312999" y="957560"/>
                    <a:pt x="301878" y="1060954"/>
                    <a:pt x="631225" y="1680651"/>
                  </a:cubicBezTo>
                  <a:cubicBezTo>
                    <a:pt x="653137" y="1721976"/>
                    <a:pt x="697128" y="1795330"/>
                    <a:pt x="752904" y="1888102"/>
                  </a:cubicBezTo>
                  <a:cubicBezTo>
                    <a:pt x="827937" y="2013071"/>
                    <a:pt x="979996" y="2266493"/>
                    <a:pt x="1011536" y="2344494"/>
                  </a:cubicBezTo>
                  <a:cubicBezTo>
                    <a:pt x="1009378" y="2369223"/>
                    <a:pt x="1001411" y="2417019"/>
                    <a:pt x="996430" y="2447224"/>
                  </a:cubicBezTo>
                  <a:cubicBezTo>
                    <a:pt x="987797" y="2499336"/>
                    <a:pt x="979497" y="2548460"/>
                    <a:pt x="977339" y="2588955"/>
                  </a:cubicBezTo>
                  <a:cubicBezTo>
                    <a:pt x="973687" y="2659156"/>
                    <a:pt x="958415" y="3014478"/>
                    <a:pt x="1013695" y="3120527"/>
                  </a:cubicBezTo>
                  <a:cubicBezTo>
                    <a:pt x="1018341" y="3129489"/>
                    <a:pt x="1023322" y="3137621"/>
                    <a:pt x="1028303" y="3145089"/>
                  </a:cubicBezTo>
                  <a:cubicBezTo>
                    <a:pt x="1030625" y="3382081"/>
                    <a:pt x="1047890" y="3618409"/>
                    <a:pt x="1064490" y="3847767"/>
                  </a:cubicBezTo>
                  <a:cubicBezTo>
                    <a:pt x="1076111" y="4007753"/>
                    <a:pt x="1088063" y="4172220"/>
                    <a:pt x="1094870" y="4334862"/>
                  </a:cubicBezTo>
                  <a:cubicBezTo>
                    <a:pt x="1094704" y="4334862"/>
                    <a:pt x="1094537" y="4334862"/>
                    <a:pt x="1094371" y="4335028"/>
                  </a:cubicBezTo>
                  <a:cubicBezTo>
                    <a:pt x="1051708" y="4350628"/>
                    <a:pt x="1005062" y="4368054"/>
                    <a:pt x="959079" y="4393944"/>
                  </a:cubicBezTo>
                  <a:cubicBezTo>
                    <a:pt x="803868" y="4396101"/>
                    <a:pt x="658616" y="4429791"/>
                    <a:pt x="517680" y="4462652"/>
                  </a:cubicBezTo>
                  <a:cubicBezTo>
                    <a:pt x="493941" y="4468128"/>
                    <a:pt x="470204" y="4473771"/>
                    <a:pt x="446465" y="4479082"/>
                  </a:cubicBezTo>
                  <a:cubicBezTo>
                    <a:pt x="379399" y="4494184"/>
                    <a:pt x="328604" y="4549117"/>
                    <a:pt x="318810" y="4617161"/>
                  </a:cubicBezTo>
                  <a:cubicBezTo>
                    <a:pt x="313663" y="4652677"/>
                    <a:pt x="311837" y="4741963"/>
                    <a:pt x="406790" y="4806191"/>
                  </a:cubicBezTo>
                  <a:cubicBezTo>
                    <a:pt x="500416" y="4874566"/>
                    <a:pt x="646498" y="4885520"/>
                    <a:pt x="800546" y="4891328"/>
                  </a:cubicBezTo>
                  <a:cubicBezTo>
                    <a:pt x="811503" y="4891660"/>
                    <a:pt x="821463" y="4892158"/>
                    <a:pt x="830428" y="4892490"/>
                  </a:cubicBezTo>
                  <a:cubicBezTo>
                    <a:pt x="1084245" y="4904273"/>
                    <a:pt x="1401309" y="4916222"/>
                    <a:pt x="1736300" y="4916222"/>
                  </a:cubicBezTo>
                  <a:cubicBezTo>
                    <a:pt x="2043570" y="4916222"/>
                    <a:pt x="2365780" y="4906099"/>
                    <a:pt x="2667903" y="4876724"/>
                  </a:cubicBezTo>
                  <a:cubicBezTo>
                    <a:pt x="2676203" y="4876226"/>
                    <a:pt x="2703428" y="4875728"/>
                    <a:pt x="2721523" y="4875396"/>
                  </a:cubicBezTo>
                  <a:cubicBezTo>
                    <a:pt x="2826768" y="4873571"/>
                    <a:pt x="2855154" y="4873073"/>
                    <a:pt x="2897818" y="4846685"/>
                  </a:cubicBezTo>
                  <a:cubicBezTo>
                    <a:pt x="2962557" y="4806854"/>
                    <a:pt x="2996754" y="4737483"/>
                    <a:pt x="2986961" y="4665787"/>
                  </a:cubicBezTo>
                  <a:cubicBezTo>
                    <a:pt x="2968865" y="4531691"/>
                    <a:pt x="2823283" y="4489205"/>
                    <a:pt x="2760534" y="4470784"/>
                  </a:cubicBezTo>
                  <a:cubicBezTo>
                    <a:pt x="2635700" y="4434106"/>
                    <a:pt x="2487791" y="4413361"/>
                    <a:pt x="2329261" y="4409876"/>
                  </a:cubicBezTo>
                  <a:cubicBezTo>
                    <a:pt x="2283444" y="4384484"/>
                    <a:pt x="2225676" y="4364071"/>
                    <a:pt x="2154128" y="4341334"/>
                  </a:cubicBezTo>
                  <a:cubicBezTo>
                    <a:pt x="2153463" y="4295695"/>
                    <a:pt x="2152800" y="4249890"/>
                    <a:pt x="2152136" y="4204251"/>
                  </a:cubicBezTo>
                  <a:cubicBezTo>
                    <a:pt x="2148152" y="3925437"/>
                    <a:pt x="2144002" y="3637328"/>
                    <a:pt x="2135702" y="3353370"/>
                  </a:cubicBezTo>
                  <a:cubicBezTo>
                    <a:pt x="2135037" y="3330301"/>
                    <a:pt x="2131385" y="3293956"/>
                    <a:pt x="2125742" y="3236533"/>
                  </a:cubicBezTo>
                  <a:cubicBezTo>
                    <a:pt x="2123418" y="3212801"/>
                    <a:pt x="2120096" y="3179775"/>
                    <a:pt x="2117608" y="3152557"/>
                  </a:cubicBezTo>
                  <a:cubicBezTo>
                    <a:pt x="2128066" y="3136957"/>
                    <a:pt x="2137527" y="3118038"/>
                    <a:pt x="2145163" y="3095135"/>
                  </a:cubicBezTo>
                  <a:cubicBezTo>
                    <a:pt x="2163755" y="3038542"/>
                    <a:pt x="2165747" y="2964358"/>
                    <a:pt x="2166079" y="2893327"/>
                  </a:cubicBezTo>
                  <a:lnTo>
                    <a:pt x="2166079" y="2890837"/>
                  </a:lnTo>
                  <a:cubicBezTo>
                    <a:pt x="2166910" y="2764375"/>
                    <a:pt x="2154460" y="2637249"/>
                    <a:pt x="2142508" y="2514272"/>
                  </a:cubicBezTo>
                  <a:cubicBezTo>
                    <a:pt x="2134208" y="2428470"/>
                    <a:pt x="2126074" y="2346486"/>
                    <a:pt x="2122421" y="2266493"/>
                  </a:cubicBezTo>
                  <a:cubicBezTo>
                    <a:pt x="2163755" y="2212224"/>
                    <a:pt x="2230987" y="2128579"/>
                    <a:pt x="2301371" y="2041284"/>
                  </a:cubicBezTo>
                  <a:cubicBezTo>
                    <a:pt x="2811163" y="1408642"/>
                    <a:pt x="2934005" y="1220442"/>
                    <a:pt x="2927364" y="1082861"/>
                  </a:cubicBezTo>
                  <a:cubicBezTo>
                    <a:pt x="2925871" y="1053486"/>
                    <a:pt x="2918734" y="1028923"/>
                    <a:pt x="2909935" y="1008842"/>
                  </a:cubicBezTo>
                  <a:cubicBezTo>
                    <a:pt x="2912922" y="1000378"/>
                    <a:pt x="2916077" y="991582"/>
                    <a:pt x="2919064" y="983284"/>
                  </a:cubicBezTo>
                  <a:cubicBezTo>
                    <a:pt x="2928029" y="977641"/>
                    <a:pt x="2937326" y="970837"/>
                    <a:pt x="2946621" y="962539"/>
                  </a:cubicBezTo>
                  <a:cubicBezTo>
                    <a:pt x="2948945" y="960547"/>
                    <a:pt x="3171222" y="751105"/>
                    <a:pt x="3171887" y="570208"/>
                  </a:cubicBezTo>
                  <a:cubicBezTo>
                    <a:pt x="3171887" y="552450"/>
                    <a:pt x="3169895" y="535356"/>
                    <a:pt x="3165579" y="518926"/>
                  </a:cubicBezTo>
                  <a:cubicBezTo>
                    <a:pt x="3192968" y="448061"/>
                    <a:pt x="3218366" y="342676"/>
                    <a:pt x="3138687" y="259363"/>
                  </a:cubicBezTo>
                  <a:cubicBezTo>
                    <a:pt x="3125239" y="245257"/>
                    <a:pt x="3104988" y="228661"/>
                    <a:pt x="3077265" y="216546"/>
                  </a:cubicBezTo>
                  <a:cubicBezTo>
                    <a:pt x="3050040" y="177213"/>
                    <a:pt x="3010365" y="151489"/>
                    <a:pt x="2968368" y="140369"/>
                  </a:cubicBezTo>
                  <a:cubicBezTo>
                    <a:pt x="2935002" y="131574"/>
                    <a:pt x="2900971" y="131905"/>
                    <a:pt x="2868601" y="140038"/>
                  </a:cubicBezTo>
                  <a:cubicBezTo>
                    <a:pt x="2842538" y="132901"/>
                    <a:pt x="2814650" y="131242"/>
                    <a:pt x="2786595" y="135391"/>
                  </a:cubicBezTo>
                  <a:cubicBezTo>
                    <a:pt x="2697950" y="148501"/>
                    <a:pt x="2644166" y="212230"/>
                    <a:pt x="2605652" y="287245"/>
                  </a:cubicBezTo>
                  <a:cubicBezTo>
                    <a:pt x="2514021" y="285087"/>
                    <a:pt x="2463223" y="330560"/>
                    <a:pt x="2440315" y="358608"/>
                  </a:cubicBezTo>
                  <a:cubicBezTo>
                    <a:pt x="2401139" y="406571"/>
                    <a:pt x="2394664" y="458682"/>
                    <a:pt x="2397986" y="501168"/>
                  </a:cubicBezTo>
                  <a:cubicBezTo>
                    <a:pt x="2385203" y="499841"/>
                    <a:pt x="2372088" y="499509"/>
                    <a:pt x="2358807" y="500504"/>
                  </a:cubicBezTo>
                  <a:cubicBezTo>
                    <a:pt x="2358807" y="500504"/>
                    <a:pt x="2358807" y="500504"/>
                    <a:pt x="2358807" y="500504"/>
                  </a:cubicBezTo>
                  <a:cubicBezTo>
                    <a:pt x="2339553" y="501998"/>
                    <a:pt x="2320628" y="503492"/>
                    <a:pt x="2256718" y="533863"/>
                  </a:cubicBezTo>
                  <a:cubicBezTo>
                    <a:pt x="2261697" y="525233"/>
                    <a:pt x="2265514" y="517598"/>
                    <a:pt x="2267672" y="511458"/>
                  </a:cubicBezTo>
                  <a:cubicBezTo>
                    <a:pt x="2292076" y="441754"/>
                    <a:pt x="2279294" y="365578"/>
                    <a:pt x="2234140" y="312305"/>
                  </a:cubicBezTo>
                  <a:cubicBezTo>
                    <a:pt x="2191478" y="262019"/>
                    <a:pt x="2126571" y="238784"/>
                    <a:pt x="2060502" y="250402"/>
                  </a:cubicBezTo>
                  <a:cubicBezTo>
                    <a:pt x="1997423" y="261355"/>
                    <a:pt x="1963225" y="297202"/>
                    <a:pt x="1903465" y="372383"/>
                  </a:cubicBezTo>
                  <a:cubicBezTo>
                    <a:pt x="1946127" y="211567"/>
                    <a:pt x="1944799" y="198954"/>
                    <a:pt x="1941644" y="170076"/>
                  </a:cubicBezTo>
                  <a:cubicBezTo>
                    <a:pt x="1935502" y="113152"/>
                    <a:pt x="1903963" y="62534"/>
                    <a:pt x="1855158" y="31167"/>
                  </a:cubicBezTo>
                  <a:cubicBezTo>
                    <a:pt x="1805856" y="-531"/>
                    <a:pt x="1743771" y="-8663"/>
                    <a:pt x="1688990" y="9592"/>
                  </a:cubicBezTo>
                  <a:cubicBezTo>
                    <a:pt x="1592377" y="41623"/>
                    <a:pt x="1567311" y="126927"/>
                    <a:pt x="1527802" y="287743"/>
                  </a:cubicBezTo>
                  <a:cubicBezTo>
                    <a:pt x="1525977" y="294879"/>
                    <a:pt x="1524481" y="301517"/>
                    <a:pt x="1522821" y="308322"/>
                  </a:cubicBezTo>
                  <a:cubicBezTo>
                    <a:pt x="1484144" y="220695"/>
                    <a:pt x="1459410" y="180200"/>
                    <a:pt x="1404296" y="154310"/>
                  </a:cubicBezTo>
                  <a:cubicBezTo>
                    <a:pt x="1358149" y="132901"/>
                    <a:pt x="1306687" y="129914"/>
                    <a:pt x="1259210" y="146178"/>
                  </a:cubicBezTo>
                  <a:cubicBezTo>
                    <a:pt x="1259210" y="146178"/>
                    <a:pt x="1259044" y="146178"/>
                    <a:pt x="1258878" y="146178"/>
                  </a:cubicBezTo>
                  <a:cubicBezTo>
                    <a:pt x="1203434" y="165098"/>
                    <a:pt x="1161104" y="207749"/>
                    <a:pt x="1142512" y="263014"/>
                  </a:cubicBezTo>
                  <a:cubicBezTo>
                    <a:pt x="1121264" y="326080"/>
                    <a:pt x="1139690" y="377361"/>
                    <a:pt x="1178700" y="472623"/>
                  </a:cubicBezTo>
                  <a:cubicBezTo>
                    <a:pt x="1096529" y="414205"/>
                    <a:pt x="1049716" y="394289"/>
                    <a:pt x="991118" y="400762"/>
                  </a:cubicBezTo>
                  <a:cubicBezTo>
                    <a:pt x="991118" y="400762"/>
                    <a:pt x="991118" y="400762"/>
                    <a:pt x="991118" y="400762"/>
                  </a:cubicBezTo>
                  <a:cubicBezTo>
                    <a:pt x="902638" y="410886"/>
                    <a:pt x="829597" y="484074"/>
                    <a:pt x="821131" y="571204"/>
                  </a:cubicBezTo>
                  <a:cubicBezTo>
                    <a:pt x="811337" y="672440"/>
                    <a:pt x="877904" y="723556"/>
                    <a:pt x="988462" y="808362"/>
                  </a:cubicBezTo>
                  <a:cubicBezTo>
                    <a:pt x="1061669" y="864456"/>
                    <a:pt x="1098854" y="890014"/>
                    <a:pt x="1122092" y="902959"/>
                  </a:cubicBezTo>
                  <a:cubicBezTo>
                    <a:pt x="1130392" y="941628"/>
                    <a:pt x="1148322" y="978969"/>
                    <a:pt x="1176209" y="1014651"/>
                  </a:cubicBezTo>
                  <a:cubicBezTo>
                    <a:pt x="1172558" y="1022617"/>
                    <a:pt x="1169571" y="1030085"/>
                    <a:pt x="1167246" y="1037222"/>
                  </a:cubicBezTo>
                  <a:cubicBezTo>
                    <a:pt x="1154464" y="1074563"/>
                    <a:pt x="1128899" y="1176794"/>
                    <a:pt x="1114789" y="1300767"/>
                  </a:cubicBezTo>
                  <a:cubicBezTo>
                    <a:pt x="1022823" y="1128998"/>
                    <a:pt x="912432" y="910759"/>
                    <a:pt x="822958" y="698164"/>
                  </a:cubicBezTo>
                  <a:cubicBezTo>
                    <a:pt x="820302" y="691857"/>
                    <a:pt x="816484" y="683227"/>
                    <a:pt x="812002" y="673435"/>
                  </a:cubicBezTo>
                  <a:cubicBezTo>
                    <a:pt x="808184" y="664806"/>
                    <a:pt x="801377" y="649537"/>
                    <a:pt x="795734" y="635928"/>
                  </a:cubicBezTo>
                  <a:cubicBezTo>
                    <a:pt x="799718" y="620162"/>
                    <a:pt x="803369" y="599749"/>
                    <a:pt x="803535" y="575851"/>
                  </a:cubicBezTo>
                  <a:cubicBezTo>
                    <a:pt x="803535" y="511956"/>
                    <a:pt x="780461" y="450550"/>
                    <a:pt x="760043" y="396281"/>
                  </a:cubicBezTo>
                  <a:cubicBezTo>
                    <a:pt x="751078" y="372715"/>
                    <a:pt x="737799" y="337033"/>
                    <a:pt x="736304" y="324254"/>
                  </a:cubicBezTo>
                  <a:cubicBezTo>
                    <a:pt x="732985" y="282100"/>
                    <a:pt x="713562" y="242767"/>
                    <a:pt x="682187" y="214388"/>
                  </a:cubicBezTo>
                  <a:cubicBezTo>
                    <a:pt x="623590" y="161281"/>
                    <a:pt x="549552" y="142527"/>
                    <a:pt x="479001" y="162774"/>
                  </a:cubicBezTo>
                  <a:cubicBezTo>
                    <a:pt x="467714" y="166093"/>
                    <a:pt x="456757" y="170242"/>
                    <a:pt x="446133" y="175387"/>
                  </a:cubicBezTo>
                  <a:cubicBezTo>
                    <a:pt x="394839" y="133565"/>
                    <a:pt x="332422" y="105186"/>
                    <a:pt x="257887" y="119790"/>
                  </a:cubicBezTo>
                  <a:cubicBezTo>
                    <a:pt x="222861" y="126761"/>
                    <a:pt x="185843" y="143855"/>
                    <a:pt x="155795" y="173562"/>
                  </a:cubicBezTo>
                  <a:cubicBezTo>
                    <a:pt x="135876" y="181030"/>
                    <a:pt x="115125" y="192481"/>
                    <a:pt x="95536" y="209741"/>
                  </a:cubicBezTo>
                  <a:cubicBezTo>
                    <a:pt x="66818" y="234967"/>
                    <a:pt x="47562" y="266002"/>
                    <a:pt x="37602" y="302513"/>
                  </a:cubicBezTo>
                  <a:cubicBezTo>
                    <a:pt x="18844" y="328569"/>
                    <a:pt x="6393" y="359604"/>
                    <a:pt x="1911" y="394289"/>
                  </a:cubicBezTo>
                  <a:cubicBezTo>
                    <a:pt x="-2902" y="429805"/>
                    <a:pt x="1911" y="461172"/>
                    <a:pt x="10377" y="487725"/>
                  </a:cubicBezTo>
                  <a:cubicBezTo>
                    <a:pt x="5563" y="516437"/>
                    <a:pt x="7557" y="541829"/>
                    <a:pt x="10710" y="559918"/>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EF3AFBB2-65BF-73ED-95EB-C012124A133C}"/>
                </a:ext>
              </a:extLst>
            </p:cNvPr>
            <p:cNvGrpSpPr/>
            <p:nvPr/>
          </p:nvGrpSpPr>
          <p:grpSpPr>
            <a:xfrm>
              <a:off x="-21723532" y="-9856478"/>
              <a:ext cx="2859979" cy="4584604"/>
              <a:chOff x="-21723532" y="-9856478"/>
              <a:chExt cx="2859979" cy="4584604"/>
            </a:xfrm>
          </p:grpSpPr>
          <p:sp>
            <p:nvSpPr>
              <p:cNvPr id="6" name="Forme libre 5">
                <a:extLst>
                  <a:ext uri="{FF2B5EF4-FFF2-40B4-BE49-F238E27FC236}">
                    <a16:creationId xmlns:a16="http://schemas.microsoft.com/office/drawing/2014/main" id="{813593DD-47CF-1FDF-1AFC-CEE8B827D7C8}"/>
                  </a:ext>
                </a:extLst>
              </p:cNvPr>
              <p:cNvSpPr/>
              <p:nvPr/>
            </p:nvSpPr>
            <p:spPr>
              <a:xfrm>
                <a:off x="-21723532" y="-9739480"/>
                <a:ext cx="2859979" cy="4353480"/>
              </a:xfrm>
              <a:custGeom>
                <a:avLst/>
                <a:gdLst>
                  <a:gd name="csX0" fmla="*/ 840676 w 2859979"/>
                  <a:gd name="csY0" fmla="*/ 4277393 h 4353480"/>
                  <a:gd name="csX1" fmla="*/ 1097980 w 2859979"/>
                  <a:gd name="csY1" fmla="*/ 4158897 h 4353480"/>
                  <a:gd name="csX2" fmla="*/ 1027595 w 2859979"/>
                  <a:gd name="csY2" fmla="*/ 2789057 h 4353480"/>
                  <a:gd name="csX3" fmla="*/ 994394 w 2859979"/>
                  <a:gd name="csY3" fmla="*/ 2760844 h 4353480"/>
                  <a:gd name="csX4" fmla="*/ 976631 w 2859979"/>
                  <a:gd name="csY4" fmla="*/ 2314741 h 4353480"/>
                  <a:gd name="csX5" fmla="*/ 1011161 w 2859979"/>
                  <a:gd name="csY5" fmla="*/ 2039080 h 4353480"/>
                  <a:gd name="csX6" fmla="*/ 611427 w 2859979"/>
                  <a:gd name="csY6" fmla="*/ 1319807 h 4353480"/>
                  <a:gd name="csX7" fmla="*/ 316939 w 2859979"/>
                  <a:gd name="csY7" fmla="*/ 642687 h 4353480"/>
                  <a:gd name="csX8" fmla="*/ 341840 w 2859979"/>
                  <a:gd name="csY8" fmla="*/ 582111 h 4353480"/>
                  <a:gd name="csX9" fmla="*/ 306980 w 2859979"/>
                  <a:gd name="csY9" fmla="*/ 476560 h 4353480"/>
                  <a:gd name="csX10" fmla="*/ 171023 w 2859979"/>
                  <a:gd name="csY10" fmla="*/ 414823 h 4353480"/>
                  <a:gd name="csX11" fmla="*/ 8342 w 2859979"/>
                  <a:gd name="csY11" fmla="*/ 249526 h 4353480"/>
                  <a:gd name="csX12" fmla="*/ 29258 w 2859979"/>
                  <a:gd name="csY12" fmla="*/ 198908 h 4353480"/>
                  <a:gd name="csX13" fmla="*/ 374 w 2859979"/>
                  <a:gd name="csY13" fmla="*/ 134349 h 4353480"/>
                  <a:gd name="csX14" fmla="*/ 28594 w 2859979"/>
                  <a:gd name="csY14" fmla="*/ 104642 h 4353480"/>
                  <a:gd name="csX15" fmla="*/ 39218 w 2859979"/>
                  <a:gd name="csY15" fmla="*/ 52198 h 4353480"/>
                  <a:gd name="csX16" fmla="*/ 94662 w 2859979"/>
                  <a:gd name="csY16" fmla="*/ 44730 h 4353480"/>
                  <a:gd name="csX17" fmla="*/ 123879 w 2859979"/>
                  <a:gd name="csY17" fmla="*/ 584 h 4353480"/>
                  <a:gd name="csX18" fmla="*/ 299510 w 2859979"/>
                  <a:gd name="csY18" fmla="*/ 161068 h 4353480"/>
                  <a:gd name="csX19" fmla="*/ 319097 w 2859979"/>
                  <a:gd name="csY19" fmla="*/ 90203 h 4353480"/>
                  <a:gd name="csX20" fmla="*/ 404755 w 2859979"/>
                  <a:gd name="csY20" fmla="*/ 55186 h 4353480"/>
                  <a:gd name="csX21" fmla="*/ 471488 w 2859979"/>
                  <a:gd name="csY21" fmla="*/ 293007 h 4353480"/>
                  <a:gd name="csX22" fmla="*/ 458872 w 2859979"/>
                  <a:gd name="csY22" fmla="*/ 363375 h 4353480"/>
                  <a:gd name="csX23" fmla="*/ 503858 w 2859979"/>
                  <a:gd name="csY23" fmla="*/ 480045 h 4353480"/>
                  <a:gd name="csX24" fmla="*/ 865244 w 2859979"/>
                  <a:gd name="csY24" fmla="*/ 1212264 h 4353480"/>
                  <a:gd name="csX25" fmla="*/ 1141971 w 2859979"/>
                  <a:gd name="csY25" fmla="*/ 1636128 h 4353480"/>
                  <a:gd name="csX26" fmla="*/ 1274274 w 2859979"/>
                  <a:gd name="csY26" fmla="*/ 1617042 h 4353480"/>
                  <a:gd name="csX27" fmla="*/ 1186292 w 2859979"/>
                  <a:gd name="csY27" fmla="*/ 1485933 h 4353480"/>
                  <a:gd name="csX28" fmla="*/ 1158405 w 2859979"/>
                  <a:gd name="csY28" fmla="*/ 808315 h 4353480"/>
                  <a:gd name="csX29" fmla="*/ 1212521 w 2859979"/>
                  <a:gd name="csY29" fmla="*/ 697454 h 4353480"/>
                  <a:gd name="csX30" fmla="*/ 1118398 w 2859979"/>
                  <a:gd name="csY30" fmla="*/ 551740 h 4353480"/>
                  <a:gd name="csX31" fmla="*/ 1213849 w 2859979"/>
                  <a:gd name="csY31" fmla="*/ 533816 h 4353480"/>
                  <a:gd name="csX32" fmla="*/ 1284400 w 2859979"/>
                  <a:gd name="csY32" fmla="*/ 538795 h 4353480"/>
                  <a:gd name="csX33" fmla="*/ 1244060 w 2859979"/>
                  <a:gd name="csY33" fmla="*/ 528838 h 4353480"/>
                  <a:gd name="csX34" fmla="*/ 1329884 w 2859979"/>
                  <a:gd name="csY34" fmla="*/ 485854 h 4353480"/>
                  <a:gd name="csX35" fmla="*/ 1392633 w 2859979"/>
                  <a:gd name="csY35" fmla="*/ 519046 h 4353480"/>
                  <a:gd name="csX36" fmla="*/ 1586855 w 2859979"/>
                  <a:gd name="csY36" fmla="*/ 488343 h 4353480"/>
                  <a:gd name="csX37" fmla="*/ 1727458 w 2859979"/>
                  <a:gd name="csY37" fmla="*/ 471249 h 4353480"/>
                  <a:gd name="csX38" fmla="*/ 1788714 w 2859979"/>
                  <a:gd name="csY38" fmla="*/ 649325 h 4353480"/>
                  <a:gd name="csX39" fmla="*/ 1877857 w 2859979"/>
                  <a:gd name="csY39" fmla="*/ 708905 h 4353480"/>
                  <a:gd name="csX40" fmla="*/ 1860426 w 2859979"/>
                  <a:gd name="csY40" fmla="*/ 954029 h 4353480"/>
                  <a:gd name="csX41" fmla="*/ 1904749 w 2859979"/>
                  <a:gd name="csY41" fmla="*/ 1095925 h 4353480"/>
                  <a:gd name="csX42" fmla="*/ 1728289 w 2859979"/>
                  <a:gd name="csY42" fmla="*/ 1174093 h 4353480"/>
                  <a:gd name="csX43" fmla="*/ 1641470 w 2859979"/>
                  <a:gd name="csY43" fmla="*/ 1452575 h 4353480"/>
                  <a:gd name="csX44" fmla="*/ 1491902 w 2859979"/>
                  <a:gd name="csY44" fmla="*/ 1552483 h 4353480"/>
                  <a:gd name="csX45" fmla="*/ 1538880 w 2859979"/>
                  <a:gd name="csY45" fmla="*/ 1637289 h 4353480"/>
                  <a:gd name="csX46" fmla="*/ 2002691 w 2859979"/>
                  <a:gd name="csY46" fmla="*/ 1153680 h 4353480"/>
                  <a:gd name="csX47" fmla="*/ 2396115 w 2859979"/>
                  <a:gd name="csY47" fmla="*/ 599703 h 4353480"/>
                  <a:gd name="csX48" fmla="*/ 2433299 w 2859979"/>
                  <a:gd name="csY48" fmla="*/ 536140 h 4353480"/>
                  <a:gd name="csX49" fmla="*/ 2398273 w 2859979"/>
                  <a:gd name="csY49" fmla="*/ 465772 h 4353480"/>
                  <a:gd name="csX50" fmla="*/ 2412715 w 2859979"/>
                  <a:gd name="csY50" fmla="*/ 279896 h 4353480"/>
                  <a:gd name="csX51" fmla="*/ 2441101 w 2859979"/>
                  <a:gd name="csY51" fmla="*/ 170694 h 4353480"/>
                  <a:gd name="csX52" fmla="*/ 2508997 w 2859979"/>
                  <a:gd name="csY52" fmla="*/ 271598 h 4353480"/>
                  <a:gd name="csX53" fmla="*/ 2644785 w 2859979"/>
                  <a:gd name="csY53" fmla="*/ 16849 h 4353480"/>
                  <a:gd name="csX54" fmla="*/ 2685457 w 2859979"/>
                  <a:gd name="csY54" fmla="*/ 85224 h 4353480"/>
                  <a:gd name="csX55" fmla="*/ 2776093 w 2859979"/>
                  <a:gd name="csY55" fmla="*/ 95348 h 4353480"/>
                  <a:gd name="csX56" fmla="*/ 2817262 w 2859979"/>
                  <a:gd name="csY56" fmla="*/ 245045 h 4353480"/>
                  <a:gd name="csX57" fmla="*/ 2839505 w 2859979"/>
                  <a:gd name="csY57" fmla="*/ 287033 h 4353480"/>
                  <a:gd name="csX58" fmla="*/ 2669852 w 2859979"/>
                  <a:gd name="csY58" fmla="*/ 556055 h 4353480"/>
                  <a:gd name="csX59" fmla="*/ 2620716 w 2859979"/>
                  <a:gd name="csY59" fmla="*/ 582443 h 4353480"/>
                  <a:gd name="csX60" fmla="*/ 2564773 w 2859979"/>
                  <a:gd name="csY60" fmla="*/ 738446 h 4353480"/>
                  <a:gd name="csX61" fmla="*/ 2595317 w 2859979"/>
                  <a:gd name="csY61" fmla="*/ 808150 h 4353480"/>
                  <a:gd name="csX62" fmla="*/ 1788548 w 2859979"/>
                  <a:gd name="csY62" fmla="*/ 1932036 h 4353480"/>
                  <a:gd name="csX63" fmla="*/ 1833866 w 2859979"/>
                  <a:gd name="csY63" fmla="*/ 2606998 h 4353480"/>
                  <a:gd name="csX64" fmla="*/ 1821083 w 2859979"/>
                  <a:gd name="csY64" fmla="*/ 2760844 h 4353480"/>
                  <a:gd name="csX65" fmla="*/ 1782904 w 2859979"/>
                  <a:gd name="csY65" fmla="*/ 2813453 h 4353480"/>
                  <a:gd name="csX66" fmla="*/ 1803488 w 2859979"/>
                  <a:gd name="csY66" fmla="*/ 3075671 h 4353480"/>
                  <a:gd name="csX67" fmla="*/ 1823574 w 2859979"/>
                  <a:gd name="csY67" fmla="*/ 4174332 h 4353480"/>
                  <a:gd name="csX68" fmla="*/ 2110758 w 2859979"/>
                  <a:gd name="csY68" fmla="*/ 4292827 h 4353480"/>
                  <a:gd name="csX69" fmla="*/ 2098474 w 2859979"/>
                  <a:gd name="csY69" fmla="*/ 4353404 h 4353480"/>
                  <a:gd name="csX70" fmla="*/ 1726131 w 2859979"/>
                  <a:gd name="csY70" fmla="*/ 4266606 h 4353480"/>
                  <a:gd name="csX71" fmla="*/ 1717664 w 2859979"/>
                  <a:gd name="csY71" fmla="*/ 4247354 h 4353480"/>
                  <a:gd name="csX72" fmla="*/ 1717664 w 2859979"/>
                  <a:gd name="csY72" fmla="*/ 4237563 h 4353480"/>
                  <a:gd name="csX73" fmla="*/ 1627526 w 2859979"/>
                  <a:gd name="csY73" fmla="*/ 4204039 h 4353480"/>
                  <a:gd name="csX74" fmla="*/ 1622213 w 2859979"/>
                  <a:gd name="csY74" fmla="*/ 3443440 h 4353480"/>
                  <a:gd name="csX75" fmla="*/ 1596318 w 2859979"/>
                  <a:gd name="csY75" fmla="*/ 3129277 h 4353480"/>
                  <a:gd name="csX76" fmla="*/ 1257175 w 2859979"/>
                  <a:gd name="csY76" fmla="*/ 3088284 h 4353480"/>
                  <a:gd name="csX77" fmla="*/ 1289711 w 2859979"/>
                  <a:gd name="csY77" fmla="*/ 4184455 h 4353480"/>
                  <a:gd name="csX78" fmla="*/ 1217334 w 2859979"/>
                  <a:gd name="csY78" fmla="*/ 4236733 h 4353480"/>
                  <a:gd name="csX79" fmla="*/ 1208868 w 2859979"/>
                  <a:gd name="csY79" fmla="*/ 4257312 h 4353480"/>
                  <a:gd name="csX80" fmla="*/ 1201232 w 2859979"/>
                  <a:gd name="csY80" fmla="*/ 4277227 h 4353480"/>
                  <a:gd name="csX81" fmla="*/ 904088 w 2859979"/>
                  <a:gd name="csY81" fmla="*/ 4348259 h 4353480"/>
                  <a:gd name="csX82" fmla="*/ 840843 w 2859979"/>
                  <a:gd name="csY82" fmla="*/ 4277559 h 4353480"/>
                  <a:gd name="csX83" fmla="*/ 240911 w 2859979"/>
                  <a:gd name="csY83" fmla="*/ 331842 h 4353480"/>
                  <a:gd name="csX84" fmla="*/ 300838 w 2859979"/>
                  <a:gd name="csY84" fmla="*/ 203886 h 4353480"/>
                  <a:gd name="csX85" fmla="*/ 142471 w 2859979"/>
                  <a:gd name="csY85" fmla="*/ 44730 h 4353480"/>
                  <a:gd name="csX86" fmla="*/ 138986 w 2859979"/>
                  <a:gd name="csY86" fmla="*/ 63318 h 4353480"/>
                  <a:gd name="csX87" fmla="*/ 230785 w 2859979"/>
                  <a:gd name="csY87" fmla="*/ 205878 h 4353480"/>
                  <a:gd name="csX88" fmla="*/ 69596 w 2859979"/>
                  <a:gd name="csY88" fmla="*/ 74935 h 4353480"/>
                  <a:gd name="csX89" fmla="*/ 190446 w 2859979"/>
                  <a:gd name="csY89" fmla="*/ 246206 h 4353480"/>
                  <a:gd name="csX90" fmla="*/ 39384 w 2859979"/>
                  <a:gd name="csY90" fmla="*/ 135345 h 4353480"/>
                  <a:gd name="csX91" fmla="*/ 195593 w 2859979"/>
                  <a:gd name="csY91" fmla="*/ 301637 h 4353480"/>
                  <a:gd name="csX92" fmla="*/ 49510 w 2859979"/>
                  <a:gd name="csY92" fmla="*/ 226125 h 4353480"/>
                  <a:gd name="csX93" fmla="*/ 270956 w 2859979"/>
                  <a:gd name="csY93" fmla="*/ 410176 h 4353480"/>
                  <a:gd name="csX94" fmla="*/ 332046 w 2859979"/>
                  <a:gd name="csY94" fmla="*/ 414656 h 4353480"/>
                  <a:gd name="csX95" fmla="*/ 380021 w 2859979"/>
                  <a:gd name="csY95" fmla="*/ 553400 h 4353480"/>
                  <a:gd name="csX96" fmla="*/ 473148 w 2859979"/>
                  <a:gd name="csY96" fmla="*/ 500292 h 4353480"/>
                  <a:gd name="csX97" fmla="*/ 413387 w 2859979"/>
                  <a:gd name="csY97" fmla="*/ 363209 h 4353480"/>
                  <a:gd name="csX98" fmla="*/ 432312 w 2859979"/>
                  <a:gd name="csY98" fmla="*/ 289688 h 4353480"/>
                  <a:gd name="csX99" fmla="*/ 386495 w 2859979"/>
                  <a:gd name="csY99" fmla="*/ 163724 h 4353480"/>
                  <a:gd name="csX100" fmla="*/ 357279 w 2859979"/>
                  <a:gd name="csY100" fmla="*/ 74769 h 4353480"/>
                  <a:gd name="csX101" fmla="*/ 342670 w 2859979"/>
                  <a:gd name="csY101" fmla="*/ 278071 h 4353480"/>
                  <a:gd name="csX102" fmla="*/ 387324 w 2859979"/>
                  <a:gd name="csY102" fmla="*/ 336655 h 4353480"/>
                  <a:gd name="csX103" fmla="*/ 241243 w 2859979"/>
                  <a:gd name="csY103" fmla="*/ 331676 h 4353480"/>
                  <a:gd name="csX104" fmla="*/ 2821412 w 2859979"/>
                  <a:gd name="csY104" fmla="*/ 115263 h 4353480"/>
                  <a:gd name="csX105" fmla="*/ 2663544 w 2859979"/>
                  <a:gd name="csY105" fmla="*/ 321221 h 4353480"/>
                  <a:gd name="csX106" fmla="*/ 2652090 w 2859979"/>
                  <a:gd name="csY106" fmla="*/ 296327 h 4353480"/>
                  <a:gd name="csX107" fmla="*/ 2740735 w 2859979"/>
                  <a:gd name="csY107" fmla="*/ 64811 h 4353480"/>
                  <a:gd name="csX108" fmla="*/ 2612250 w 2859979"/>
                  <a:gd name="csY108" fmla="*/ 286535 h 4353480"/>
                  <a:gd name="csX109" fmla="*/ 2643790 w 2859979"/>
                  <a:gd name="csY109" fmla="*/ 151775 h 4353480"/>
                  <a:gd name="csX110" fmla="*/ 2650099 w 2859979"/>
                  <a:gd name="csY110" fmla="*/ 74935 h 4353480"/>
                  <a:gd name="csX111" fmla="*/ 2508997 w 2859979"/>
                  <a:gd name="csY111" fmla="*/ 344455 h 4353480"/>
                  <a:gd name="csX112" fmla="*/ 2579548 w 2859979"/>
                  <a:gd name="csY112" fmla="*/ 397231 h 4353480"/>
                  <a:gd name="csX113" fmla="*/ 2473306 w 2859979"/>
                  <a:gd name="csY113" fmla="*/ 359890 h 4353480"/>
                  <a:gd name="csX114" fmla="*/ 2443425 w 2859979"/>
                  <a:gd name="csY114" fmla="*/ 216002 h 4353480"/>
                  <a:gd name="csX115" fmla="*/ 2443425 w 2859979"/>
                  <a:gd name="csY115" fmla="*/ 485522 h 4353480"/>
                  <a:gd name="csX116" fmla="*/ 2478949 w 2859979"/>
                  <a:gd name="csY116" fmla="*/ 515561 h 4353480"/>
                  <a:gd name="csX117" fmla="*/ 2448572 w 2859979"/>
                  <a:gd name="csY117" fmla="*/ 583771 h 4353480"/>
                  <a:gd name="csX118" fmla="*/ 2499037 w 2859979"/>
                  <a:gd name="csY118" fmla="*/ 649325 h 4353480"/>
                  <a:gd name="csX119" fmla="*/ 2416200 w 2859979"/>
                  <a:gd name="csY119" fmla="*/ 669572 h 4353480"/>
                  <a:gd name="csX120" fmla="*/ 2408232 w 2859979"/>
                  <a:gd name="csY120" fmla="*/ 684343 h 4353480"/>
                  <a:gd name="csX121" fmla="*/ 2518790 w 2859979"/>
                  <a:gd name="csY121" fmla="*/ 729484 h 4353480"/>
                  <a:gd name="csX122" fmla="*/ 2602124 w 2859979"/>
                  <a:gd name="csY122" fmla="*/ 523029 h 4353480"/>
                  <a:gd name="csX123" fmla="*/ 2648935 w 2859979"/>
                  <a:gd name="csY123" fmla="*/ 514399 h 4353480"/>
                  <a:gd name="csX124" fmla="*/ 2780576 w 2859979"/>
                  <a:gd name="csY124" fmla="*/ 343625 h 4353480"/>
                  <a:gd name="csX125" fmla="*/ 2794021 w 2859979"/>
                  <a:gd name="csY125" fmla="*/ 281390 h 4353480"/>
                  <a:gd name="csX126" fmla="*/ 2730775 w 2859979"/>
                  <a:gd name="csY126" fmla="*/ 364702 h 4353480"/>
                  <a:gd name="csX127" fmla="*/ 2706373 w 2859979"/>
                  <a:gd name="csY127" fmla="*/ 345617 h 4353480"/>
                  <a:gd name="csX128" fmla="*/ 2821578 w 2859979"/>
                  <a:gd name="csY128" fmla="*/ 115263 h 4353480"/>
                  <a:gd name="csX129" fmla="*/ 1712519 w 2859979"/>
                  <a:gd name="csY129" fmla="*/ 629244 h 4353480"/>
                  <a:gd name="csX130" fmla="*/ 1626862 w 2859979"/>
                  <a:gd name="csY130" fmla="*/ 528506 h 4353480"/>
                  <a:gd name="csX131" fmla="*/ 1682140 w 2859979"/>
                  <a:gd name="csY131" fmla="*/ 581613 h 4353480"/>
                  <a:gd name="csX132" fmla="*/ 1712519 w 2859979"/>
                  <a:gd name="csY132" fmla="*/ 629244 h 4353480"/>
                  <a:gd name="csX133" fmla="*/ 1389977 w 2859979"/>
                  <a:gd name="csY133" fmla="*/ 2740596 h 4353480"/>
                  <a:gd name="csX134" fmla="*/ 1304817 w 2859979"/>
                  <a:gd name="csY134" fmla="*/ 1972530 h 4353480"/>
                  <a:gd name="csX135" fmla="*/ 1347315 w 2859979"/>
                  <a:gd name="csY135" fmla="*/ 1833289 h 4353480"/>
                  <a:gd name="csX136" fmla="*/ 1281577 w 2859979"/>
                  <a:gd name="csY136" fmla="*/ 1779518 h 4353480"/>
                  <a:gd name="csX137" fmla="*/ 1187123 w 2859979"/>
                  <a:gd name="csY137" fmla="*/ 1837770 h 4353480"/>
                  <a:gd name="csX138" fmla="*/ 1122049 w 2859979"/>
                  <a:gd name="csY138" fmla="*/ 1690895 h 4353480"/>
                  <a:gd name="csX139" fmla="*/ 954554 w 2859979"/>
                  <a:gd name="csY139" fmla="*/ 1450252 h 4353480"/>
                  <a:gd name="csX140" fmla="*/ 584368 w 2859979"/>
                  <a:gd name="csY140" fmla="*/ 782260 h 4353480"/>
                  <a:gd name="csX141" fmla="*/ 477464 w 2859979"/>
                  <a:gd name="csY141" fmla="*/ 545599 h 4353480"/>
                  <a:gd name="csX142" fmla="*/ 389814 w 2859979"/>
                  <a:gd name="csY142" fmla="*/ 755042 h 4353480"/>
                  <a:gd name="csX143" fmla="*/ 992733 w 2859979"/>
                  <a:gd name="csY143" fmla="*/ 1855362 h 4353480"/>
                  <a:gd name="csX144" fmla="*/ 1093165 w 2859979"/>
                  <a:gd name="csY144" fmla="*/ 2173675 h 4353480"/>
                  <a:gd name="csX145" fmla="*/ 1042369 w 2859979"/>
                  <a:gd name="csY145" fmla="*/ 2120733 h 4353480"/>
                  <a:gd name="csX146" fmla="*/ 1021949 w 2859979"/>
                  <a:gd name="csY146" fmla="*/ 2551734 h 4353480"/>
                  <a:gd name="csX147" fmla="*/ 1059964 w 2859979"/>
                  <a:gd name="csY147" fmla="*/ 2755533 h 4353480"/>
                  <a:gd name="csX148" fmla="*/ 1285893 w 2859979"/>
                  <a:gd name="csY148" fmla="*/ 2749725 h 4353480"/>
                  <a:gd name="csX149" fmla="*/ 1292201 w 2859979"/>
                  <a:gd name="csY149" fmla="*/ 2740265 h 4353480"/>
                  <a:gd name="csX150" fmla="*/ 1276598 w 2859979"/>
                  <a:gd name="csY150" fmla="*/ 2634548 h 4353480"/>
                  <a:gd name="csX151" fmla="*/ 1389977 w 2859979"/>
                  <a:gd name="csY151" fmla="*/ 2740596 h 4353480"/>
                  <a:gd name="csX152" fmla="*/ 1636988 w 2859979"/>
                  <a:gd name="csY152" fmla="*/ 608997 h 4353480"/>
                  <a:gd name="csX153" fmla="*/ 1158238 w 2859979"/>
                  <a:gd name="csY153" fmla="*/ 568834 h 4353480"/>
                  <a:gd name="csX154" fmla="*/ 1216339 w 2859979"/>
                  <a:gd name="csY154" fmla="*/ 604018 h 4353480"/>
                  <a:gd name="csX155" fmla="*/ 1637154 w 2859979"/>
                  <a:gd name="csY155" fmla="*/ 609162 h 4353480"/>
                  <a:gd name="csX156" fmla="*/ 1314445 w 2859979"/>
                  <a:gd name="csY156" fmla="*/ 654470 h 4353480"/>
                  <a:gd name="csX157" fmla="*/ 1253856 w 2859979"/>
                  <a:gd name="csY157" fmla="*/ 662104 h 4353480"/>
                  <a:gd name="csX158" fmla="*/ 1314445 w 2859979"/>
                  <a:gd name="csY158" fmla="*/ 664593 h 4353480"/>
                  <a:gd name="csX159" fmla="*/ 1324573 w 2859979"/>
                  <a:gd name="csY159" fmla="*/ 664593 h 4353480"/>
                  <a:gd name="csX160" fmla="*/ 1329552 w 2859979"/>
                  <a:gd name="csY160" fmla="*/ 659615 h 4353480"/>
                  <a:gd name="csX161" fmla="*/ 1415209 w 2859979"/>
                  <a:gd name="csY161" fmla="*/ 629410 h 4353480"/>
                  <a:gd name="csX162" fmla="*/ 1314445 w 2859979"/>
                  <a:gd name="csY162" fmla="*/ 654636 h 4353480"/>
                  <a:gd name="csX163" fmla="*/ 1706377 w 2859979"/>
                  <a:gd name="csY163" fmla="*/ 685670 h 4353480"/>
                  <a:gd name="csX164" fmla="*/ 1643130 w 2859979"/>
                  <a:gd name="csY164" fmla="*/ 650653 h 4353480"/>
                  <a:gd name="csX165" fmla="*/ 1321584 w 2859979"/>
                  <a:gd name="csY165" fmla="*/ 719527 h 4353480"/>
                  <a:gd name="csX166" fmla="*/ 1258502 w 2859979"/>
                  <a:gd name="csY166" fmla="*/ 742927 h 4353480"/>
                  <a:gd name="csX167" fmla="*/ 1239414 w 2859979"/>
                  <a:gd name="csY167" fmla="*/ 710565 h 4353480"/>
                  <a:gd name="csX168" fmla="*/ 1174839 w 2859979"/>
                  <a:gd name="csY168" fmla="*/ 905403 h 4353480"/>
                  <a:gd name="csX169" fmla="*/ 1206047 w 2859979"/>
                  <a:gd name="csY169" fmla="*/ 1445605 h 4353480"/>
                  <a:gd name="csX170" fmla="*/ 1579053 w 2859979"/>
                  <a:gd name="csY170" fmla="*/ 1435481 h 4353480"/>
                  <a:gd name="csX171" fmla="*/ 1702391 w 2859979"/>
                  <a:gd name="csY171" fmla="*/ 1135590 h 4353480"/>
                  <a:gd name="csX172" fmla="*/ 1856442 w 2859979"/>
                  <a:gd name="csY172" fmla="*/ 1032031 h 4353480"/>
                  <a:gd name="csX173" fmla="*/ 1709530 w 2859979"/>
                  <a:gd name="csY173" fmla="*/ 992034 h 4353480"/>
                  <a:gd name="csX174" fmla="*/ 1706377 w 2859979"/>
                  <a:gd name="csY174" fmla="*/ 685670 h 4353480"/>
                  <a:gd name="csX175" fmla="*/ 1823408 w 2859979"/>
                  <a:gd name="csY175" fmla="*/ 745084 h 4353480"/>
                  <a:gd name="csX176" fmla="*/ 1748374 w 2859979"/>
                  <a:gd name="csY176" fmla="*/ 723012 h 4353480"/>
                  <a:gd name="csX177" fmla="*/ 1823408 w 2859979"/>
                  <a:gd name="csY177" fmla="*/ 745084 h 4353480"/>
                  <a:gd name="csX178" fmla="*/ 1788215 w 2859979"/>
                  <a:gd name="csY178" fmla="*/ 1793126 h 4353480"/>
                  <a:gd name="csX179" fmla="*/ 2532071 w 2859979"/>
                  <a:gd name="csY179" fmla="*/ 805660 h 4353480"/>
                  <a:gd name="csX180" fmla="*/ 2385324 w 2859979"/>
                  <a:gd name="csY180" fmla="*/ 729982 h 4353480"/>
                  <a:gd name="csX181" fmla="*/ 2323572 w 2859979"/>
                  <a:gd name="csY181" fmla="*/ 834537 h 4353480"/>
                  <a:gd name="csX182" fmla="*/ 1578887 w 2859979"/>
                  <a:gd name="csY182" fmla="*/ 1703010 h 4353480"/>
                  <a:gd name="csX183" fmla="*/ 1508004 w 2859979"/>
                  <a:gd name="csY183" fmla="*/ 1888886 h 4353480"/>
                  <a:gd name="csX184" fmla="*/ 1425335 w 2859979"/>
                  <a:gd name="csY184" fmla="*/ 1813374 h 4353480"/>
                  <a:gd name="csX185" fmla="*/ 1576563 w 2859979"/>
                  <a:gd name="csY185" fmla="*/ 2460621 h 4353480"/>
                  <a:gd name="csX186" fmla="*/ 1395124 w 2859979"/>
                  <a:gd name="csY186" fmla="*/ 2745409 h 4353480"/>
                  <a:gd name="csX187" fmla="*/ 1758004 w 2859979"/>
                  <a:gd name="csY187" fmla="*/ 2750554 h 4353480"/>
                  <a:gd name="csX188" fmla="*/ 1737750 w 2859979"/>
                  <a:gd name="csY188" fmla="*/ 2014850 h 4353480"/>
                  <a:gd name="csX189" fmla="*/ 1695587 w 2859979"/>
                  <a:gd name="csY189" fmla="*/ 2024476 h 4353480"/>
                  <a:gd name="csX190" fmla="*/ 1741570 w 2859979"/>
                  <a:gd name="csY190" fmla="*/ 1869966 h 4353480"/>
                  <a:gd name="csX191" fmla="*/ 1780414 w 2859979"/>
                  <a:gd name="csY191" fmla="*/ 1727406 h 4353480"/>
                  <a:gd name="csX192" fmla="*/ 1788215 w 2859979"/>
                  <a:gd name="csY192" fmla="*/ 1793126 h 4353480"/>
                  <a:gd name="csX193" fmla="*/ 1823408 w 2859979"/>
                  <a:gd name="csY193" fmla="*/ 810639 h 4353480"/>
                  <a:gd name="csX194" fmla="*/ 1757838 w 2859979"/>
                  <a:gd name="csY194" fmla="*/ 785579 h 4353480"/>
                  <a:gd name="csX195" fmla="*/ 1823408 w 2859979"/>
                  <a:gd name="csY195" fmla="*/ 810639 h 4353480"/>
                  <a:gd name="csX196" fmla="*/ 1803322 w 2859979"/>
                  <a:gd name="csY196" fmla="*/ 901419 h 4353480"/>
                  <a:gd name="csX197" fmla="*/ 1762983 w 2859979"/>
                  <a:gd name="csY197" fmla="*/ 926645 h 4353480"/>
                  <a:gd name="csX198" fmla="*/ 1803322 w 2859979"/>
                  <a:gd name="csY198" fmla="*/ 901419 h 4353480"/>
                  <a:gd name="csX199" fmla="*/ 1440442 w 2859979"/>
                  <a:gd name="csY199" fmla="*/ 1561445 h 4353480"/>
                  <a:gd name="csX200" fmla="*/ 1329718 w 2859979"/>
                  <a:gd name="csY200" fmla="*/ 1556301 h 4353480"/>
                  <a:gd name="csX201" fmla="*/ 1322082 w 2859979"/>
                  <a:gd name="csY201" fmla="*/ 1647081 h 4353480"/>
                  <a:gd name="csX202" fmla="*/ 1445587 w 2859979"/>
                  <a:gd name="csY202" fmla="*/ 1639447 h 4353480"/>
                  <a:gd name="csX203" fmla="*/ 1440442 w 2859979"/>
                  <a:gd name="csY203" fmla="*/ 1561445 h 4353480"/>
                  <a:gd name="csX204" fmla="*/ 1304319 w 2859979"/>
                  <a:gd name="csY204" fmla="*/ 1682431 h 4353480"/>
                  <a:gd name="csX205" fmla="*/ 1195755 w 2859979"/>
                  <a:gd name="csY205" fmla="*/ 1661852 h 4353480"/>
                  <a:gd name="csX206" fmla="*/ 1198576 w 2859979"/>
                  <a:gd name="csY206" fmla="*/ 1787982 h 4353480"/>
                  <a:gd name="csX207" fmla="*/ 1304319 w 2859979"/>
                  <a:gd name="csY207" fmla="*/ 1682265 h 4353480"/>
                  <a:gd name="csX208" fmla="*/ 1495387 w 2859979"/>
                  <a:gd name="csY208" fmla="*/ 1662515 h 4353480"/>
                  <a:gd name="csX209" fmla="*/ 1410062 w 2859979"/>
                  <a:gd name="csY209" fmla="*/ 1720104 h 4353480"/>
                  <a:gd name="csX210" fmla="*/ 1510993 w 2859979"/>
                  <a:gd name="csY210" fmla="*/ 1823331 h 4353480"/>
                  <a:gd name="csX211" fmla="*/ 1495554 w 2859979"/>
                  <a:gd name="csY211" fmla="*/ 1662515 h 4353480"/>
                  <a:gd name="csX212" fmla="*/ 1348476 w 2859979"/>
                  <a:gd name="csY212" fmla="*/ 1728402 h 4353480"/>
                  <a:gd name="csX213" fmla="*/ 1385162 w 2859979"/>
                  <a:gd name="csY213" fmla="*/ 1770722 h 4353480"/>
                  <a:gd name="csX214" fmla="*/ 1348476 w 2859979"/>
                  <a:gd name="csY214" fmla="*/ 1728402 h 4353480"/>
                  <a:gd name="csX215" fmla="*/ 1389977 w 2859979"/>
                  <a:gd name="csY215" fmla="*/ 1848723 h 4353480"/>
                  <a:gd name="csX216" fmla="*/ 1306643 w 2859979"/>
                  <a:gd name="csY216" fmla="*/ 2110444 h 4353480"/>
                  <a:gd name="csX217" fmla="*/ 1396783 w 2859979"/>
                  <a:gd name="csY217" fmla="*/ 2659442 h 4353480"/>
                  <a:gd name="csX218" fmla="*/ 1531411 w 2859979"/>
                  <a:gd name="csY218" fmla="*/ 2450995 h 4353480"/>
                  <a:gd name="csX219" fmla="*/ 1389977 w 2859979"/>
                  <a:gd name="csY219" fmla="*/ 1848723 h 4353480"/>
                  <a:gd name="csX220" fmla="*/ 1480779 w 2859979"/>
                  <a:gd name="csY220" fmla="*/ 2846314 h 4353480"/>
                  <a:gd name="csX221" fmla="*/ 1312123 w 2859979"/>
                  <a:gd name="csY221" fmla="*/ 2821420 h 4353480"/>
                  <a:gd name="csX222" fmla="*/ 1311624 w 2859979"/>
                  <a:gd name="csY222" fmla="*/ 2856769 h 4353480"/>
                  <a:gd name="csX223" fmla="*/ 1480779 w 2859979"/>
                  <a:gd name="csY223" fmla="*/ 2846479 h 4353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Lst>
                <a:rect l="l" t="t" r="r" b="b"/>
                <a:pathLst>
                  <a:path w="2859979" h="4353480">
                    <a:moveTo>
                      <a:pt x="840676" y="4277393"/>
                    </a:moveTo>
                    <a:cubicBezTo>
                      <a:pt x="914713" y="4220967"/>
                      <a:pt x="1018630" y="4205200"/>
                      <a:pt x="1097980" y="4158897"/>
                    </a:cubicBezTo>
                    <a:cubicBezTo>
                      <a:pt x="1086857" y="3701510"/>
                      <a:pt x="1025769" y="3246943"/>
                      <a:pt x="1027595" y="2789057"/>
                    </a:cubicBezTo>
                    <a:cubicBezTo>
                      <a:pt x="1010995" y="2779930"/>
                      <a:pt x="1004022" y="2779266"/>
                      <a:pt x="994394" y="2760844"/>
                    </a:cubicBezTo>
                    <a:cubicBezTo>
                      <a:pt x="967336" y="2708732"/>
                      <a:pt x="972813" y="2390254"/>
                      <a:pt x="976631" y="2314741"/>
                    </a:cubicBezTo>
                    <a:cubicBezTo>
                      <a:pt x="980283" y="2243046"/>
                      <a:pt x="1016140" y="2093516"/>
                      <a:pt x="1011161" y="2039080"/>
                    </a:cubicBezTo>
                    <a:cubicBezTo>
                      <a:pt x="1003357" y="1955270"/>
                      <a:pt x="676168" y="1441622"/>
                      <a:pt x="611427" y="1319807"/>
                    </a:cubicBezTo>
                    <a:cubicBezTo>
                      <a:pt x="552663" y="1209277"/>
                      <a:pt x="306647" y="739276"/>
                      <a:pt x="316939" y="642687"/>
                    </a:cubicBezTo>
                    <a:cubicBezTo>
                      <a:pt x="319596" y="618125"/>
                      <a:pt x="342670" y="605511"/>
                      <a:pt x="341840" y="582111"/>
                    </a:cubicBezTo>
                    <a:cubicBezTo>
                      <a:pt x="341840" y="576634"/>
                      <a:pt x="310797" y="480543"/>
                      <a:pt x="306980" y="476560"/>
                    </a:cubicBezTo>
                    <a:cubicBezTo>
                      <a:pt x="301999" y="471083"/>
                      <a:pt x="198746" y="432580"/>
                      <a:pt x="171023" y="414823"/>
                    </a:cubicBezTo>
                    <a:cubicBezTo>
                      <a:pt x="133176" y="390592"/>
                      <a:pt x="15479" y="291348"/>
                      <a:pt x="8342" y="249526"/>
                    </a:cubicBezTo>
                    <a:cubicBezTo>
                      <a:pt x="2200" y="214342"/>
                      <a:pt x="30752" y="207371"/>
                      <a:pt x="29258" y="198908"/>
                    </a:cubicBezTo>
                    <a:cubicBezTo>
                      <a:pt x="27929" y="190941"/>
                      <a:pt x="-3776" y="165881"/>
                      <a:pt x="374" y="134349"/>
                    </a:cubicBezTo>
                    <a:cubicBezTo>
                      <a:pt x="4192" y="105140"/>
                      <a:pt x="26602" y="108459"/>
                      <a:pt x="28594" y="104642"/>
                    </a:cubicBezTo>
                    <a:cubicBezTo>
                      <a:pt x="34071" y="93854"/>
                      <a:pt x="22784" y="66637"/>
                      <a:pt x="39218" y="52198"/>
                    </a:cubicBezTo>
                    <a:cubicBezTo>
                      <a:pt x="56649" y="36930"/>
                      <a:pt x="88188" y="49709"/>
                      <a:pt x="94662" y="44730"/>
                    </a:cubicBezTo>
                    <a:cubicBezTo>
                      <a:pt x="96987" y="43070"/>
                      <a:pt x="92338" y="6725"/>
                      <a:pt x="123879" y="584"/>
                    </a:cubicBezTo>
                    <a:cubicBezTo>
                      <a:pt x="177996" y="-10037"/>
                      <a:pt x="261994" y="127213"/>
                      <a:pt x="299510" y="161068"/>
                    </a:cubicBezTo>
                    <a:cubicBezTo>
                      <a:pt x="321089" y="163724"/>
                      <a:pt x="312291" y="114599"/>
                      <a:pt x="319097" y="90203"/>
                    </a:cubicBezTo>
                    <a:cubicBezTo>
                      <a:pt x="331215" y="47219"/>
                      <a:pt x="364748" y="19006"/>
                      <a:pt x="404755" y="55186"/>
                    </a:cubicBezTo>
                    <a:cubicBezTo>
                      <a:pt x="410565" y="127047"/>
                      <a:pt x="471654" y="228448"/>
                      <a:pt x="471488" y="293007"/>
                    </a:cubicBezTo>
                    <a:cubicBezTo>
                      <a:pt x="471488" y="317072"/>
                      <a:pt x="457376" y="338646"/>
                      <a:pt x="458872" y="363375"/>
                    </a:cubicBezTo>
                    <a:cubicBezTo>
                      <a:pt x="460365" y="386443"/>
                      <a:pt x="493067" y="454155"/>
                      <a:pt x="503858" y="480045"/>
                    </a:cubicBezTo>
                    <a:cubicBezTo>
                      <a:pt x="604622" y="719527"/>
                      <a:pt x="739416" y="984234"/>
                      <a:pt x="865244" y="1212264"/>
                    </a:cubicBezTo>
                    <a:cubicBezTo>
                      <a:pt x="899938" y="1274997"/>
                      <a:pt x="1092666" y="1622519"/>
                      <a:pt x="1141971" y="1636128"/>
                    </a:cubicBezTo>
                    <a:cubicBezTo>
                      <a:pt x="1200900" y="1652392"/>
                      <a:pt x="1189115" y="1525930"/>
                      <a:pt x="1274274" y="1617042"/>
                    </a:cubicBezTo>
                    <a:cubicBezTo>
                      <a:pt x="1316273" y="1520121"/>
                      <a:pt x="1241239" y="1538377"/>
                      <a:pt x="1186292" y="1485933"/>
                    </a:cubicBezTo>
                    <a:cubicBezTo>
                      <a:pt x="1059466" y="1364616"/>
                      <a:pt x="1105615" y="962991"/>
                      <a:pt x="1158405" y="808315"/>
                    </a:cubicBezTo>
                    <a:cubicBezTo>
                      <a:pt x="1165874" y="786243"/>
                      <a:pt x="1213516" y="703594"/>
                      <a:pt x="1212521" y="697454"/>
                    </a:cubicBezTo>
                    <a:cubicBezTo>
                      <a:pt x="1210860" y="685837"/>
                      <a:pt x="1101797" y="633393"/>
                      <a:pt x="1118398" y="551740"/>
                    </a:cubicBezTo>
                    <a:cubicBezTo>
                      <a:pt x="1128357" y="502782"/>
                      <a:pt x="1180981" y="530497"/>
                      <a:pt x="1213849" y="533816"/>
                    </a:cubicBezTo>
                    <a:cubicBezTo>
                      <a:pt x="1236923" y="536140"/>
                      <a:pt x="1260164" y="542778"/>
                      <a:pt x="1284400" y="538795"/>
                    </a:cubicBezTo>
                    <a:cubicBezTo>
                      <a:pt x="1279252" y="526514"/>
                      <a:pt x="1254518" y="528008"/>
                      <a:pt x="1244060" y="528838"/>
                    </a:cubicBezTo>
                    <a:cubicBezTo>
                      <a:pt x="1163882" y="468926"/>
                      <a:pt x="1288217" y="476394"/>
                      <a:pt x="1329884" y="485854"/>
                    </a:cubicBezTo>
                    <a:cubicBezTo>
                      <a:pt x="1353623" y="491330"/>
                      <a:pt x="1388982" y="518880"/>
                      <a:pt x="1392633" y="519046"/>
                    </a:cubicBezTo>
                    <a:cubicBezTo>
                      <a:pt x="1432308" y="521203"/>
                      <a:pt x="1535727" y="476892"/>
                      <a:pt x="1586855" y="488343"/>
                    </a:cubicBezTo>
                    <a:cubicBezTo>
                      <a:pt x="1548675" y="395405"/>
                      <a:pt x="1685957" y="439053"/>
                      <a:pt x="1727458" y="471249"/>
                    </a:cubicBezTo>
                    <a:cubicBezTo>
                      <a:pt x="1812287" y="536970"/>
                      <a:pt x="1775599" y="632065"/>
                      <a:pt x="1788714" y="649325"/>
                    </a:cubicBezTo>
                    <a:cubicBezTo>
                      <a:pt x="1792033" y="653806"/>
                      <a:pt x="1865739" y="661108"/>
                      <a:pt x="1877857" y="708905"/>
                    </a:cubicBezTo>
                    <a:cubicBezTo>
                      <a:pt x="1895452" y="777613"/>
                      <a:pt x="1851131" y="910215"/>
                      <a:pt x="1860426" y="954029"/>
                    </a:cubicBezTo>
                    <a:cubicBezTo>
                      <a:pt x="1868063" y="990042"/>
                      <a:pt x="1929982" y="1004149"/>
                      <a:pt x="1904749" y="1095925"/>
                    </a:cubicBezTo>
                    <a:cubicBezTo>
                      <a:pt x="1876363" y="1198489"/>
                      <a:pt x="1746050" y="1160152"/>
                      <a:pt x="1728289" y="1174093"/>
                    </a:cubicBezTo>
                    <a:cubicBezTo>
                      <a:pt x="1716669" y="1183055"/>
                      <a:pt x="1682472" y="1391004"/>
                      <a:pt x="1641470" y="1452575"/>
                    </a:cubicBezTo>
                    <a:cubicBezTo>
                      <a:pt x="1600634" y="1513815"/>
                      <a:pt x="1496717" y="1544683"/>
                      <a:pt x="1491902" y="1552483"/>
                    </a:cubicBezTo>
                    <a:cubicBezTo>
                      <a:pt x="1481942" y="1568914"/>
                      <a:pt x="1533901" y="1637289"/>
                      <a:pt x="1538880" y="1637289"/>
                    </a:cubicBezTo>
                    <a:cubicBezTo>
                      <a:pt x="1579718" y="1638285"/>
                      <a:pt x="1951230" y="1213592"/>
                      <a:pt x="2002691" y="1153680"/>
                    </a:cubicBezTo>
                    <a:cubicBezTo>
                      <a:pt x="2157071" y="973446"/>
                      <a:pt x="2303486" y="821426"/>
                      <a:pt x="2396115" y="599703"/>
                    </a:cubicBezTo>
                    <a:cubicBezTo>
                      <a:pt x="2401095" y="587588"/>
                      <a:pt x="2434794" y="557217"/>
                      <a:pt x="2433299" y="536140"/>
                    </a:cubicBezTo>
                    <a:cubicBezTo>
                      <a:pt x="2432800" y="529003"/>
                      <a:pt x="2402755" y="497471"/>
                      <a:pt x="2398273" y="465772"/>
                    </a:cubicBezTo>
                    <a:cubicBezTo>
                      <a:pt x="2389308" y="403371"/>
                      <a:pt x="2414044" y="339310"/>
                      <a:pt x="2412715" y="279896"/>
                    </a:cubicBezTo>
                    <a:cubicBezTo>
                      <a:pt x="2411886" y="240066"/>
                      <a:pt x="2363579" y="165549"/>
                      <a:pt x="2441101" y="170694"/>
                    </a:cubicBezTo>
                    <a:cubicBezTo>
                      <a:pt x="2490238" y="174013"/>
                      <a:pt x="2501858" y="234091"/>
                      <a:pt x="2508997" y="271598"/>
                    </a:cubicBezTo>
                    <a:cubicBezTo>
                      <a:pt x="2538047" y="224300"/>
                      <a:pt x="2584693" y="25645"/>
                      <a:pt x="2644785" y="16849"/>
                    </a:cubicBezTo>
                    <a:cubicBezTo>
                      <a:pt x="2682634" y="11206"/>
                      <a:pt x="2688776" y="57509"/>
                      <a:pt x="2685457" y="85224"/>
                    </a:cubicBezTo>
                    <a:cubicBezTo>
                      <a:pt x="2707368" y="3074"/>
                      <a:pt x="2805975" y="-17671"/>
                      <a:pt x="2776093" y="95348"/>
                    </a:cubicBezTo>
                    <a:cubicBezTo>
                      <a:pt x="2936950" y="33611"/>
                      <a:pt x="2816929" y="221810"/>
                      <a:pt x="2817262" y="245045"/>
                    </a:cubicBezTo>
                    <a:cubicBezTo>
                      <a:pt x="2817428" y="258321"/>
                      <a:pt x="2839672" y="261475"/>
                      <a:pt x="2839505" y="287033"/>
                    </a:cubicBezTo>
                    <a:cubicBezTo>
                      <a:pt x="2839175" y="361549"/>
                      <a:pt x="2724966" y="506765"/>
                      <a:pt x="2669852" y="556055"/>
                    </a:cubicBezTo>
                    <a:cubicBezTo>
                      <a:pt x="2654581" y="569664"/>
                      <a:pt x="2629847" y="570162"/>
                      <a:pt x="2620716" y="582443"/>
                    </a:cubicBezTo>
                    <a:cubicBezTo>
                      <a:pt x="2615735" y="589081"/>
                      <a:pt x="2565106" y="730314"/>
                      <a:pt x="2564773" y="738446"/>
                    </a:cubicBezTo>
                    <a:cubicBezTo>
                      <a:pt x="2563280" y="773630"/>
                      <a:pt x="2593824" y="776949"/>
                      <a:pt x="2595317" y="808150"/>
                    </a:cubicBezTo>
                    <a:cubicBezTo>
                      <a:pt x="2602622" y="960667"/>
                      <a:pt x="1904417" y="1761096"/>
                      <a:pt x="1788548" y="1932036"/>
                    </a:cubicBezTo>
                    <a:cubicBezTo>
                      <a:pt x="1792531" y="2154091"/>
                      <a:pt x="1835359" y="2385773"/>
                      <a:pt x="1833866" y="2606998"/>
                    </a:cubicBezTo>
                    <a:cubicBezTo>
                      <a:pt x="1833533" y="2648322"/>
                      <a:pt x="1833367" y="2723337"/>
                      <a:pt x="1821083" y="2760844"/>
                    </a:cubicBezTo>
                    <a:cubicBezTo>
                      <a:pt x="1808799" y="2798351"/>
                      <a:pt x="1788049" y="2789721"/>
                      <a:pt x="1782904" y="2813453"/>
                    </a:cubicBezTo>
                    <a:cubicBezTo>
                      <a:pt x="1777757" y="2837186"/>
                      <a:pt x="1802159" y="3029866"/>
                      <a:pt x="1803488" y="3075671"/>
                    </a:cubicBezTo>
                    <a:cubicBezTo>
                      <a:pt x="1814113" y="3441615"/>
                      <a:pt x="1817764" y="3808056"/>
                      <a:pt x="1823574" y="4174332"/>
                    </a:cubicBezTo>
                    <a:cubicBezTo>
                      <a:pt x="1829217" y="4192753"/>
                      <a:pt x="2061620" y="4241546"/>
                      <a:pt x="2110758" y="4292827"/>
                    </a:cubicBezTo>
                    <a:cubicBezTo>
                      <a:pt x="2135326" y="4318386"/>
                      <a:pt x="2147444" y="4350914"/>
                      <a:pt x="2098474" y="4353404"/>
                    </a:cubicBezTo>
                    <a:cubicBezTo>
                      <a:pt x="2049502" y="4355893"/>
                      <a:pt x="1760824" y="4297972"/>
                      <a:pt x="1726131" y="4266606"/>
                    </a:cubicBezTo>
                    <a:cubicBezTo>
                      <a:pt x="1714345" y="4255984"/>
                      <a:pt x="1718495" y="4248184"/>
                      <a:pt x="1717664" y="4247354"/>
                    </a:cubicBezTo>
                    <a:cubicBezTo>
                      <a:pt x="1716669" y="4246525"/>
                      <a:pt x="1719158" y="4238890"/>
                      <a:pt x="1717664" y="4237563"/>
                    </a:cubicBezTo>
                    <a:cubicBezTo>
                      <a:pt x="1697246" y="4219639"/>
                      <a:pt x="1639146" y="4267768"/>
                      <a:pt x="1627526" y="4204039"/>
                    </a:cubicBezTo>
                    <a:cubicBezTo>
                      <a:pt x="1591503" y="4006711"/>
                      <a:pt x="1631012" y="3660351"/>
                      <a:pt x="1622213" y="3443440"/>
                    </a:cubicBezTo>
                    <a:cubicBezTo>
                      <a:pt x="1617897" y="3338387"/>
                      <a:pt x="1600136" y="3234330"/>
                      <a:pt x="1596318" y="3129277"/>
                    </a:cubicBezTo>
                    <a:lnTo>
                      <a:pt x="1257175" y="3088284"/>
                    </a:lnTo>
                    <a:lnTo>
                      <a:pt x="1289711" y="4184455"/>
                    </a:lnTo>
                    <a:cubicBezTo>
                      <a:pt x="1295853" y="4238558"/>
                      <a:pt x="1238915" y="4222129"/>
                      <a:pt x="1217334" y="4236733"/>
                    </a:cubicBezTo>
                    <a:cubicBezTo>
                      <a:pt x="1209366" y="4242043"/>
                      <a:pt x="1211524" y="4254325"/>
                      <a:pt x="1208868" y="4257312"/>
                    </a:cubicBezTo>
                    <a:cubicBezTo>
                      <a:pt x="1207042" y="4259470"/>
                      <a:pt x="1207208" y="4270921"/>
                      <a:pt x="1201232" y="4277227"/>
                    </a:cubicBezTo>
                    <a:cubicBezTo>
                      <a:pt x="1181976" y="4297474"/>
                      <a:pt x="943929" y="4346267"/>
                      <a:pt x="904088" y="4348259"/>
                    </a:cubicBezTo>
                    <a:cubicBezTo>
                      <a:pt x="830881" y="4351909"/>
                      <a:pt x="740078" y="4354233"/>
                      <a:pt x="840843" y="4277559"/>
                    </a:cubicBezTo>
                    <a:close/>
                    <a:moveTo>
                      <a:pt x="240911" y="331842"/>
                    </a:moveTo>
                    <a:cubicBezTo>
                      <a:pt x="239748" y="256662"/>
                      <a:pt x="346488" y="297488"/>
                      <a:pt x="300838" y="203886"/>
                    </a:cubicBezTo>
                    <a:cubicBezTo>
                      <a:pt x="295857" y="193763"/>
                      <a:pt x="153594" y="46390"/>
                      <a:pt x="142471" y="44730"/>
                    </a:cubicBezTo>
                    <a:cubicBezTo>
                      <a:pt x="128029" y="43070"/>
                      <a:pt x="136495" y="57011"/>
                      <a:pt x="138986" y="63318"/>
                    </a:cubicBezTo>
                    <a:cubicBezTo>
                      <a:pt x="149278" y="90203"/>
                      <a:pt x="247385" y="186626"/>
                      <a:pt x="230785" y="205878"/>
                    </a:cubicBezTo>
                    <a:lnTo>
                      <a:pt x="69596" y="74935"/>
                    </a:lnTo>
                    <a:cubicBezTo>
                      <a:pt x="52829" y="118085"/>
                      <a:pt x="215845" y="219487"/>
                      <a:pt x="190446" y="246206"/>
                    </a:cubicBezTo>
                    <a:cubicBezTo>
                      <a:pt x="173181" y="264296"/>
                      <a:pt x="55985" y="118251"/>
                      <a:pt x="39384" y="135345"/>
                    </a:cubicBezTo>
                    <a:cubicBezTo>
                      <a:pt x="60965" y="213844"/>
                      <a:pt x="143136" y="247036"/>
                      <a:pt x="195593" y="301637"/>
                    </a:cubicBezTo>
                    <a:cubicBezTo>
                      <a:pt x="151602" y="330348"/>
                      <a:pt x="62625" y="211853"/>
                      <a:pt x="49510" y="226125"/>
                    </a:cubicBezTo>
                    <a:cubicBezTo>
                      <a:pt x="16808" y="261641"/>
                      <a:pt x="230453" y="399222"/>
                      <a:pt x="270956" y="410176"/>
                    </a:cubicBezTo>
                    <a:cubicBezTo>
                      <a:pt x="287224" y="414656"/>
                      <a:pt x="324741" y="409014"/>
                      <a:pt x="332046" y="414656"/>
                    </a:cubicBezTo>
                    <a:cubicBezTo>
                      <a:pt x="337856" y="419137"/>
                      <a:pt x="353791" y="538463"/>
                      <a:pt x="380021" y="553400"/>
                    </a:cubicBezTo>
                    <a:lnTo>
                      <a:pt x="473148" y="500292"/>
                    </a:lnTo>
                    <a:cubicBezTo>
                      <a:pt x="476135" y="486684"/>
                      <a:pt x="415545" y="383622"/>
                      <a:pt x="413387" y="363209"/>
                    </a:cubicBezTo>
                    <a:cubicBezTo>
                      <a:pt x="411063" y="340306"/>
                      <a:pt x="433473" y="321552"/>
                      <a:pt x="432312" y="289688"/>
                    </a:cubicBezTo>
                    <a:cubicBezTo>
                      <a:pt x="431149" y="255168"/>
                      <a:pt x="397119" y="200235"/>
                      <a:pt x="386495" y="163724"/>
                    </a:cubicBezTo>
                    <a:cubicBezTo>
                      <a:pt x="381514" y="146630"/>
                      <a:pt x="381847" y="59003"/>
                      <a:pt x="357279" y="74769"/>
                    </a:cubicBezTo>
                    <a:cubicBezTo>
                      <a:pt x="352796" y="128872"/>
                      <a:pt x="314781" y="230108"/>
                      <a:pt x="342670" y="278071"/>
                    </a:cubicBezTo>
                    <a:cubicBezTo>
                      <a:pt x="347815" y="287033"/>
                      <a:pt x="402929" y="319893"/>
                      <a:pt x="387324" y="336655"/>
                    </a:cubicBezTo>
                    <a:cubicBezTo>
                      <a:pt x="381847" y="342464"/>
                      <a:pt x="285731" y="261309"/>
                      <a:pt x="241243" y="331676"/>
                    </a:cubicBezTo>
                    <a:close/>
                    <a:moveTo>
                      <a:pt x="2821412" y="115263"/>
                    </a:moveTo>
                    <a:cubicBezTo>
                      <a:pt x="2793691" y="85390"/>
                      <a:pt x="2713012" y="337319"/>
                      <a:pt x="2663544" y="321221"/>
                    </a:cubicBezTo>
                    <a:cubicBezTo>
                      <a:pt x="2653418" y="317901"/>
                      <a:pt x="2651426" y="305786"/>
                      <a:pt x="2652090" y="296327"/>
                    </a:cubicBezTo>
                    <a:cubicBezTo>
                      <a:pt x="2654911" y="254007"/>
                      <a:pt x="2759493" y="128872"/>
                      <a:pt x="2740735" y="64811"/>
                    </a:cubicBezTo>
                    <a:cubicBezTo>
                      <a:pt x="2707202" y="86054"/>
                      <a:pt x="2641632" y="287531"/>
                      <a:pt x="2612250" y="286535"/>
                    </a:cubicBezTo>
                    <a:cubicBezTo>
                      <a:pt x="2565272" y="285041"/>
                      <a:pt x="2638976" y="172520"/>
                      <a:pt x="2643790" y="151775"/>
                    </a:cubicBezTo>
                    <a:cubicBezTo>
                      <a:pt x="2648603" y="131030"/>
                      <a:pt x="2647608" y="97671"/>
                      <a:pt x="2650099" y="74935"/>
                    </a:cubicBezTo>
                    <a:cubicBezTo>
                      <a:pt x="2636153" y="57343"/>
                      <a:pt x="2539541" y="334000"/>
                      <a:pt x="2508997" y="344455"/>
                    </a:cubicBezTo>
                    <a:cubicBezTo>
                      <a:pt x="2526924" y="340804"/>
                      <a:pt x="2602290" y="372171"/>
                      <a:pt x="2579548" y="397231"/>
                    </a:cubicBezTo>
                    <a:cubicBezTo>
                      <a:pt x="2575730" y="401380"/>
                      <a:pt x="2476295" y="364536"/>
                      <a:pt x="2473306" y="359890"/>
                    </a:cubicBezTo>
                    <a:cubicBezTo>
                      <a:pt x="2459196" y="337153"/>
                      <a:pt x="2497375" y="236249"/>
                      <a:pt x="2443425" y="216002"/>
                    </a:cubicBezTo>
                    <a:cubicBezTo>
                      <a:pt x="2458033" y="280726"/>
                      <a:pt x="2410557" y="434572"/>
                      <a:pt x="2443425" y="485522"/>
                    </a:cubicBezTo>
                    <a:cubicBezTo>
                      <a:pt x="2453220" y="500624"/>
                      <a:pt x="2477622" y="502948"/>
                      <a:pt x="2478949" y="515561"/>
                    </a:cubicBezTo>
                    <a:cubicBezTo>
                      <a:pt x="2479448" y="521037"/>
                      <a:pt x="2446580" y="569498"/>
                      <a:pt x="2448572" y="583771"/>
                    </a:cubicBezTo>
                    <a:cubicBezTo>
                      <a:pt x="2496713" y="579953"/>
                      <a:pt x="2603949" y="652810"/>
                      <a:pt x="2499037" y="649325"/>
                    </a:cubicBezTo>
                    <a:cubicBezTo>
                      <a:pt x="2561452" y="719195"/>
                      <a:pt x="2449236" y="690483"/>
                      <a:pt x="2416200" y="669572"/>
                    </a:cubicBezTo>
                    <a:cubicBezTo>
                      <a:pt x="2411388" y="672393"/>
                      <a:pt x="2405246" y="679364"/>
                      <a:pt x="2408232" y="684343"/>
                    </a:cubicBezTo>
                    <a:cubicBezTo>
                      <a:pt x="2411221" y="689322"/>
                      <a:pt x="2504348" y="715378"/>
                      <a:pt x="2518790" y="729484"/>
                    </a:cubicBezTo>
                    <a:cubicBezTo>
                      <a:pt x="2538213" y="705918"/>
                      <a:pt x="2593491" y="529999"/>
                      <a:pt x="2602124" y="523029"/>
                    </a:cubicBezTo>
                    <a:cubicBezTo>
                      <a:pt x="2614242" y="513237"/>
                      <a:pt x="2633664" y="522033"/>
                      <a:pt x="2648935" y="514399"/>
                    </a:cubicBezTo>
                    <a:cubicBezTo>
                      <a:pt x="2682800" y="497305"/>
                      <a:pt x="2763643" y="381298"/>
                      <a:pt x="2780576" y="343625"/>
                    </a:cubicBezTo>
                    <a:cubicBezTo>
                      <a:pt x="2783232" y="337651"/>
                      <a:pt x="2812613" y="278237"/>
                      <a:pt x="2794021" y="281390"/>
                    </a:cubicBezTo>
                    <a:lnTo>
                      <a:pt x="2730775" y="364702"/>
                    </a:lnTo>
                    <a:cubicBezTo>
                      <a:pt x="2716665" y="371341"/>
                      <a:pt x="2705543" y="360055"/>
                      <a:pt x="2706373" y="345617"/>
                    </a:cubicBezTo>
                    <a:cubicBezTo>
                      <a:pt x="2707701" y="324706"/>
                      <a:pt x="2848470" y="144140"/>
                      <a:pt x="2821578" y="115263"/>
                    </a:cubicBezTo>
                    <a:close/>
                    <a:moveTo>
                      <a:pt x="1712519" y="629244"/>
                    </a:moveTo>
                    <a:cubicBezTo>
                      <a:pt x="1718828" y="580617"/>
                      <a:pt x="1677491" y="526680"/>
                      <a:pt x="1626862" y="528506"/>
                    </a:cubicBezTo>
                    <a:cubicBezTo>
                      <a:pt x="1639146" y="550578"/>
                      <a:pt x="1664711" y="560536"/>
                      <a:pt x="1682140" y="581613"/>
                    </a:cubicBezTo>
                    <a:cubicBezTo>
                      <a:pt x="1696249" y="598375"/>
                      <a:pt x="1695753" y="622605"/>
                      <a:pt x="1712519" y="629244"/>
                    </a:cubicBezTo>
                    <a:close/>
                    <a:moveTo>
                      <a:pt x="1389977" y="2740596"/>
                    </a:moveTo>
                    <a:cubicBezTo>
                      <a:pt x="1183471" y="2546754"/>
                      <a:pt x="1244392" y="2218152"/>
                      <a:pt x="1304817" y="1972530"/>
                    </a:cubicBezTo>
                    <a:cubicBezTo>
                      <a:pt x="1309964" y="1951785"/>
                      <a:pt x="1349803" y="1840093"/>
                      <a:pt x="1347315" y="1833289"/>
                    </a:cubicBezTo>
                    <a:cubicBezTo>
                      <a:pt x="1345819" y="1829306"/>
                      <a:pt x="1285893" y="1779186"/>
                      <a:pt x="1281577" y="1779518"/>
                    </a:cubicBezTo>
                    <a:cubicBezTo>
                      <a:pt x="1270124" y="1780348"/>
                      <a:pt x="1228457" y="1848723"/>
                      <a:pt x="1187123" y="1837770"/>
                    </a:cubicBezTo>
                    <a:cubicBezTo>
                      <a:pt x="1152593" y="1828642"/>
                      <a:pt x="1136657" y="1721432"/>
                      <a:pt x="1122049" y="1690895"/>
                    </a:cubicBezTo>
                    <a:cubicBezTo>
                      <a:pt x="1089846" y="1623349"/>
                      <a:pt x="1000038" y="1523606"/>
                      <a:pt x="954554" y="1450252"/>
                    </a:cubicBezTo>
                    <a:cubicBezTo>
                      <a:pt x="822250" y="1237158"/>
                      <a:pt x="691275" y="1009294"/>
                      <a:pt x="584368" y="782260"/>
                    </a:cubicBezTo>
                    <a:cubicBezTo>
                      <a:pt x="570425" y="752553"/>
                      <a:pt x="490577" y="544936"/>
                      <a:pt x="477464" y="545599"/>
                    </a:cubicBezTo>
                    <a:cubicBezTo>
                      <a:pt x="381514" y="623767"/>
                      <a:pt x="346987" y="628746"/>
                      <a:pt x="389814" y="755042"/>
                    </a:cubicBezTo>
                    <a:cubicBezTo>
                      <a:pt x="522782" y="1148203"/>
                      <a:pt x="798844" y="1495061"/>
                      <a:pt x="992733" y="1855362"/>
                    </a:cubicBezTo>
                    <a:cubicBezTo>
                      <a:pt x="1023445" y="1912618"/>
                      <a:pt x="1098642" y="2115920"/>
                      <a:pt x="1093165" y="2173675"/>
                    </a:cubicBezTo>
                    <a:cubicBezTo>
                      <a:pt x="1086691" y="2240059"/>
                      <a:pt x="1052992" y="2117248"/>
                      <a:pt x="1042369" y="2120733"/>
                    </a:cubicBezTo>
                    <a:cubicBezTo>
                      <a:pt x="1029919" y="2261634"/>
                      <a:pt x="1017633" y="2409837"/>
                      <a:pt x="1021949" y="2551734"/>
                    </a:cubicBezTo>
                    <a:cubicBezTo>
                      <a:pt x="1022946" y="2585921"/>
                      <a:pt x="1023777" y="2745243"/>
                      <a:pt x="1059964" y="2755533"/>
                    </a:cubicBezTo>
                    <a:cubicBezTo>
                      <a:pt x="1072415" y="2759018"/>
                      <a:pt x="1274440" y="2754039"/>
                      <a:pt x="1285893" y="2749725"/>
                    </a:cubicBezTo>
                    <a:lnTo>
                      <a:pt x="1292201" y="2740265"/>
                    </a:lnTo>
                    <a:cubicBezTo>
                      <a:pt x="1277593" y="2714209"/>
                      <a:pt x="1237422" y="2655957"/>
                      <a:pt x="1276598" y="2634548"/>
                    </a:cubicBezTo>
                    <a:cubicBezTo>
                      <a:pt x="1306145" y="2677200"/>
                      <a:pt x="1312287" y="2771797"/>
                      <a:pt x="1389977" y="2740596"/>
                    </a:cubicBezTo>
                    <a:close/>
                    <a:moveTo>
                      <a:pt x="1636988" y="608997"/>
                    </a:moveTo>
                    <a:cubicBezTo>
                      <a:pt x="1531078" y="454985"/>
                      <a:pt x="1307308" y="656129"/>
                      <a:pt x="1158238" y="568834"/>
                    </a:cubicBezTo>
                    <a:cubicBezTo>
                      <a:pt x="1154751" y="594558"/>
                      <a:pt x="1197415" y="601694"/>
                      <a:pt x="1216339" y="604018"/>
                    </a:cubicBezTo>
                    <a:cubicBezTo>
                      <a:pt x="1350634" y="620780"/>
                      <a:pt x="1505679" y="528008"/>
                      <a:pt x="1637154" y="609162"/>
                    </a:cubicBezTo>
                    <a:close/>
                    <a:moveTo>
                      <a:pt x="1314445" y="654470"/>
                    </a:moveTo>
                    <a:cubicBezTo>
                      <a:pt x="1295190" y="658121"/>
                      <a:pt x="1273110" y="657125"/>
                      <a:pt x="1253856" y="662104"/>
                    </a:cubicBezTo>
                    <a:cubicBezTo>
                      <a:pt x="1273110" y="666253"/>
                      <a:pt x="1294692" y="665423"/>
                      <a:pt x="1314445" y="664593"/>
                    </a:cubicBezTo>
                    <a:cubicBezTo>
                      <a:pt x="1317766" y="664593"/>
                      <a:pt x="1321251" y="664759"/>
                      <a:pt x="1324573" y="664593"/>
                    </a:cubicBezTo>
                    <a:cubicBezTo>
                      <a:pt x="1327227" y="664427"/>
                      <a:pt x="1329219" y="659615"/>
                      <a:pt x="1329552" y="659615"/>
                    </a:cubicBezTo>
                    <a:cubicBezTo>
                      <a:pt x="1357773" y="656129"/>
                      <a:pt x="1401762" y="667249"/>
                      <a:pt x="1415209" y="629410"/>
                    </a:cubicBezTo>
                    <a:cubicBezTo>
                      <a:pt x="1382341" y="639865"/>
                      <a:pt x="1348476" y="648329"/>
                      <a:pt x="1314445" y="654636"/>
                    </a:cubicBezTo>
                    <a:close/>
                    <a:moveTo>
                      <a:pt x="1706377" y="685670"/>
                    </a:moveTo>
                    <a:cubicBezTo>
                      <a:pt x="1685129" y="674717"/>
                      <a:pt x="1666536" y="657955"/>
                      <a:pt x="1643130" y="650653"/>
                    </a:cubicBezTo>
                    <a:cubicBezTo>
                      <a:pt x="1525933" y="614307"/>
                      <a:pt x="1426166" y="686500"/>
                      <a:pt x="1321584" y="719527"/>
                    </a:cubicBezTo>
                    <a:cubicBezTo>
                      <a:pt x="1304153" y="725003"/>
                      <a:pt x="1274606" y="756038"/>
                      <a:pt x="1258502" y="742927"/>
                    </a:cubicBezTo>
                    <a:cubicBezTo>
                      <a:pt x="1248044" y="734297"/>
                      <a:pt x="1262322" y="696624"/>
                      <a:pt x="1239414" y="710565"/>
                    </a:cubicBezTo>
                    <a:cubicBezTo>
                      <a:pt x="1222980" y="720522"/>
                      <a:pt x="1180150" y="877853"/>
                      <a:pt x="1174839" y="905403"/>
                    </a:cubicBezTo>
                    <a:cubicBezTo>
                      <a:pt x="1149606" y="1033358"/>
                      <a:pt x="1115575" y="1344037"/>
                      <a:pt x="1206047" y="1445605"/>
                    </a:cubicBezTo>
                    <a:cubicBezTo>
                      <a:pt x="1284566" y="1533896"/>
                      <a:pt x="1500036" y="1518627"/>
                      <a:pt x="1579053" y="1435481"/>
                    </a:cubicBezTo>
                    <a:cubicBezTo>
                      <a:pt x="1649604" y="1361131"/>
                      <a:pt x="1666703" y="1167621"/>
                      <a:pt x="1702391" y="1135590"/>
                    </a:cubicBezTo>
                    <a:cubicBezTo>
                      <a:pt x="1738082" y="1103560"/>
                      <a:pt x="1885825" y="1162476"/>
                      <a:pt x="1856442" y="1032031"/>
                    </a:cubicBezTo>
                    <a:cubicBezTo>
                      <a:pt x="1830879" y="918845"/>
                      <a:pt x="1729948" y="1066219"/>
                      <a:pt x="1709530" y="992034"/>
                    </a:cubicBezTo>
                    <a:lnTo>
                      <a:pt x="1706377" y="685670"/>
                    </a:lnTo>
                    <a:close/>
                    <a:moveTo>
                      <a:pt x="1823408" y="745084"/>
                    </a:moveTo>
                    <a:cubicBezTo>
                      <a:pt x="1831209" y="709071"/>
                      <a:pt x="1756342" y="706084"/>
                      <a:pt x="1748374" y="723012"/>
                    </a:cubicBezTo>
                    <a:cubicBezTo>
                      <a:pt x="1731112" y="759357"/>
                      <a:pt x="1809796" y="729484"/>
                      <a:pt x="1823408" y="745084"/>
                    </a:cubicBezTo>
                    <a:close/>
                    <a:moveTo>
                      <a:pt x="1788215" y="1793126"/>
                    </a:moveTo>
                    <a:cubicBezTo>
                      <a:pt x="2038049" y="1465686"/>
                      <a:pt x="2313612" y="1155837"/>
                      <a:pt x="2532071" y="805660"/>
                    </a:cubicBezTo>
                    <a:cubicBezTo>
                      <a:pt x="2535723" y="779106"/>
                      <a:pt x="2406407" y="715211"/>
                      <a:pt x="2385324" y="729982"/>
                    </a:cubicBezTo>
                    <a:cubicBezTo>
                      <a:pt x="2380345" y="733467"/>
                      <a:pt x="2334529" y="818605"/>
                      <a:pt x="2323572" y="834537"/>
                    </a:cubicBezTo>
                    <a:cubicBezTo>
                      <a:pt x="2106276" y="1144054"/>
                      <a:pt x="1829051" y="1419715"/>
                      <a:pt x="1578887" y="1703010"/>
                    </a:cubicBezTo>
                    <a:cubicBezTo>
                      <a:pt x="1597811" y="1739853"/>
                      <a:pt x="1544690" y="1887060"/>
                      <a:pt x="1508004" y="1888886"/>
                    </a:cubicBezTo>
                    <a:cubicBezTo>
                      <a:pt x="1471318" y="1890711"/>
                      <a:pt x="1455547" y="1826319"/>
                      <a:pt x="1425335" y="1813374"/>
                    </a:cubicBezTo>
                    <a:cubicBezTo>
                      <a:pt x="1431976" y="2033770"/>
                      <a:pt x="1506843" y="2253004"/>
                      <a:pt x="1576563" y="2460621"/>
                    </a:cubicBezTo>
                    <a:cubicBezTo>
                      <a:pt x="1545853" y="2568661"/>
                      <a:pt x="1476463" y="2668736"/>
                      <a:pt x="1395124" y="2745409"/>
                    </a:cubicBezTo>
                    <a:lnTo>
                      <a:pt x="1758004" y="2750554"/>
                    </a:lnTo>
                    <a:lnTo>
                      <a:pt x="1737750" y="2014850"/>
                    </a:lnTo>
                    <a:lnTo>
                      <a:pt x="1695587" y="2024476"/>
                    </a:lnTo>
                    <a:cubicBezTo>
                      <a:pt x="1654086" y="1971368"/>
                      <a:pt x="1730281" y="1908635"/>
                      <a:pt x="1741570" y="1869966"/>
                    </a:cubicBezTo>
                    <a:cubicBezTo>
                      <a:pt x="1749704" y="1842085"/>
                      <a:pt x="1737750" y="1720270"/>
                      <a:pt x="1780414" y="1727406"/>
                    </a:cubicBezTo>
                    <a:cubicBezTo>
                      <a:pt x="1808965" y="1732219"/>
                      <a:pt x="1790041" y="1775203"/>
                      <a:pt x="1788215" y="1793126"/>
                    </a:cubicBezTo>
                    <a:close/>
                    <a:moveTo>
                      <a:pt x="1823408" y="810639"/>
                    </a:moveTo>
                    <a:cubicBezTo>
                      <a:pt x="1835692" y="785911"/>
                      <a:pt x="1760824" y="782923"/>
                      <a:pt x="1757838" y="785579"/>
                    </a:cubicBezTo>
                    <a:cubicBezTo>
                      <a:pt x="1731608" y="807652"/>
                      <a:pt x="1809630" y="811137"/>
                      <a:pt x="1823408" y="810639"/>
                    </a:cubicBezTo>
                    <a:close/>
                    <a:moveTo>
                      <a:pt x="1803322" y="901419"/>
                    </a:moveTo>
                    <a:cubicBezTo>
                      <a:pt x="1769291" y="899096"/>
                      <a:pt x="1758004" y="881836"/>
                      <a:pt x="1762983" y="926645"/>
                    </a:cubicBezTo>
                    <a:cubicBezTo>
                      <a:pt x="1779086" y="928305"/>
                      <a:pt x="1802325" y="920671"/>
                      <a:pt x="1803322" y="901419"/>
                    </a:cubicBezTo>
                    <a:close/>
                    <a:moveTo>
                      <a:pt x="1440442" y="1561445"/>
                    </a:moveTo>
                    <a:cubicBezTo>
                      <a:pt x="1436126" y="1557794"/>
                      <a:pt x="1333702" y="1552483"/>
                      <a:pt x="1329718" y="1556301"/>
                    </a:cubicBezTo>
                    <a:cubicBezTo>
                      <a:pt x="1326399" y="1559454"/>
                      <a:pt x="1317932" y="1639115"/>
                      <a:pt x="1322082" y="1647081"/>
                    </a:cubicBezTo>
                    <a:cubicBezTo>
                      <a:pt x="1341007" y="1682265"/>
                      <a:pt x="1428324" y="1659030"/>
                      <a:pt x="1445587" y="1639447"/>
                    </a:cubicBezTo>
                    <a:cubicBezTo>
                      <a:pt x="1451729" y="1632477"/>
                      <a:pt x="1443429" y="1563935"/>
                      <a:pt x="1440442" y="1561445"/>
                    </a:cubicBezTo>
                    <a:close/>
                    <a:moveTo>
                      <a:pt x="1304319" y="1682431"/>
                    </a:moveTo>
                    <a:cubicBezTo>
                      <a:pt x="1252526" y="1661022"/>
                      <a:pt x="1246717" y="1615217"/>
                      <a:pt x="1195755" y="1661852"/>
                    </a:cubicBezTo>
                    <a:cubicBezTo>
                      <a:pt x="1139314" y="1713466"/>
                      <a:pt x="1179817" y="1730725"/>
                      <a:pt x="1198576" y="1787982"/>
                    </a:cubicBezTo>
                    <a:lnTo>
                      <a:pt x="1304319" y="1682265"/>
                    </a:lnTo>
                    <a:close/>
                    <a:moveTo>
                      <a:pt x="1495387" y="1662515"/>
                    </a:moveTo>
                    <a:cubicBezTo>
                      <a:pt x="1484100" y="1656375"/>
                      <a:pt x="1410228" y="1707823"/>
                      <a:pt x="1410062" y="1720104"/>
                    </a:cubicBezTo>
                    <a:lnTo>
                      <a:pt x="1510993" y="1823331"/>
                    </a:lnTo>
                    <a:cubicBezTo>
                      <a:pt x="1558137" y="1748483"/>
                      <a:pt x="1530247" y="1731223"/>
                      <a:pt x="1495554" y="1662515"/>
                    </a:cubicBezTo>
                    <a:close/>
                    <a:moveTo>
                      <a:pt x="1348476" y="1728402"/>
                    </a:moveTo>
                    <a:cubicBezTo>
                      <a:pt x="1317101" y="1736368"/>
                      <a:pt x="1368728" y="1782505"/>
                      <a:pt x="1385162" y="1770722"/>
                    </a:cubicBezTo>
                    <a:cubicBezTo>
                      <a:pt x="1401596" y="1758939"/>
                      <a:pt x="1367567" y="1723589"/>
                      <a:pt x="1348476" y="1728402"/>
                    </a:cubicBezTo>
                    <a:close/>
                    <a:moveTo>
                      <a:pt x="1389977" y="1848723"/>
                    </a:moveTo>
                    <a:cubicBezTo>
                      <a:pt x="1340010" y="1911789"/>
                      <a:pt x="1320090" y="2028791"/>
                      <a:pt x="1306643" y="2110444"/>
                    </a:cubicBezTo>
                    <a:cubicBezTo>
                      <a:pt x="1277261" y="2289017"/>
                      <a:pt x="1250534" y="2524350"/>
                      <a:pt x="1396783" y="2659442"/>
                    </a:cubicBezTo>
                    <a:lnTo>
                      <a:pt x="1531411" y="2450995"/>
                    </a:lnTo>
                    <a:cubicBezTo>
                      <a:pt x="1471484" y="2253834"/>
                      <a:pt x="1410062" y="2055179"/>
                      <a:pt x="1389977" y="1848723"/>
                    </a:cubicBezTo>
                    <a:close/>
                    <a:moveTo>
                      <a:pt x="1480779" y="2846314"/>
                    </a:moveTo>
                    <a:cubicBezTo>
                      <a:pt x="1517467" y="2802334"/>
                      <a:pt x="1327560" y="2817271"/>
                      <a:pt x="1312123" y="2821420"/>
                    </a:cubicBezTo>
                    <a:cubicBezTo>
                      <a:pt x="1289877" y="2827394"/>
                      <a:pt x="1283901" y="2850131"/>
                      <a:pt x="1311624" y="2856769"/>
                    </a:cubicBezTo>
                    <a:cubicBezTo>
                      <a:pt x="1327061" y="2860420"/>
                      <a:pt x="1475302" y="2852952"/>
                      <a:pt x="1480779" y="2846479"/>
                    </a:cubicBezTo>
                    <a:close/>
                  </a:path>
                </a:pathLst>
              </a:custGeom>
              <a:solidFill>
                <a:srgbClr val="0C0D0E"/>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C397CBF5-3C0B-3371-2B46-6ECD126AB2D8}"/>
                  </a:ext>
                </a:extLst>
              </p:cNvPr>
              <p:cNvSpPr/>
              <p:nvPr/>
            </p:nvSpPr>
            <p:spPr>
              <a:xfrm>
                <a:off x="-21407438" y="-5492292"/>
                <a:ext cx="2339981" cy="220418"/>
              </a:xfrm>
              <a:custGeom>
                <a:avLst/>
                <a:gdLst>
                  <a:gd name="csX0" fmla="*/ 1794664 w 2339981"/>
                  <a:gd name="csY0" fmla="*/ 45307 h 220418"/>
                  <a:gd name="csX1" fmla="*/ 2231248 w 2339981"/>
                  <a:gd name="csY1" fmla="*/ 100074 h 220418"/>
                  <a:gd name="csX2" fmla="*/ 2328029 w 2339981"/>
                  <a:gd name="csY2" fmla="*/ 175587 h 220418"/>
                  <a:gd name="csX3" fmla="*/ 2170160 w 2339981"/>
                  <a:gd name="csY3" fmla="*/ 181561 h 220418"/>
                  <a:gd name="csX4" fmla="*/ 355425 w 2339981"/>
                  <a:gd name="csY4" fmla="*/ 196664 h 220418"/>
                  <a:gd name="csX5" fmla="*/ 21928 w 2339981"/>
                  <a:gd name="csY5" fmla="*/ 142062 h 220418"/>
                  <a:gd name="csX6" fmla="*/ 347 w 2339981"/>
                  <a:gd name="csY6" fmla="*/ 111028 h 220418"/>
                  <a:gd name="csX7" fmla="*/ 524416 w 2339981"/>
                  <a:gd name="csY7" fmla="*/ 30205 h 220418"/>
                  <a:gd name="csX8" fmla="*/ 587662 w 2339981"/>
                  <a:gd name="csY8" fmla="*/ 100904 h 220418"/>
                  <a:gd name="csX9" fmla="*/ 884806 w 2339981"/>
                  <a:gd name="csY9" fmla="*/ 29873 h 220418"/>
                  <a:gd name="csX10" fmla="*/ 892441 w 2339981"/>
                  <a:gd name="csY10" fmla="*/ 9958 h 220418"/>
                  <a:gd name="csX11" fmla="*/ 909540 w 2339981"/>
                  <a:gd name="csY11" fmla="*/ 20413 h 220418"/>
                  <a:gd name="csX12" fmla="*/ 1390946 w 2339981"/>
                  <a:gd name="csY12" fmla="*/ 12945 h 220418"/>
                  <a:gd name="csX13" fmla="*/ 1401404 w 2339981"/>
                  <a:gd name="csY13" fmla="*/ 0 h 220418"/>
                  <a:gd name="csX14" fmla="*/ 1409870 w 2339981"/>
                  <a:gd name="csY14" fmla="*/ 19252 h 220418"/>
                  <a:gd name="csX15" fmla="*/ 1782214 w 2339981"/>
                  <a:gd name="csY15" fmla="*/ 106049 h 220418"/>
                  <a:gd name="csX16" fmla="*/ 1794498 w 2339981"/>
                  <a:gd name="csY16" fmla="*/ 45474 h 220418"/>
                  <a:gd name="csX17" fmla="*/ 1477102 w 2339981"/>
                  <a:gd name="csY17" fmla="*/ 60410 h 220418"/>
                  <a:gd name="csX18" fmla="*/ 1051140 w 2339981"/>
                  <a:gd name="csY18" fmla="*/ 50120 h 220418"/>
                  <a:gd name="csX19" fmla="*/ 867377 w 2339981"/>
                  <a:gd name="csY19" fmla="*/ 85470 h 220418"/>
                  <a:gd name="csX20" fmla="*/ 1477102 w 2339981"/>
                  <a:gd name="csY20" fmla="*/ 60410 h 220418"/>
                  <a:gd name="csX21" fmla="*/ 837163 w 2339981"/>
                  <a:gd name="csY21" fmla="*/ 135922 h 220418"/>
                  <a:gd name="csX22" fmla="*/ 1527898 w 2339981"/>
                  <a:gd name="csY22" fmla="*/ 118330 h 220418"/>
                  <a:gd name="csX23" fmla="*/ 1449711 w 2339981"/>
                  <a:gd name="csY23" fmla="*/ 95427 h 220418"/>
                  <a:gd name="csX24" fmla="*/ 847289 w 2339981"/>
                  <a:gd name="csY24" fmla="*/ 123641 h 220418"/>
                  <a:gd name="csX25" fmla="*/ 837163 w 2339981"/>
                  <a:gd name="csY25" fmla="*/ 135922 h 220418"/>
                  <a:gd name="csX26" fmla="*/ 670663 w 2339981"/>
                  <a:gd name="csY26" fmla="*/ 110862 h 220418"/>
                  <a:gd name="csX27" fmla="*/ 335340 w 2339981"/>
                  <a:gd name="csY27" fmla="*/ 105551 h 220418"/>
                  <a:gd name="csX28" fmla="*/ 211669 w 2339981"/>
                  <a:gd name="csY28" fmla="*/ 133266 h 220418"/>
                  <a:gd name="csX29" fmla="*/ 229596 w 2339981"/>
                  <a:gd name="csY29" fmla="*/ 146378 h 220418"/>
                  <a:gd name="csX30" fmla="*/ 632650 w 2339981"/>
                  <a:gd name="csY30" fmla="*/ 125632 h 220418"/>
                  <a:gd name="csX31" fmla="*/ 670497 w 2339981"/>
                  <a:gd name="csY31" fmla="*/ 110696 h 220418"/>
                  <a:gd name="csX32" fmla="*/ 1812425 w 2339981"/>
                  <a:gd name="csY32" fmla="*/ 141067 h 220418"/>
                  <a:gd name="csX33" fmla="*/ 1988885 w 2339981"/>
                  <a:gd name="csY33" fmla="*/ 141067 h 220418"/>
                  <a:gd name="csX34" fmla="*/ 1996521 w 2339981"/>
                  <a:gd name="csY34" fmla="*/ 128454 h 220418"/>
                  <a:gd name="csX35" fmla="*/ 1988885 w 2339981"/>
                  <a:gd name="csY35" fmla="*/ 115841 h 220418"/>
                  <a:gd name="csX36" fmla="*/ 1832677 w 2339981"/>
                  <a:gd name="csY36" fmla="*/ 115841 h 220418"/>
                  <a:gd name="csX37" fmla="*/ 1794996 w 2339981"/>
                  <a:gd name="csY37" fmla="*/ 128454 h 220418"/>
                  <a:gd name="csX38" fmla="*/ 1812591 w 2339981"/>
                  <a:gd name="csY38" fmla="*/ 140901 h 220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339981" h="220418">
                    <a:moveTo>
                      <a:pt x="1794664" y="45307"/>
                    </a:moveTo>
                    <a:cubicBezTo>
                      <a:pt x="1938254" y="44976"/>
                      <a:pt x="2093468" y="59580"/>
                      <a:pt x="2231248" y="100074"/>
                    </a:cubicBezTo>
                    <a:cubicBezTo>
                      <a:pt x="2243202" y="103560"/>
                      <a:pt x="2380650" y="143059"/>
                      <a:pt x="2328029" y="175587"/>
                    </a:cubicBezTo>
                    <a:cubicBezTo>
                      <a:pt x="2321388" y="179736"/>
                      <a:pt x="2194230" y="179238"/>
                      <a:pt x="2170160" y="181561"/>
                    </a:cubicBezTo>
                    <a:cubicBezTo>
                      <a:pt x="1592805" y="237822"/>
                      <a:pt x="938258" y="223881"/>
                      <a:pt x="355425" y="196664"/>
                    </a:cubicBezTo>
                    <a:cubicBezTo>
                      <a:pt x="270432" y="192681"/>
                      <a:pt x="89988" y="191685"/>
                      <a:pt x="21928" y="142062"/>
                    </a:cubicBezTo>
                    <a:cubicBezTo>
                      <a:pt x="10805" y="133930"/>
                      <a:pt x="-2308" y="128454"/>
                      <a:pt x="347" y="111028"/>
                    </a:cubicBezTo>
                    <a:cubicBezTo>
                      <a:pt x="172491" y="72193"/>
                      <a:pt x="345632" y="23898"/>
                      <a:pt x="524416" y="30205"/>
                    </a:cubicBezTo>
                    <a:cubicBezTo>
                      <a:pt x="423652" y="106879"/>
                      <a:pt x="514290" y="104556"/>
                      <a:pt x="587662" y="100904"/>
                    </a:cubicBezTo>
                    <a:cubicBezTo>
                      <a:pt x="627503" y="98913"/>
                      <a:pt x="865549" y="50120"/>
                      <a:pt x="884806" y="29873"/>
                    </a:cubicBezTo>
                    <a:cubicBezTo>
                      <a:pt x="890782" y="23567"/>
                      <a:pt x="890616" y="12115"/>
                      <a:pt x="892441" y="9958"/>
                    </a:cubicBezTo>
                    <a:cubicBezTo>
                      <a:pt x="896924" y="19418"/>
                      <a:pt x="899913" y="19584"/>
                      <a:pt x="909540" y="20413"/>
                    </a:cubicBezTo>
                    <a:cubicBezTo>
                      <a:pt x="1011466" y="28711"/>
                      <a:pt x="1295162" y="29541"/>
                      <a:pt x="1390946" y="12945"/>
                    </a:cubicBezTo>
                    <a:cubicBezTo>
                      <a:pt x="1401404" y="11120"/>
                      <a:pt x="1394597" y="6804"/>
                      <a:pt x="1401404" y="0"/>
                    </a:cubicBezTo>
                    <a:cubicBezTo>
                      <a:pt x="1402235" y="664"/>
                      <a:pt x="1398085" y="8464"/>
                      <a:pt x="1409870" y="19252"/>
                    </a:cubicBezTo>
                    <a:cubicBezTo>
                      <a:pt x="1444730" y="50618"/>
                      <a:pt x="1730918" y="108538"/>
                      <a:pt x="1782214" y="106049"/>
                    </a:cubicBezTo>
                    <a:cubicBezTo>
                      <a:pt x="1833508" y="103560"/>
                      <a:pt x="1819066" y="71031"/>
                      <a:pt x="1794498" y="45474"/>
                    </a:cubicBezTo>
                    <a:close/>
                    <a:moveTo>
                      <a:pt x="1477102" y="60410"/>
                    </a:moveTo>
                    <a:cubicBezTo>
                      <a:pt x="1341810" y="48129"/>
                      <a:pt x="1187760" y="42818"/>
                      <a:pt x="1051140" y="50120"/>
                    </a:cubicBezTo>
                    <a:cubicBezTo>
                      <a:pt x="999182" y="52776"/>
                      <a:pt x="906387" y="55099"/>
                      <a:pt x="867377" y="85470"/>
                    </a:cubicBezTo>
                    <a:lnTo>
                      <a:pt x="1477102" y="60410"/>
                    </a:lnTo>
                    <a:close/>
                    <a:moveTo>
                      <a:pt x="837163" y="135922"/>
                    </a:moveTo>
                    <a:lnTo>
                      <a:pt x="1527898" y="118330"/>
                    </a:lnTo>
                    <a:cubicBezTo>
                      <a:pt x="1529723" y="97751"/>
                      <a:pt x="1466145" y="96589"/>
                      <a:pt x="1449711" y="95427"/>
                    </a:cubicBezTo>
                    <a:cubicBezTo>
                      <a:pt x="1352268" y="88457"/>
                      <a:pt x="919500" y="88955"/>
                      <a:pt x="847289" y="123641"/>
                    </a:cubicBezTo>
                    <a:cubicBezTo>
                      <a:pt x="839986" y="127126"/>
                      <a:pt x="834673" y="122479"/>
                      <a:pt x="837163" y="135922"/>
                    </a:cubicBezTo>
                    <a:close/>
                    <a:moveTo>
                      <a:pt x="670663" y="110862"/>
                    </a:moveTo>
                    <a:cubicBezTo>
                      <a:pt x="559608" y="114679"/>
                      <a:pt x="446230" y="102730"/>
                      <a:pt x="335340" y="105551"/>
                    </a:cubicBezTo>
                    <a:cubicBezTo>
                      <a:pt x="313925" y="106049"/>
                      <a:pt x="207353" y="104721"/>
                      <a:pt x="211669" y="133266"/>
                    </a:cubicBezTo>
                    <a:cubicBezTo>
                      <a:pt x="212498" y="145548"/>
                      <a:pt x="220465" y="145050"/>
                      <a:pt x="229596" y="146378"/>
                    </a:cubicBezTo>
                    <a:cubicBezTo>
                      <a:pt x="285705" y="155173"/>
                      <a:pt x="563426" y="134263"/>
                      <a:pt x="632650" y="125632"/>
                    </a:cubicBezTo>
                    <a:cubicBezTo>
                      <a:pt x="640618" y="124637"/>
                      <a:pt x="674150" y="124803"/>
                      <a:pt x="670497" y="110696"/>
                    </a:cubicBezTo>
                    <a:close/>
                    <a:moveTo>
                      <a:pt x="1812425" y="141067"/>
                    </a:moveTo>
                    <a:cubicBezTo>
                      <a:pt x="1852598" y="148535"/>
                      <a:pt x="1942404" y="141067"/>
                      <a:pt x="1988885" y="141067"/>
                    </a:cubicBezTo>
                    <a:cubicBezTo>
                      <a:pt x="1990545" y="141067"/>
                      <a:pt x="1998183" y="132769"/>
                      <a:pt x="1996521" y="128454"/>
                    </a:cubicBezTo>
                    <a:cubicBezTo>
                      <a:pt x="1998349" y="124139"/>
                      <a:pt x="1990545" y="115841"/>
                      <a:pt x="1988885" y="115841"/>
                    </a:cubicBezTo>
                    <a:lnTo>
                      <a:pt x="1832677" y="115841"/>
                    </a:lnTo>
                    <a:cubicBezTo>
                      <a:pt x="1828031" y="115841"/>
                      <a:pt x="1797485" y="123475"/>
                      <a:pt x="1794996" y="128454"/>
                    </a:cubicBezTo>
                    <a:cubicBezTo>
                      <a:pt x="1791509" y="136420"/>
                      <a:pt x="1808441" y="140237"/>
                      <a:pt x="1812591" y="140901"/>
                    </a:cubicBezTo>
                    <a:close/>
                  </a:path>
                </a:pathLst>
              </a:custGeom>
              <a:solidFill>
                <a:srgbClr val="B3BAC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9147EA8D-3042-BF2C-DF56-5AF88D915805}"/>
                  </a:ext>
                </a:extLst>
              </p:cNvPr>
              <p:cNvSpPr/>
              <p:nvPr/>
            </p:nvSpPr>
            <p:spPr>
              <a:xfrm>
                <a:off x="-20233185" y="-9856478"/>
                <a:ext cx="120273" cy="356153"/>
              </a:xfrm>
              <a:custGeom>
                <a:avLst/>
                <a:gdLst>
                  <a:gd name="csX0" fmla="*/ 84723 w 120273"/>
                  <a:gd name="csY0" fmla="*/ 1244 h 356153"/>
                  <a:gd name="csX1" fmla="*/ 120247 w 120273"/>
                  <a:gd name="csY1" fmla="*/ 21989 h 356153"/>
                  <a:gd name="csX2" fmla="*/ 36249 w 120273"/>
                  <a:gd name="csY2" fmla="*/ 340965 h 356153"/>
                  <a:gd name="csX3" fmla="*/ 558 w 120273"/>
                  <a:gd name="csY3" fmla="*/ 340468 h 356153"/>
                  <a:gd name="csX4" fmla="*/ 84889 w 120273"/>
                  <a:gd name="csY4" fmla="*/ 1244 h 356153"/>
                </a:gdLst>
                <a:ahLst/>
                <a:cxnLst>
                  <a:cxn ang="0">
                    <a:pos x="csX0" y="csY0"/>
                  </a:cxn>
                  <a:cxn ang="0">
                    <a:pos x="csX1" y="csY1"/>
                  </a:cxn>
                  <a:cxn ang="0">
                    <a:pos x="csX2" y="csY2"/>
                  </a:cxn>
                  <a:cxn ang="0">
                    <a:pos x="csX3" y="csY3"/>
                  </a:cxn>
                  <a:cxn ang="0">
                    <a:pos x="csX4" y="csY4"/>
                  </a:cxn>
                </a:cxnLst>
                <a:rect l="l" t="t" r="r" b="b"/>
                <a:pathLst>
                  <a:path w="120273" h="356153">
                    <a:moveTo>
                      <a:pt x="84723" y="1244"/>
                    </a:moveTo>
                    <a:cubicBezTo>
                      <a:pt x="99165" y="-3569"/>
                      <a:pt x="118588" y="6057"/>
                      <a:pt x="120247" y="21989"/>
                    </a:cubicBezTo>
                    <a:cubicBezTo>
                      <a:pt x="121907" y="37921"/>
                      <a:pt x="43887" y="326361"/>
                      <a:pt x="36249" y="340965"/>
                    </a:cubicBezTo>
                    <a:cubicBezTo>
                      <a:pt x="25791" y="360549"/>
                      <a:pt x="5705" y="362042"/>
                      <a:pt x="558" y="340468"/>
                    </a:cubicBezTo>
                    <a:cubicBezTo>
                      <a:pt x="-7077" y="308935"/>
                      <a:pt x="65798" y="7550"/>
                      <a:pt x="84889" y="1244"/>
                    </a:cubicBezTo>
                    <a:close/>
                  </a:path>
                </a:pathLst>
              </a:custGeom>
              <a:solidFill>
                <a:srgbClr val="0C0D0E"/>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67FE0E4F-299B-C3C0-9EC8-0D10160A6A7D}"/>
                  </a:ext>
                </a:extLst>
              </p:cNvPr>
              <p:cNvSpPr/>
              <p:nvPr/>
            </p:nvSpPr>
            <p:spPr>
              <a:xfrm>
                <a:off x="-20903280" y="-9456628"/>
                <a:ext cx="246896" cy="194192"/>
              </a:xfrm>
              <a:custGeom>
                <a:avLst/>
                <a:gdLst>
                  <a:gd name="csX0" fmla="*/ 23577 w 246896"/>
                  <a:gd name="csY0" fmla="*/ 31 h 194192"/>
                  <a:gd name="csX1" fmla="*/ 244693 w 246896"/>
                  <a:gd name="csY1" fmla="*/ 165162 h 194192"/>
                  <a:gd name="csX2" fmla="*/ 217303 w 246896"/>
                  <a:gd name="csY2" fmla="*/ 192546 h 194192"/>
                  <a:gd name="csX3" fmla="*/ 6 w 246896"/>
                  <a:gd name="csY3" fmla="*/ 21606 h 194192"/>
                  <a:gd name="csX4" fmla="*/ 23577 w 246896"/>
                  <a:gd name="csY4" fmla="*/ 31 h 194192"/>
                </a:gdLst>
                <a:ahLst/>
                <a:cxnLst>
                  <a:cxn ang="0">
                    <a:pos x="csX0" y="csY0"/>
                  </a:cxn>
                  <a:cxn ang="0">
                    <a:pos x="csX1" y="csY1"/>
                  </a:cxn>
                  <a:cxn ang="0">
                    <a:pos x="csX2" y="csY2"/>
                  </a:cxn>
                  <a:cxn ang="0">
                    <a:pos x="csX3" y="csY3"/>
                  </a:cxn>
                  <a:cxn ang="0">
                    <a:pos x="csX4" y="csY4"/>
                  </a:cxn>
                </a:cxnLst>
                <a:rect l="l" t="t" r="r" b="b"/>
                <a:pathLst>
                  <a:path w="246896" h="194192">
                    <a:moveTo>
                      <a:pt x="23577" y="31"/>
                    </a:moveTo>
                    <a:cubicBezTo>
                      <a:pt x="44992" y="-2458"/>
                      <a:pt x="237554" y="144417"/>
                      <a:pt x="244693" y="165162"/>
                    </a:cubicBezTo>
                    <a:cubicBezTo>
                      <a:pt x="252329" y="187235"/>
                      <a:pt x="239380" y="198686"/>
                      <a:pt x="217303" y="192546"/>
                    </a:cubicBezTo>
                    <a:cubicBezTo>
                      <a:pt x="203855" y="188895"/>
                      <a:pt x="-1323" y="35713"/>
                      <a:pt x="6" y="21606"/>
                    </a:cubicBezTo>
                    <a:cubicBezTo>
                      <a:pt x="1001" y="11483"/>
                      <a:pt x="14282" y="1027"/>
                      <a:pt x="23577" y="31"/>
                    </a:cubicBezTo>
                    <a:close/>
                  </a:path>
                </a:pathLst>
              </a:custGeom>
              <a:solidFill>
                <a:srgbClr val="0C0D0E"/>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76D6F26E-F53A-1272-C7D2-D70AE7211C42}"/>
                  </a:ext>
                </a:extLst>
              </p:cNvPr>
              <p:cNvSpPr/>
              <p:nvPr/>
            </p:nvSpPr>
            <p:spPr>
              <a:xfrm>
                <a:off x="-19768979" y="-9356542"/>
                <a:ext cx="277231" cy="164681"/>
              </a:xfrm>
              <a:custGeom>
                <a:avLst/>
                <a:gdLst>
                  <a:gd name="csX0" fmla="*/ 250826 w 277231"/>
                  <a:gd name="csY0" fmla="*/ 186 h 164681"/>
                  <a:gd name="csX1" fmla="*/ 258793 w 277231"/>
                  <a:gd name="csY1" fmla="*/ 43833 h 164681"/>
                  <a:gd name="csX2" fmla="*/ 30374 w 277231"/>
                  <a:gd name="csY2" fmla="*/ 163491 h 164681"/>
                  <a:gd name="csX3" fmla="*/ 4811 w 277231"/>
                  <a:gd name="csY3" fmla="*/ 132622 h 164681"/>
                  <a:gd name="csX4" fmla="*/ 250992 w 277231"/>
                  <a:gd name="csY4" fmla="*/ 186 h 164681"/>
                </a:gdLst>
                <a:ahLst/>
                <a:cxnLst>
                  <a:cxn ang="0">
                    <a:pos x="csX0" y="csY0"/>
                  </a:cxn>
                  <a:cxn ang="0">
                    <a:pos x="csX1" y="csY1"/>
                  </a:cxn>
                  <a:cxn ang="0">
                    <a:pos x="csX2" y="csY2"/>
                  </a:cxn>
                  <a:cxn ang="0">
                    <a:pos x="csX3" y="csY3"/>
                  </a:cxn>
                  <a:cxn ang="0">
                    <a:pos x="csX4" y="csY4"/>
                  </a:cxn>
                </a:cxnLst>
                <a:rect l="l" t="t" r="r" b="b"/>
                <a:pathLst>
                  <a:path w="277231" h="164681">
                    <a:moveTo>
                      <a:pt x="250826" y="186"/>
                    </a:moveTo>
                    <a:cubicBezTo>
                      <a:pt x="285189" y="-2470"/>
                      <a:pt x="284026" y="23918"/>
                      <a:pt x="258793" y="43833"/>
                    </a:cubicBezTo>
                    <a:cubicBezTo>
                      <a:pt x="248667" y="51799"/>
                      <a:pt x="42991" y="160504"/>
                      <a:pt x="30374" y="163491"/>
                    </a:cubicBezTo>
                    <a:cubicBezTo>
                      <a:pt x="6139" y="169134"/>
                      <a:pt x="-7971" y="154031"/>
                      <a:pt x="4811" y="132622"/>
                    </a:cubicBezTo>
                    <a:cubicBezTo>
                      <a:pt x="14937" y="115528"/>
                      <a:pt x="229411" y="1845"/>
                      <a:pt x="250992" y="186"/>
                    </a:cubicBezTo>
                    <a:close/>
                  </a:path>
                </a:pathLst>
              </a:custGeom>
              <a:solidFill>
                <a:srgbClr val="0C0D0E"/>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7D18B239-6DB1-A258-3389-94CA00D1096B}"/>
                  </a:ext>
                </a:extLst>
              </p:cNvPr>
              <p:cNvSpPr/>
              <p:nvPr/>
            </p:nvSpPr>
            <p:spPr>
              <a:xfrm>
                <a:off x="-20589658" y="-9720594"/>
                <a:ext cx="133332" cy="250732"/>
              </a:xfrm>
              <a:custGeom>
                <a:avLst/>
                <a:gdLst>
                  <a:gd name="csX0" fmla="*/ 12909 w 133332"/>
                  <a:gd name="csY0" fmla="*/ 1447 h 250732"/>
                  <a:gd name="csX1" fmla="*/ 34490 w 133332"/>
                  <a:gd name="csY1" fmla="*/ 3107 h 250732"/>
                  <a:gd name="csX2" fmla="*/ 133260 w 133332"/>
                  <a:gd name="csY2" fmla="*/ 232631 h 250732"/>
                  <a:gd name="csX3" fmla="*/ 91097 w 133332"/>
                  <a:gd name="csY3" fmla="*/ 238771 h 250732"/>
                  <a:gd name="csX4" fmla="*/ 126 w 133332"/>
                  <a:gd name="csY4" fmla="*/ 14392 h 250732"/>
                  <a:gd name="csX5" fmla="*/ 13075 w 133332"/>
                  <a:gd name="csY5" fmla="*/ 1447 h 250732"/>
                </a:gdLst>
                <a:ahLst/>
                <a:cxnLst>
                  <a:cxn ang="0">
                    <a:pos x="csX0" y="csY0"/>
                  </a:cxn>
                  <a:cxn ang="0">
                    <a:pos x="csX1" y="csY1"/>
                  </a:cxn>
                  <a:cxn ang="0">
                    <a:pos x="csX2" y="csY2"/>
                  </a:cxn>
                  <a:cxn ang="0">
                    <a:pos x="csX3" y="csY3"/>
                  </a:cxn>
                  <a:cxn ang="0">
                    <a:pos x="csX4" y="csY4"/>
                  </a:cxn>
                  <a:cxn ang="0">
                    <a:pos x="csX5" y="csY5"/>
                  </a:cxn>
                </a:cxnLst>
                <a:rect l="l" t="t" r="r" b="b"/>
                <a:pathLst>
                  <a:path w="133332" h="250732">
                    <a:moveTo>
                      <a:pt x="12909" y="1447"/>
                    </a:moveTo>
                    <a:cubicBezTo>
                      <a:pt x="20214" y="-1042"/>
                      <a:pt x="27517" y="-212"/>
                      <a:pt x="34490" y="3107"/>
                    </a:cubicBezTo>
                    <a:cubicBezTo>
                      <a:pt x="45943" y="8418"/>
                      <a:pt x="136249" y="220516"/>
                      <a:pt x="133260" y="232631"/>
                    </a:cubicBezTo>
                    <a:cubicBezTo>
                      <a:pt x="127949" y="253708"/>
                      <a:pt x="105870" y="257193"/>
                      <a:pt x="91097" y="238771"/>
                    </a:cubicBezTo>
                    <a:cubicBezTo>
                      <a:pt x="80141" y="225162"/>
                      <a:pt x="-3691" y="25844"/>
                      <a:pt x="126" y="14392"/>
                    </a:cubicBezTo>
                    <a:cubicBezTo>
                      <a:pt x="2285" y="8086"/>
                      <a:pt x="6601" y="3605"/>
                      <a:pt x="13075" y="1447"/>
                    </a:cubicBezTo>
                    <a:close/>
                  </a:path>
                </a:pathLst>
              </a:custGeom>
              <a:solidFill>
                <a:srgbClr val="0C0D0E"/>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3F83DE3C-5051-C5BB-A182-93C79D0C7F1C}"/>
                  </a:ext>
                </a:extLst>
              </p:cNvPr>
              <p:cNvSpPr/>
              <p:nvPr/>
            </p:nvSpPr>
            <p:spPr>
              <a:xfrm>
                <a:off x="-19954319" y="-9608865"/>
                <a:ext cx="178367" cy="224720"/>
              </a:xfrm>
              <a:custGeom>
                <a:avLst/>
                <a:gdLst>
                  <a:gd name="csX0" fmla="*/ 153630 w 178367"/>
                  <a:gd name="csY0" fmla="*/ 415 h 224720"/>
                  <a:gd name="csX1" fmla="*/ 175544 w 178367"/>
                  <a:gd name="csY1" fmla="*/ 43067 h 224720"/>
                  <a:gd name="csX2" fmla="*/ 31785 w 178367"/>
                  <a:gd name="csY2" fmla="*/ 216828 h 224720"/>
                  <a:gd name="csX3" fmla="*/ 3400 w 178367"/>
                  <a:gd name="csY3" fmla="*/ 188449 h 224720"/>
                  <a:gd name="csX4" fmla="*/ 153630 w 178367"/>
                  <a:gd name="csY4" fmla="*/ 581 h 224720"/>
                </a:gdLst>
                <a:ahLst/>
                <a:cxnLst>
                  <a:cxn ang="0">
                    <a:pos x="csX0" y="csY0"/>
                  </a:cxn>
                  <a:cxn ang="0">
                    <a:pos x="csX1" y="csY1"/>
                  </a:cxn>
                  <a:cxn ang="0">
                    <a:pos x="csX2" y="csY2"/>
                  </a:cxn>
                  <a:cxn ang="0">
                    <a:pos x="csX3" y="csY3"/>
                  </a:cxn>
                  <a:cxn ang="0">
                    <a:pos x="csX4" y="csY4"/>
                  </a:cxn>
                </a:cxnLst>
                <a:rect l="l" t="t" r="r" b="b"/>
                <a:pathLst>
                  <a:path w="178367" h="224720">
                    <a:moveTo>
                      <a:pt x="153630" y="415"/>
                    </a:moveTo>
                    <a:cubicBezTo>
                      <a:pt x="177536" y="-3734"/>
                      <a:pt x="182348" y="24147"/>
                      <a:pt x="175544" y="43067"/>
                    </a:cubicBezTo>
                    <a:cubicBezTo>
                      <a:pt x="171890" y="53688"/>
                      <a:pt x="41911" y="209194"/>
                      <a:pt x="31785" y="216828"/>
                    </a:cubicBezTo>
                    <a:cubicBezTo>
                      <a:pt x="5558" y="236577"/>
                      <a:pt x="-6396" y="216330"/>
                      <a:pt x="3400" y="188449"/>
                    </a:cubicBezTo>
                    <a:cubicBezTo>
                      <a:pt x="7383" y="176997"/>
                      <a:pt x="141679" y="2573"/>
                      <a:pt x="153630" y="581"/>
                    </a:cubicBezTo>
                    <a:close/>
                  </a:path>
                </a:pathLst>
              </a:custGeom>
              <a:solidFill>
                <a:srgbClr val="0C0D0E"/>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5055E73A-5D1A-BE4E-5C7D-2503A89006A1}"/>
                  </a:ext>
                </a:extLst>
              </p:cNvPr>
              <p:cNvSpPr/>
              <p:nvPr/>
            </p:nvSpPr>
            <p:spPr>
              <a:xfrm>
                <a:off x="-20509849" y="-9211512"/>
                <a:ext cx="70550" cy="11740"/>
              </a:xfrm>
              <a:custGeom>
                <a:avLst/>
                <a:gdLst>
                  <a:gd name="csX0" fmla="*/ 30211 w 70550"/>
                  <a:gd name="csY0" fmla="*/ 537 h 11740"/>
                  <a:gd name="csX1" fmla="*/ 70551 w 70550"/>
                  <a:gd name="csY1" fmla="*/ 10495 h 11740"/>
                  <a:gd name="csX2" fmla="*/ 0 w 70550"/>
                  <a:gd name="csY2" fmla="*/ 5516 h 11740"/>
                  <a:gd name="csX3" fmla="*/ 30211 w 70550"/>
                  <a:gd name="csY3" fmla="*/ 537 h 11740"/>
                </a:gdLst>
                <a:ahLst/>
                <a:cxnLst>
                  <a:cxn ang="0">
                    <a:pos x="csX0" y="csY0"/>
                  </a:cxn>
                  <a:cxn ang="0">
                    <a:pos x="csX1" y="csY1"/>
                  </a:cxn>
                  <a:cxn ang="0">
                    <a:pos x="csX2" y="csY2"/>
                  </a:cxn>
                  <a:cxn ang="0">
                    <a:pos x="csX3" y="csY3"/>
                  </a:cxn>
                </a:cxnLst>
                <a:rect l="l" t="t" r="r" b="b"/>
                <a:pathLst>
                  <a:path w="70550" h="11740">
                    <a:moveTo>
                      <a:pt x="30211" y="537"/>
                    </a:moveTo>
                    <a:cubicBezTo>
                      <a:pt x="40670" y="-293"/>
                      <a:pt x="65240" y="-1786"/>
                      <a:pt x="70551" y="10495"/>
                    </a:cubicBezTo>
                    <a:cubicBezTo>
                      <a:pt x="46481" y="14478"/>
                      <a:pt x="23241" y="7840"/>
                      <a:pt x="0" y="5516"/>
                    </a:cubicBezTo>
                    <a:cubicBezTo>
                      <a:pt x="10791" y="10661"/>
                      <a:pt x="24734" y="869"/>
                      <a:pt x="30211" y="537"/>
                    </a:cubicBezTo>
                    <a:close/>
                  </a:path>
                </a:pathLst>
              </a:custGeom>
              <a:solidFill>
                <a:srgbClr val="B3BAC1"/>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195472D0-B9F3-B351-C575-9C74FEB022CE}"/>
                  </a:ext>
                </a:extLst>
              </p:cNvPr>
              <p:cNvSpPr/>
              <p:nvPr/>
            </p:nvSpPr>
            <p:spPr>
              <a:xfrm>
                <a:off x="-20439972" y="-7890757"/>
                <a:ext cx="247851" cy="810718"/>
              </a:xfrm>
              <a:custGeom>
                <a:avLst/>
                <a:gdLst>
                  <a:gd name="csX0" fmla="*/ 106417 w 247851"/>
                  <a:gd name="csY0" fmla="*/ 0 h 810718"/>
                  <a:gd name="csX1" fmla="*/ 247851 w 247851"/>
                  <a:gd name="csY1" fmla="*/ 602272 h 810718"/>
                  <a:gd name="csX2" fmla="*/ 113224 w 247851"/>
                  <a:gd name="csY2" fmla="*/ 810718 h 810718"/>
                  <a:gd name="csX3" fmla="*/ 23084 w 247851"/>
                  <a:gd name="csY3" fmla="*/ 261720 h 810718"/>
                  <a:gd name="csX4" fmla="*/ 106417 w 247851"/>
                  <a:gd name="csY4" fmla="*/ 0 h 810718"/>
                </a:gdLst>
                <a:ahLst/>
                <a:cxnLst>
                  <a:cxn ang="0">
                    <a:pos x="csX0" y="csY0"/>
                  </a:cxn>
                  <a:cxn ang="0">
                    <a:pos x="csX1" y="csY1"/>
                  </a:cxn>
                  <a:cxn ang="0">
                    <a:pos x="csX2" y="csY2"/>
                  </a:cxn>
                  <a:cxn ang="0">
                    <a:pos x="csX3" y="csY3"/>
                  </a:cxn>
                  <a:cxn ang="0">
                    <a:pos x="csX4" y="csY4"/>
                  </a:cxn>
                </a:cxnLst>
                <a:rect l="l" t="t" r="r" b="b"/>
                <a:pathLst>
                  <a:path w="247851" h="810718">
                    <a:moveTo>
                      <a:pt x="106417" y="0"/>
                    </a:moveTo>
                    <a:cubicBezTo>
                      <a:pt x="126503" y="206455"/>
                      <a:pt x="187925" y="405276"/>
                      <a:pt x="247851" y="602272"/>
                    </a:cubicBezTo>
                    <a:lnTo>
                      <a:pt x="113224" y="810718"/>
                    </a:lnTo>
                    <a:cubicBezTo>
                      <a:pt x="-33025" y="675626"/>
                      <a:pt x="-6299" y="440294"/>
                      <a:pt x="23084" y="261720"/>
                    </a:cubicBezTo>
                    <a:cubicBezTo>
                      <a:pt x="36531" y="180068"/>
                      <a:pt x="56450" y="62899"/>
                      <a:pt x="106417" y="0"/>
                    </a:cubicBezTo>
                    <a:close/>
                  </a:path>
                </a:pathLst>
              </a:custGeom>
              <a:solidFill>
                <a:schemeClr val="accent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4C0EF64C-0E42-7D92-C5D1-6FF42338BD86}"/>
                  </a:ext>
                </a:extLst>
              </p:cNvPr>
              <p:cNvSpPr/>
              <p:nvPr/>
            </p:nvSpPr>
            <p:spPr>
              <a:xfrm>
                <a:off x="-20384983" y="-8011522"/>
                <a:ext cx="50797" cy="44590"/>
              </a:xfrm>
              <a:custGeom>
                <a:avLst/>
                <a:gdLst>
                  <a:gd name="csX0" fmla="*/ 9927 w 50797"/>
                  <a:gd name="csY0" fmla="*/ 444 h 44590"/>
                  <a:gd name="csX1" fmla="*/ 46613 w 50797"/>
                  <a:gd name="csY1" fmla="*/ 42764 h 44590"/>
                  <a:gd name="csX2" fmla="*/ 9927 w 50797"/>
                  <a:gd name="csY2" fmla="*/ 444 h 44590"/>
                </a:gdLst>
                <a:ahLst/>
                <a:cxnLst>
                  <a:cxn ang="0">
                    <a:pos x="csX0" y="csY0"/>
                  </a:cxn>
                  <a:cxn ang="0">
                    <a:pos x="csX1" y="csY1"/>
                  </a:cxn>
                  <a:cxn ang="0">
                    <a:pos x="csX2" y="csY2"/>
                  </a:cxn>
                </a:cxnLst>
                <a:rect l="l" t="t" r="r" b="b"/>
                <a:pathLst>
                  <a:path w="50797" h="44590">
                    <a:moveTo>
                      <a:pt x="9927" y="444"/>
                    </a:moveTo>
                    <a:cubicBezTo>
                      <a:pt x="29184" y="-4369"/>
                      <a:pt x="62551" y="31312"/>
                      <a:pt x="46613" y="42764"/>
                    </a:cubicBezTo>
                    <a:cubicBezTo>
                      <a:pt x="30677" y="54215"/>
                      <a:pt x="-21614" y="8410"/>
                      <a:pt x="9927" y="444"/>
                    </a:cubicBezTo>
                    <a:close/>
                  </a:path>
                </a:pathLst>
              </a:custGeom>
              <a:solidFill>
                <a:schemeClr val="accent1"/>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CF033733-A81A-B58D-1361-D075D300B351}"/>
                  </a:ext>
                </a:extLst>
              </p:cNvPr>
              <p:cNvSpPr/>
              <p:nvPr/>
            </p:nvSpPr>
            <p:spPr>
              <a:xfrm>
                <a:off x="-20469676" y="-9085010"/>
                <a:ext cx="60589" cy="10752"/>
              </a:xfrm>
              <a:custGeom>
                <a:avLst/>
                <a:gdLst>
                  <a:gd name="csX0" fmla="*/ 60589 w 60589"/>
                  <a:gd name="csY0" fmla="*/ 0 h 10752"/>
                  <a:gd name="csX1" fmla="*/ 60589 w 60589"/>
                  <a:gd name="csY1" fmla="*/ 10123 h 10752"/>
                  <a:gd name="csX2" fmla="*/ 0 w 60589"/>
                  <a:gd name="csY2" fmla="*/ 7634 h 10752"/>
                  <a:gd name="csX3" fmla="*/ 60589 w 60589"/>
                  <a:gd name="csY3" fmla="*/ 0 h 10752"/>
                </a:gdLst>
                <a:ahLst/>
                <a:cxnLst>
                  <a:cxn ang="0">
                    <a:pos x="csX0" y="csY0"/>
                  </a:cxn>
                  <a:cxn ang="0">
                    <a:pos x="csX1" y="csY1"/>
                  </a:cxn>
                  <a:cxn ang="0">
                    <a:pos x="csX2" y="csY2"/>
                  </a:cxn>
                  <a:cxn ang="0">
                    <a:pos x="csX3" y="csY3"/>
                  </a:cxn>
                </a:cxnLst>
                <a:rect l="l" t="t" r="r" b="b"/>
                <a:pathLst>
                  <a:path w="60589" h="10752">
                    <a:moveTo>
                      <a:pt x="60589" y="0"/>
                    </a:moveTo>
                    <a:lnTo>
                      <a:pt x="60589" y="10123"/>
                    </a:lnTo>
                    <a:cubicBezTo>
                      <a:pt x="40836" y="10953"/>
                      <a:pt x="19421" y="11617"/>
                      <a:pt x="0" y="7634"/>
                    </a:cubicBezTo>
                    <a:cubicBezTo>
                      <a:pt x="19255" y="2655"/>
                      <a:pt x="41168" y="3651"/>
                      <a:pt x="60589" y="0"/>
                    </a:cubicBezTo>
                    <a:close/>
                  </a:path>
                </a:pathLst>
              </a:custGeom>
              <a:solidFill>
                <a:srgbClr val="B3BAC1"/>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5310CB9C-7D83-AA44-5BA9-41E6F6E6373E}"/>
                  </a:ext>
                </a:extLst>
              </p:cNvPr>
              <p:cNvSpPr/>
              <p:nvPr/>
            </p:nvSpPr>
            <p:spPr>
              <a:xfrm>
                <a:off x="-20398959" y="-9080031"/>
                <a:ext cx="4978" cy="4978"/>
              </a:xfrm>
              <a:custGeom>
                <a:avLst/>
                <a:gdLst>
                  <a:gd name="csX0" fmla="*/ 0 w 4978"/>
                  <a:gd name="csY0" fmla="*/ 4979 h 4978"/>
                  <a:gd name="csX1" fmla="*/ 4979 w 4978"/>
                  <a:gd name="csY1" fmla="*/ 0 h 4978"/>
                  <a:gd name="csX2" fmla="*/ 0 w 4978"/>
                  <a:gd name="csY2" fmla="*/ 4979 h 4978"/>
                </a:gdLst>
                <a:ahLst/>
                <a:cxnLst>
                  <a:cxn ang="0">
                    <a:pos x="csX0" y="csY0"/>
                  </a:cxn>
                  <a:cxn ang="0">
                    <a:pos x="csX1" y="csY1"/>
                  </a:cxn>
                  <a:cxn ang="0">
                    <a:pos x="csX2" y="csY2"/>
                  </a:cxn>
                </a:cxnLst>
                <a:rect l="l" t="t" r="r" b="b"/>
                <a:pathLst>
                  <a:path w="4978" h="4978">
                    <a:moveTo>
                      <a:pt x="0" y="4979"/>
                    </a:moveTo>
                    <a:lnTo>
                      <a:pt x="4979" y="0"/>
                    </a:lnTo>
                    <a:cubicBezTo>
                      <a:pt x="4979" y="0"/>
                      <a:pt x="2655" y="4813"/>
                      <a:pt x="0" y="4979"/>
                    </a:cubicBezTo>
                    <a:close/>
                  </a:path>
                </a:pathLst>
              </a:custGeom>
              <a:solidFill>
                <a:srgbClr val="B3BAC1"/>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9E6EBB4F-B466-39CE-6E10-8E6CD3F28E4A}"/>
                  </a:ext>
                </a:extLst>
              </p:cNvPr>
              <p:cNvSpPr/>
              <p:nvPr/>
            </p:nvSpPr>
            <p:spPr>
              <a:xfrm>
                <a:off x="-20570896" y="-5400327"/>
                <a:ext cx="691394" cy="43956"/>
              </a:xfrm>
              <a:custGeom>
                <a:avLst/>
                <a:gdLst>
                  <a:gd name="csX0" fmla="*/ 622 w 691394"/>
                  <a:gd name="csY0" fmla="*/ 43957 h 43956"/>
                  <a:gd name="csX1" fmla="*/ 10748 w 691394"/>
                  <a:gd name="csY1" fmla="*/ 31676 h 43956"/>
                  <a:gd name="csX2" fmla="*/ 613170 w 691394"/>
                  <a:gd name="csY2" fmla="*/ 3462 h 43956"/>
                  <a:gd name="csX3" fmla="*/ 691356 w 691394"/>
                  <a:gd name="csY3" fmla="*/ 26365 h 43956"/>
                  <a:gd name="csX4" fmla="*/ 622 w 691394"/>
                  <a:gd name="csY4" fmla="*/ 43957 h 43956"/>
                </a:gdLst>
                <a:ahLst/>
                <a:cxnLst>
                  <a:cxn ang="0">
                    <a:pos x="csX0" y="csY0"/>
                  </a:cxn>
                  <a:cxn ang="0">
                    <a:pos x="csX1" y="csY1"/>
                  </a:cxn>
                  <a:cxn ang="0">
                    <a:pos x="csX2" y="csY2"/>
                  </a:cxn>
                  <a:cxn ang="0">
                    <a:pos x="csX3" y="csY3"/>
                  </a:cxn>
                  <a:cxn ang="0">
                    <a:pos x="csX4" y="csY4"/>
                  </a:cxn>
                </a:cxnLst>
                <a:rect l="l" t="t" r="r" b="b"/>
                <a:pathLst>
                  <a:path w="691394" h="43956">
                    <a:moveTo>
                      <a:pt x="622" y="43957"/>
                    </a:moveTo>
                    <a:cubicBezTo>
                      <a:pt x="-1868" y="30514"/>
                      <a:pt x="3445" y="35161"/>
                      <a:pt x="10748" y="31676"/>
                    </a:cubicBezTo>
                    <a:cubicBezTo>
                      <a:pt x="82958" y="-3010"/>
                      <a:pt x="515893" y="-3342"/>
                      <a:pt x="613170" y="3462"/>
                    </a:cubicBezTo>
                    <a:cubicBezTo>
                      <a:pt x="629604" y="4624"/>
                      <a:pt x="693182" y="5786"/>
                      <a:pt x="691356" y="26365"/>
                    </a:cubicBezTo>
                    <a:lnTo>
                      <a:pt x="622" y="43957"/>
                    </a:lnTo>
                    <a:close/>
                  </a:path>
                </a:pathLst>
              </a:custGeom>
              <a:solidFill>
                <a:srgbClr val="0C0D0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E1C276ED-FFD3-A3E5-9F76-8D789916FA55}"/>
                  </a:ext>
                </a:extLst>
              </p:cNvPr>
              <p:cNvSpPr/>
              <p:nvPr/>
            </p:nvSpPr>
            <p:spPr>
              <a:xfrm>
                <a:off x="-20540061" y="-5445421"/>
                <a:ext cx="609725" cy="38599"/>
              </a:xfrm>
              <a:custGeom>
                <a:avLst/>
                <a:gdLst>
                  <a:gd name="csX0" fmla="*/ 609725 w 609725"/>
                  <a:gd name="csY0" fmla="*/ 13539 h 38599"/>
                  <a:gd name="csX1" fmla="*/ 0 w 609725"/>
                  <a:gd name="csY1" fmla="*/ 38599 h 38599"/>
                  <a:gd name="csX2" fmla="*/ 183763 w 609725"/>
                  <a:gd name="csY2" fmla="*/ 3249 h 38599"/>
                  <a:gd name="csX3" fmla="*/ 609725 w 609725"/>
                  <a:gd name="csY3" fmla="*/ 13539 h 38599"/>
                </a:gdLst>
                <a:ahLst/>
                <a:cxnLst>
                  <a:cxn ang="0">
                    <a:pos x="csX0" y="csY0"/>
                  </a:cxn>
                  <a:cxn ang="0">
                    <a:pos x="csX1" y="csY1"/>
                  </a:cxn>
                  <a:cxn ang="0">
                    <a:pos x="csX2" y="csY2"/>
                  </a:cxn>
                  <a:cxn ang="0">
                    <a:pos x="csX3" y="csY3"/>
                  </a:cxn>
                </a:cxnLst>
                <a:rect l="l" t="t" r="r" b="b"/>
                <a:pathLst>
                  <a:path w="609725" h="38599">
                    <a:moveTo>
                      <a:pt x="609725" y="13539"/>
                    </a:moveTo>
                    <a:lnTo>
                      <a:pt x="0" y="38599"/>
                    </a:lnTo>
                    <a:cubicBezTo>
                      <a:pt x="39010" y="8228"/>
                      <a:pt x="131805" y="5905"/>
                      <a:pt x="183763" y="3249"/>
                    </a:cubicBezTo>
                    <a:cubicBezTo>
                      <a:pt x="320549" y="-3887"/>
                      <a:pt x="474433" y="1258"/>
                      <a:pt x="609725" y="13539"/>
                    </a:cubicBezTo>
                    <a:close/>
                  </a:path>
                </a:pathLst>
              </a:custGeom>
              <a:solidFill>
                <a:srgbClr val="0C0D0E"/>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F040E269-9C5D-0898-CD3F-478A5A87B667}"/>
                  </a:ext>
                </a:extLst>
              </p:cNvPr>
              <p:cNvSpPr/>
              <p:nvPr/>
            </p:nvSpPr>
            <p:spPr>
              <a:xfrm>
                <a:off x="-21195732" y="-5387010"/>
                <a:ext cx="459233" cy="43321"/>
              </a:xfrm>
              <a:custGeom>
                <a:avLst/>
                <a:gdLst>
                  <a:gd name="csX0" fmla="*/ 458957 w 459233"/>
                  <a:gd name="csY0" fmla="*/ 5581 h 43321"/>
                  <a:gd name="csX1" fmla="*/ 421110 w 459233"/>
                  <a:gd name="csY1" fmla="*/ 20517 h 43321"/>
                  <a:gd name="csX2" fmla="*/ 18057 w 459233"/>
                  <a:gd name="csY2" fmla="*/ 41262 h 43321"/>
                  <a:gd name="csX3" fmla="*/ 127 w 459233"/>
                  <a:gd name="csY3" fmla="*/ 28151 h 43321"/>
                  <a:gd name="csX4" fmla="*/ 123800 w 459233"/>
                  <a:gd name="csY4" fmla="*/ 436 h 43321"/>
                  <a:gd name="csX5" fmla="*/ 459123 w 459233"/>
                  <a:gd name="csY5" fmla="*/ 5746 h 43321"/>
                </a:gdLst>
                <a:ahLst/>
                <a:cxnLst>
                  <a:cxn ang="0">
                    <a:pos x="csX0" y="csY0"/>
                  </a:cxn>
                  <a:cxn ang="0">
                    <a:pos x="csX1" y="csY1"/>
                  </a:cxn>
                  <a:cxn ang="0">
                    <a:pos x="csX2" y="csY2"/>
                  </a:cxn>
                  <a:cxn ang="0">
                    <a:pos x="csX3" y="csY3"/>
                  </a:cxn>
                  <a:cxn ang="0">
                    <a:pos x="csX4" y="csY4"/>
                  </a:cxn>
                  <a:cxn ang="0">
                    <a:pos x="csX5" y="csY5"/>
                  </a:cxn>
                </a:cxnLst>
                <a:rect l="l" t="t" r="r" b="b"/>
                <a:pathLst>
                  <a:path w="459233" h="43321">
                    <a:moveTo>
                      <a:pt x="458957" y="5581"/>
                    </a:moveTo>
                    <a:cubicBezTo>
                      <a:pt x="462611" y="19687"/>
                      <a:pt x="428912" y="19521"/>
                      <a:pt x="421110" y="20517"/>
                    </a:cubicBezTo>
                    <a:cubicBezTo>
                      <a:pt x="351887" y="29147"/>
                      <a:pt x="74166" y="49892"/>
                      <a:pt x="18057" y="41262"/>
                    </a:cubicBezTo>
                    <a:cubicBezTo>
                      <a:pt x="8926" y="39768"/>
                      <a:pt x="958" y="40432"/>
                      <a:pt x="127" y="28151"/>
                    </a:cubicBezTo>
                    <a:cubicBezTo>
                      <a:pt x="-4187" y="-394"/>
                      <a:pt x="102385" y="934"/>
                      <a:pt x="123800" y="436"/>
                    </a:cubicBezTo>
                    <a:cubicBezTo>
                      <a:pt x="234688" y="-2386"/>
                      <a:pt x="348069" y="9563"/>
                      <a:pt x="459123" y="5746"/>
                    </a:cubicBezTo>
                    <a:close/>
                  </a:path>
                </a:pathLst>
              </a:custGeom>
              <a:solidFill>
                <a:srgbClr val="0C0D0E"/>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5A7A795B-FBD2-8411-6285-27F1650BBAF6}"/>
                  </a:ext>
                </a:extLst>
              </p:cNvPr>
              <p:cNvSpPr/>
              <p:nvPr/>
            </p:nvSpPr>
            <p:spPr>
              <a:xfrm>
                <a:off x="-19613077" y="-5376285"/>
                <a:ext cx="202270" cy="28545"/>
              </a:xfrm>
              <a:custGeom>
                <a:avLst/>
                <a:gdLst>
                  <a:gd name="csX0" fmla="*/ 18065 w 202270"/>
                  <a:gd name="csY0" fmla="*/ 25060 h 28545"/>
                  <a:gd name="csX1" fmla="*/ 470 w 202270"/>
                  <a:gd name="csY1" fmla="*/ 12613 h 28545"/>
                  <a:gd name="csX2" fmla="*/ 38151 w 202270"/>
                  <a:gd name="csY2" fmla="*/ 0 h 28545"/>
                  <a:gd name="csX3" fmla="*/ 194359 w 202270"/>
                  <a:gd name="csY3" fmla="*/ 0 h 28545"/>
                  <a:gd name="csX4" fmla="*/ 201995 w 202270"/>
                  <a:gd name="csY4" fmla="*/ 12613 h 28545"/>
                  <a:gd name="csX5" fmla="*/ 194359 w 202270"/>
                  <a:gd name="csY5" fmla="*/ 25226 h 28545"/>
                  <a:gd name="csX6" fmla="*/ 17899 w 202270"/>
                  <a:gd name="csY6" fmla="*/ 25226 h 285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2270" h="28545">
                    <a:moveTo>
                      <a:pt x="18065" y="25060"/>
                    </a:moveTo>
                    <a:cubicBezTo>
                      <a:pt x="13915" y="24230"/>
                      <a:pt x="-3018" y="20579"/>
                      <a:pt x="470" y="12613"/>
                    </a:cubicBezTo>
                    <a:cubicBezTo>
                      <a:pt x="2958" y="7468"/>
                      <a:pt x="33504" y="0"/>
                      <a:pt x="38151" y="0"/>
                    </a:cubicBezTo>
                    <a:lnTo>
                      <a:pt x="194359" y="0"/>
                    </a:lnTo>
                    <a:cubicBezTo>
                      <a:pt x="196019" y="0"/>
                      <a:pt x="203656" y="8298"/>
                      <a:pt x="201995" y="12613"/>
                    </a:cubicBezTo>
                    <a:cubicBezTo>
                      <a:pt x="203822" y="16928"/>
                      <a:pt x="196019" y="25226"/>
                      <a:pt x="194359" y="25226"/>
                    </a:cubicBezTo>
                    <a:cubicBezTo>
                      <a:pt x="147880" y="25226"/>
                      <a:pt x="58238" y="32694"/>
                      <a:pt x="17899" y="25226"/>
                    </a:cubicBezTo>
                    <a:close/>
                  </a:path>
                </a:pathLst>
              </a:custGeom>
              <a:solidFill>
                <a:srgbClr val="0C0D0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60376698-4C3B-CD5C-449E-F3A09F3D81A5}"/>
                  </a:ext>
                </a:extLst>
              </p:cNvPr>
              <p:cNvSpPr/>
              <p:nvPr/>
            </p:nvSpPr>
            <p:spPr>
              <a:xfrm>
                <a:off x="-20478763" y="-8646071"/>
                <a:ext cx="328402" cy="264859"/>
              </a:xfrm>
              <a:custGeom>
                <a:avLst/>
                <a:gdLst>
                  <a:gd name="csX0" fmla="*/ 300253 w 328402"/>
                  <a:gd name="csY0" fmla="*/ 359 h 264859"/>
                  <a:gd name="csX1" fmla="*/ 287307 w 328402"/>
                  <a:gd name="csY1" fmla="*/ 163996 h 264859"/>
                  <a:gd name="csX2" fmla="*/ 455 w 328402"/>
                  <a:gd name="csY2" fmla="*/ 116531 h 264859"/>
                  <a:gd name="csX3" fmla="*/ 125122 w 328402"/>
                  <a:gd name="csY3" fmla="*/ 62262 h 264859"/>
                  <a:gd name="csX4" fmla="*/ 300253 w 328402"/>
                  <a:gd name="csY4" fmla="*/ 193 h 264859"/>
                </a:gdLst>
                <a:ahLst/>
                <a:cxnLst>
                  <a:cxn ang="0">
                    <a:pos x="csX0" y="csY0"/>
                  </a:cxn>
                  <a:cxn ang="0">
                    <a:pos x="csX1" y="csY1"/>
                  </a:cxn>
                  <a:cxn ang="0">
                    <a:pos x="csX2" y="csY2"/>
                  </a:cxn>
                  <a:cxn ang="0">
                    <a:pos x="csX3" y="csY3"/>
                  </a:cxn>
                  <a:cxn ang="0">
                    <a:pos x="csX4" y="csY4"/>
                  </a:cxn>
                </a:cxnLst>
                <a:rect l="l" t="t" r="r" b="b"/>
                <a:pathLst>
                  <a:path w="328402" h="264859">
                    <a:moveTo>
                      <a:pt x="300253" y="359"/>
                    </a:moveTo>
                    <a:cubicBezTo>
                      <a:pt x="363169" y="-8105"/>
                      <a:pt x="303242" y="135783"/>
                      <a:pt x="287307" y="163996"/>
                    </a:cubicBezTo>
                    <a:cubicBezTo>
                      <a:pt x="203807" y="312531"/>
                      <a:pt x="21867" y="297262"/>
                      <a:pt x="455" y="116531"/>
                    </a:cubicBezTo>
                    <a:cubicBezTo>
                      <a:pt x="-6684" y="56619"/>
                      <a:pt x="71834" y="75373"/>
                      <a:pt x="125122" y="62262"/>
                    </a:cubicBezTo>
                    <a:cubicBezTo>
                      <a:pt x="169277" y="51475"/>
                      <a:pt x="275519" y="3678"/>
                      <a:pt x="300253" y="193"/>
                    </a:cubicBezTo>
                    <a:close/>
                  </a:path>
                </a:pathLst>
              </a:custGeom>
              <a:solidFill>
                <a:srgbClr val="0C0D0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D21E151F-BAC8-7F8A-AB6D-61571CEF7DAD}"/>
                  </a:ext>
                </a:extLst>
              </p:cNvPr>
              <p:cNvSpPr/>
              <p:nvPr/>
            </p:nvSpPr>
            <p:spPr>
              <a:xfrm>
                <a:off x="-20459567" y="-8878486"/>
                <a:ext cx="152468" cy="261529"/>
              </a:xfrm>
              <a:custGeom>
                <a:avLst/>
                <a:gdLst>
                  <a:gd name="csX0" fmla="*/ 40354 w 152468"/>
                  <a:gd name="csY0" fmla="*/ 221654 h 261529"/>
                  <a:gd name="csX1" fmla="*/ 349 w 152468"/>
                  <a:gd name="csY1" fmla="*/ 204560 h 261529"/>
                  <a:gd name="csX2" fmla="*/ 121197 w 152468"/>
                  <a:gd name="csY2" fmla="*/ 262 h 261529"/>
                  <a:gd name="csX3" fmla="*/ 107918 w 152468"/>
                  <a:gd name="csY3" fmla="*/ 125563 h 261529"/>
                  <a:gd name="csX4" fmla="*/ 40354 w 152468"/>
                  <a:gd name="csY4" fmla="*/ 221654 h 261529"/>
                </a:gdLst>
                <a:ahLst/>
                <a:cxnLst>
                  <a:cxn ang="0">
                    <a:pos x="csX0" y="csY0"/>
                  </a:cxn>
                  <a:cxn ang="0">
                    <a:pos x="csX1" y="csY1"/>
                  </a:cxn>
                  <a:cxn ang="0">
                    <a:pos x="csX2" y="csY2"/>
                  </a:cxn>
                  <a:cxn ang="0">
                    <a:pos x="csX3" y="csY3"/>
                  </a:cxn>
                  <a:cxn ang="0">
                    <a:pos x="csX4" y="csY4"/>
                  </a:cxn>
                </a:cxnLst>
                <a:rect l="l" t="t" r="r" b="b"/>
                <a:pathLst>
                  <a:path w="152468" h="261529">
                    <a:moveTo>
                      <a:pt x="40354" y="221654"/>
                    </a:moveTo>
                    <a:cubicBezTo>
                      <a:pt x="219139" y="249536"/>
                      <a:pt x="-10109" y="303307"/>
                      <a:pt x="349" y="204560"/>
                    </a:cubicBezTo>
                    <a:cubicBezTo>
                      <a:pt x="5494" y="155934"/>
                      <a:pt x="134478" y="74447"/>
                      <a:pt x="121197" y="262"/>
                    </a:cubicBezTo>
                    <a:cubicBezTo>
                      <a:pt x="190088" y="-5878"/>
                      <a:pt x="126344" y="97515"/>
                      <a:pt x="107918" y="125563"/>
                    </a:cubicBezTo>
                    <a:cubicBezTo>
                      <a:pt x="98289" y="140167"/>
                      <a:pt x="27738" y="205224"/>
                      <a:pt x="40354" y="221654"/>
                    </a:cubicBezTo>
                    <a:close/>
                  </a:path>
                </a:pathLst>
              </a:custGeom>
              <a:solidFill>
                <a:srgbClr val="0C0D0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B6C52AFA-276D-64B0-A255-99949732968E}"/>
                  </a:ext>
                </a:extLst>
              </p:cNvPr>
              <p:cNvSpPr/>
              <p:nvPr/>
            </p:nvSpPr>
            <p:spPr>
              <a:xfrm>
                <a:off x="-20230042" y="-8930617"/>
                <a:ext cx="77852" cy="163471"/>
              </a:xfrm>
              <a:custGeom>
                <a:avLst/>
                <a:gdLst>
                  <a:gd name="csX0" fmla="*/ 36095 w 77852"/>
                  <a:gd name="csY0" fmla="*/ 156452 h 163471"/>
                  <a:gd name="csX1" fmla="*/ 69628 w 77852"/>
                  <a:gd name="csY1" fmla="*/ 2440 h 163471"/>
                  <a:gd name="csX2" fmla="*/ 36095 w 77852"/>
                  <a:gd name="csY2" fmla="*/ 156452 h 163471"/>
                </a:gdLst>
                <a:ahLst/>
                <a:cxnLst>
                  <a:cxn ang="0">
                    <a:pos x="csX0" y="csY0"/>
                  </a:cxn>
                  <a:cxn ang="0">
                    <a:pos x="csX1" y="csY1"/>
                  </a:cxn>
                  <a:cxn ang="0">
                    <a:pos x="csX2" y="csY2"/>
                  </a:cxn>
                </a:cxnLst>
                <a:rect l="l" t="t" r="r" b="b"/>
                <a:pathLst>
                  <a:path w="77852" h="163471">
                    <a:moveTo>
                      <a:pt x="36095" y="156452"/>
                    </a:moveTo>
                    <a:cubicBezTo>
                      <a:pt x="-33793" y="206240"/>
                      <a:pt x="9037" y="-26105"/>
                      <a:pt x="69628" y="2440"/>
                    </a:cubicBezTo>
                    <a:cubicBezTo>
                      <a:pt x="95191" y="14555"/>
                      <a:pt x="54687" y="143175"/>
                      <a:pt x="36095" y="156452"/>
                    </a:cubicBezTo>
                    <a:close/>
                  </a:path>
                </a:pathLst>
              </a:custGeom>
              <a:solidFill>
                <a:srgbClr val="0C0D0E"/>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FFDE7C8A-C95D-BC8D-2C61-AC393CC66DCF}"/>
                  </a:ext>
                </a:extLst>
              </p:cNvPr>
              <p:cNvSpPr/>
              <p:nvPr/>
            </p:nvSpPr>
            <p:spPr>
              <a:xfrm>
                <a:off x="-20462731" y="-8949679"/>
                <a:ext cx="75543" cy="164527"/>
              </a:xfrm>
              <a:custGeom>
                <a:avLst/>
                <a:gdLst>
                  <a:gd name="csX0" fmla="*/ 32563 w 75543"/>
                  <a:gd name="csY0" fmla="*/ 160909 h 164527"/>
                  <a:gd name="csX1" fmla="*/ 61115 w 75543"/>
                  <a:gd name="csY1" fmla="*/ 259 h 164527"/>
                  <a:gd name="csX2" fmla="*/ 32563 w 75543"/>
                  <a:gd name="csY2" fmla="*/ 160909 h 164527"/>
                </a:gdLst>
                <a:ahLst/>
                <a:cxnLst>
                  <a:cxn ang="0">
                    <a:pos x="csX0" y="csY0"/>
                  </a:cxn>
                  <a:cxn ang="0">
                    <a:pos x="csX1" y="csY1"/>
                  </a:cxn>
                  <a:cxn ang="0">
                    <a:pos x="csX2" y="csY2"/>
                  </a:cxn>
                </a:cxnLst>
                <a:rect l="l" t="t" r="r" b="b"/>
                <a:pathLst>
                  <a:path w="75543" h="164527">
                    <a:moveTo>
                      <a:pt x="32563" y="160909"/>
                    </a:moveTo>
                    <a:cubicBezTo>
                      <a:pt x="-33671" y="193769"/>
                      <a:pt x="14135" y="-8205"/>
                      <a:pt x="61115" y="259"/>
                    </a:cubicBezTo>
                    <a:cubicBezTo>
                      <a:pt x="101951" y="7727"/>
                      <a:pt x="44349" y="155100"/>
                      <a:pt x="32563" y="160909"/>
                    </a:cubicBezTo>
                    <a:close/>
                  </a:path>
                </a:pathLst>
              </a:custGeom>
              <a:solidFill>
                <a:srgbClr val="0C0D0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F6761778-745A-A69D-23FA-13116A0E1AF0}"/>
                  </a:ext>
                </a:extLst>
              </p:cNvPr>
              <p:cNvSpPr/>
              <p:nvPr/>
            </p:nvSpPr>
            <p:spPr>
              <a:xfrm>
                <a:off x="-20212682" y="-9049847"/>
                <a:ext cx="167577" cy="105366"/>
              </a:xfrm>
              <a:custGeom>
                <a:avLst/>
                <a:gdLst>
                  <a:gd name="csX0" fmla="*/ 44297 w 167577"/>
                  <a:gd name="csY0" fmla="*/ 1348 h 105366"/>
                  <a:gd name="csX1" fmla="*/ 164152 w 167577"/>
                  <a:gd name="csY1" fmla="*/ 70554 h 105366"/>
                  <a:gd name="csX2" fmla="*/ 87460 w 167577"/>
                  <a:gd name="csY2" fmla="*/ 46490 h 105366"/>
                  <a:gd name="csX3" fmla="*/ 5121 w 167577"/>
                  <a:gd name="csY3" fmla="*/ 38025 h 105366"/>
                  <a:gd name="csX4" fmla="*/ 44297 w 167577"/>
                  <a:gd name="csY4" fmla="*/ 1348 h 105366"/>
                </a:gdLst>
                <a:ahLst/>
                <a:cxnLst>
                  <a:cxn ang="0">
                    <a:pos x="csX0" y="csY0"/>
                  </a:cxn>
                  <a:cxn ang="0">
                    <a:pos x="csX1" y="csY1"/>
                  </a:cxn>
                  <a:cxn ang="0">
                    <a:pos x="csX2" y="csY2"/>
                  </a:cxn>
                  <a:cxn ang="0">
                    <a:pos x="csX3" y="csY3"/>
                  </a:cxn>
                  <a:cxn ang="0">
                    <a:pos x="csX4" y="csY4"/>
                  </a:cxn>
                </a:cxnLst>
                <a:rect l="l" t="t" r="r" b="b"/>
                <a:pathLst>
                  <a:path w="167577" h="105366">
                    <a:moveTo>
                      <a:pt x="44297" y="1348"/>
                    </a:moveTo>
                    <a:cubicBezTo>
                      <a:pt x="91776" y="-6618"/>
                      <a:pt x="152697" y="21263"/>
                      <a:pt x="164152" y="70554"/>
                    </a:cubicBezTo>
                    <a:cubicBezTo>
                      <a:pt x="184570" y="158181"/>
                      <a:pt x="107878" y="53626"/>
                      <a:pt x="87460" y="46490"/>
                    </a:cubicBezTo>
                    <a:cubicBezTo>
                      <a:pt x="62393" y="37860"/>
                      <a:pt x="15579" y="44498"/>
                      <a:pt x="5121" y="38025"/>
                    </a:cubicBezTo>
                    <a:cubicBezTo>
                      <a:pt x="-16624" y="24583"/>
                      <a:pt x="37493" y="2510"/>
                      <a:pt x="44297" y="1348"/>
                    </a:cubicBezTo>
                    <a:close/>
                  </a:path>
                </a:pathLst>
              </a:custGeom>
              <a:solidFill>
                <a:srgbClr val="0C0D0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ABF823BC-17B8-30CE-0F5F-ED6AB8376500}"/>
                  </a:ext>
                </a:extLst>
              </p:cNvPr>
              <p:cNvSpPr/>
              <p:nvPr/>
            </p:nvSpPr>
            <p:spPr>
              <a:xfrm>
                <a:off x="-19976863" y="-8717225"/>
                <a:ext cx="98732" cy="49117"/>
              </a:xfrm>
              <a:custGeom>
                <a:avLst/>
                <a:gdLst>
                  <a:gd name="csX0" fmla="*/ 91181 w 98732"/>
                  <a:gd name="csY0" fmla="*/ 34670 h 49117"/>
                  <a:gd name="csX1" fmla="*/ 5855 w 98732"/>
                  <a:gd name="csY1" fmla="*/ 22389 h 49117"/>
                  <a:gd name="csX2" fmla="*/ 91181 w 98732"/>
                  <a:gd name="csY2" fmla="*/ 34670 h 49117"/>
                </a:gdLst>
                <a:ahLst/>
                <a:cxnLst>
                  <a:cxn ang="0">
                    <a:pos x="csX0" y="csY0"/>
                  </a:cxn>
                  <a:cxn ang="0">
                    <a:pos x="csX1" y="csY1"/>
                  </a:cxn>
                  <a:cxn ang="0">
                    <a:pos x="csX2" y="csY2"/>
                  </a:cxn>
                </a:cxnLst>
                <a:rect l="l" t="t" r="r" b="b"/>
                <a:pathLst>
                  <a:path w="98732" h="49117">
                    <a:moveTo>
                      <a:pt x="91181" y="34670"/>
                    </a:moveTo>
                    <a:cubicBezTo>
                      <a:pt x="81055" y="40479"/>
                      <a:pt x="-25849" y="70186"/>
                      <a:pt x="5855" y="22389"/>
                    </a:cubicBezTo>
                    <a:cubicBezTo>
                      <a:pt x="37562" y="-25408"/>
                      <a:pt x="124713" y="15253"/>
                      <a:pt x="91181" y="34670"/>
                    </a:cubicBezTo>
                    <a:close/>
                  </a:path>
                </a:pathLst>
              </a:custGeom>
              <a:solidFill>
                <a:srgbClr val="0C0D0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4CFA6A5A-5224-F860-39A1-F7A28D3F85CC}"/>
                  </a:ext>
                </a:extLst>
              </p:cNvPr>
              <p:cNvSpPr/>
              <p:nvPr/>
            </p:nvSpPr>
            <p:spPr>
              <a:xfrm>
                <a:off x="-19151077" y="-9341782"/>
                <a:ext cx="102734" cy="55129"/>
              </a:xfrm>
              <a:custGeom>
                <a:avLst/>
                <a:gdLst>
                  <a:gd name="csX0" fmla="*/ 2112 w 102734"/>
                  <a:gd name="csY0" fmla="*/ 55130 h 55129"/>
                  <a:gd name="csX1" fmla="*/ 102378 w 102734"/>
                  <a:gd name="csY1" fmla="*/ 13308 h 55129"/>
                  <a:gd name="csX2" fmla="*/ 2112 w 102734"/>
                  <a:gd name="csY2" fmla="*/ 55130 h 55129"/>
                </a:gdLst>
                <a:ahLst/>
                <a:cxnLst>
                  <a:cxn ang="0">
                    <a:pos x="csX0" y="csY0"/>
                  </a:cxn>
                  <a:cxn ang="0">
                    <a:pos x="csX1" y="csY1"/>
                  </a:cxn>
                  <a:cxn ang="0">
                    <a:pos x="csX2" y="csY2"/>
                  </a:cxn>
                </a:cxnLst>
                <a:rect l="l" t="t" r="r" b="b"/>
                <a:pathLst>
                  <a:path w="102734" h="55129">
                    <a:moveTo>
                      <a:pt x="2112" y="55130"/>
                    </a:moveTo>
                    <a:cubicBezTo>
                      <a:pt x="-16314" y="38036"/>
                      <a:pt x="91587" y="-27851"/>
                      <a:pt x="102378" y="13308"/>
                    </a:cubicBezTo>
                    <a:cubicBezTo>
                      <a:pt x="109018" y="38699"/>
                      <a:pt x="21037" y="48823"/>
                      <a:pt x="2112" y="55130"/>
                    </a:cubicBezTo>
                    <a:close/>
                  </a:path>
                </a:pathLst>
              </a:custGeom>
              <a:solidFill>
                <a:srgbClr val="0C0D0E"/>
              </a:solidFill>
              <a:ln w="16598" cap="flat">
                <a:noFill/>
                <a:prstDash val="solid"/>
                <a:miter/>
              </a:ln>
            </p:spPr>
            <p:txBody>
              <a:bodyPr/>
              <a:lstStyle/>
              <a:p>
                <a:endParaRPr lang="fr-FR"/>
              </a:p>
            </p:txBody>
          </p:sp>
        </p:grpSp>
      </p:grpSp>
      <p:grpSp>
        <p:nvGrpSpPr>
          <p:cNvPr id="29" name="Group 2">
            <a:extLst>
              <a:ext uri="{FF2B5EF4-FFF2-40B4-BE49-F238E27FC236}">
                <a16:creationId xmlns:a16="http://schemas.microsoft.com/office/drawing/2014/main" id="{00D1E799-DECF-C961-8739-57B18590F558}"/>
              </a:ext>
            </a:extLst>
          </p:cNvPr>
          <p:cNvGrpSpPr/>
          <p:nvPr/>
        </p:nvGrpSpPr>
        <p:grpSpPr>
          <a:xfrm>
            <a:off x="6096000" y="1815599"/>
            <a:ext cx="4651197" cy="3044479"/>
            <a:chOff x="332936" y="2504656"/>
            <a:chExt cx="2926080" cy="3044479"/>
          </a:xfrm>
        </p:grpSpPr>
        <p:sp>
          <p:nvSpPr>
            <p:cNvPr id="30" name="TextBox 3">
              <a:extLst>
                <a:ext uri="{FF2B5EF4-FFF2-40B4-BE49-F238E27FC236}">
                  <a16:creationId xmlns:a16="http://schemas.microsoft.com/office/drawing/2014/main" id="{348C8874-1922-66FB-22D6-47CBE95CD69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31" name="TextBox 4">
              <a:extLst>
                <a:ext uri="{FF2B5EF4-FFF2-40B4-BE49-F238E27FC236}">
                  <a16:creationId xmlns:a16="http://schemas.microsoft.com/office/drawing/2014/main" id="{1E03BBF6-34FF-403F-E7AD-A50B622A94AD}"/>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3" name="Title 32">
            <a:extLst>
              <a:ext uri="{FF2B5EF4-FFF2-40B4-BE49-F238E27FC236}">
                <a16:creationId xmlns:a16="http://schemas.microsoft.com/office/drawing/2014/main" id="{AEC65342-65D4-EDAD-C32C-9C883E67D03D}"/>
              </a:ext>
            </a:extLst>
          </p:cNvPr>
          <p:cNvSpPr>
            <a:spLocks noGrp="1"/>
          </p:cNvSpPr>
          <p:nvPr>
            <p:ph type="title"/>
          </p:nvPr>
        </p:nvSpPr>
        <p:spPr/>
        <p:txBody>
          <a:bodyPr/>
          <a:lstStyle/>
          <a:p>
            <a:r>
              <a:rPr lang="en-US" dirty="0"/>
              <a:t>Success Doodle Sticker – Slide Template</a:t>
            </a:r>
          </a:p>
        </p:txBody>
      </p:sp>
    </p:spTree>
    <p:extLst>
      <p:ext uri="{BB962C8B-B14F-4D97-AF65-F5344CB8AC3E}">
        <p14:creationId xmlns:p14="http://schemas.microsoft.com/office/powerpoint/2010/main" val="71815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D09C9-8F3B-42A5-8796-AC2244FF2C21}"/>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57FE59C6-CB0C-4438-A1C6-E386DED5D72D}"/>
              </a:ext>
            </a:extLst>
          </p:cNvPr>
          <p:cNvGrpSpPr/>
          <p:nvPr/>
        </p:nvGrpSpPr>
        <p:grpSpPr>
          <a:xfrm>
            <a:off x="1596849" y="1170860"/>
            <a:ext cx="3192285" cy="4916221"/>
            <a:chOff x="-21890076" y="-10022655"/>
            <a:chExt cx="3192285" cy="4916221"/>
          </a:xfrm>
        </p:grpSpPr>
        <p:sp>
          <p:nvSpPr>
            <p:cNvPr id="4" name="Forme libre 3">
              <a:extLst>
                <a:ext uri="{FF2B5EF4-FFF2-40B4-BE49-F238E27FC236}">
                  <a16:creationId xmlns:a16="http://schemas.microsoft.com/office/drawing/2014/main" id="{AC62B337-37F1-A502-20B0-9F309EE7B398}"/>
                </a:ext>
              </a:extLst>
            </p:cNvPr>
            <p:cNvSpPr/>
            <p:nvPr/>
          </p:nvSpPr>
          <p:spPr>
            <a:xfrm>
              <a:off x="-21890076" y="-10022655"/>
              <a:ext cx="3192285" cy="4916221"/>
            </a:xfrm>
            <a:custGeom>
              <a:avLst/>
              <a:gdLst>
                <a:gd name="csX0" fmla="*/ 11208 w 3192285"/>
                <a:gd name="csY0" fmla="*/ 560748 h 4916221"/>
                <a:gd name="csX1" fmla="*/ 248093 w 3192285"/>
                <a:gd name="csY1" fmla="*/ 837571 h 4916221"/>
                <a:gd name="csX2" fmla="*/ 324454 w 3192285"/>
                <a:gd name="csY2" fmla="*/ 875410 h 4916221"/>
                <a:gd name="csX3" fmla="*/ 318312 w 3192285"/>
                <a:gd name="csY3" fmla="*/ 907938 h 4916221"/>
                <a:gd name="csX4" fmla="*/ 631225 w 3192285"/>
                <a:gd name="csY4" fmla="*/ 1680651 h 4916221"/>
                <a:gd name="csX5" fmla="*/ 752904 w 3192285"/>
                <a:gd name="csY5" fmla="*/ 1888102 h 4916221"/>
                <a:gd name="csX6" fmla="*/ 1011536 w 3192285"/>
                <a:gd name="csY6" fmla="*/ 2344494 h 4916221"/>
                <a:gd name="csX7" fmla="*/ 996430 w 3192285"/>
                <a:gd name="csY7" fmla="*/ 2447224 h 4916221"/>
                <a:gd name="csX8" fmla="*/ 977339 w 3192285"/>
                <a:gd name="csY8" fmla="*/ 2588955 h 4916221"/>
                <a:gd name="csX9" fmla="*/ 1013695 w 3192285"/>
                <a:gd name="csY9" fmla="*/ 3120527 h 4916221"/>
                <a:gd name="csX10" fmla="*/ 1028303 w 3192285"/>
                <a:gd name="csY10" fmla="*/ 3145089 h 4916221"/>
                <a:gd name="csX11" fmla="*/ 1064490 w 3192285"/>
                <a:gd name="csY11" fmla="*/ 3847767 h 4916221"/>
                <a:gd name="csX12" fmla="*/ 1094870 w 3192285"/>
                <a:gd name="csY12" fmla="*/ 4334862 h 4916221"/>
                <a:gd name="csX13" fmla="*/ 1094371 w 3192285"/>
                <a:gd name="csY13" fmla="*/ 4335028 h 4916221"/>
                <a:gd name="csX14" fmla="*/ 959079 w 3192285"/>
                <a:gd name="csY14" fmla="*/ 4393944 h 4916221"/>
                <a:gd name="csX15" fmla="*/ 517680 w 3192285"/>
                <a:gd name="csY15" fmla="*/ 4462652 h 4916221"/>
                <a:gd name="csX16" fmla="*/ 446465 w 3192285"/>
                <a:gd name="csY16" fmla="*/ 4479082 h 4916221"/>
                <a:gd name="csX17" fmla="*/ 318810 w 3192285"/>
                <a:gd name="csY17" fmla="*/ 4617161 h 4916221"/>
                <a:gd name="csX18" fmla="*/ 406790 w 3192285"/>
                <a:gd name="csY18" fmla="*/ 4806191 h 4916221"/>
                <a:gd name="csX19" fmla="*/ 800546 w 3192285"/>
                <a:gd name="csY19" fmla="*/ 4891328 h 4916221"/>
                <a:gd name="csX20" fmla="*/ 830428 w 3192285"/>
                <a:gd name="csY20" fmla="*/ 4892490 h 4916221"/>
                <a:gd name="csX21" fmla="*/ 1736300 w 3192285"/>
                <a:gd name="csY21" fmla="*/ 4916222 h 4916221"/>
                <a:gd name="csX22" fmla="*/ 2667903 w 3192285"/>
                <a:gd name="csY22" fmla="*/ 4876724 h 4916221"/>
                <a:gd name="csX23" fmla="*/ 2721523 w 3192285"/>
                <a:gd name="csY23" fmla="*/ 4875396 h 4916221"/>
                <a:gd name="csX24" fmla="*/ 2897818 w 3192285"/>
                <a:gd name="csY24" fmla="*/ 4846685 h 4916221"/>
                <a:gd name="csX25" fmla="*/ 2986961 w 3192285"/>
                <a:gd name="csY25" fmla="*/ 4665787 h 4916221"/>
                <a:gd name="csX26" fmla="*/ 2760534 w 3192285"/>
                <a:gd name="csY26" fmla="*/ 4470784 h 4916221"/>
                <a:gd name="csX27" fmla="*/ 2329261 w 3192285"/>
                <a:gd name="csY27" fmla="*/ 4409876 h 4916221"/>
                <a:gd name="csX28" fmla="*/ 2154128 w 3192285"/>
                <a:gd name="csY28" fmla="*/ 4341334 h 4916221"/>
                <a:gd name="csX29" fmla="*/ 2152136 w 3192285"/>
                <a:gd name="csY29" fmla="*/ 4204251 h 4916221"/>
                <a:gd name="csX30" fmla="*/ 2135702 w 3192285"/>
                <a:gd name="csY30" fmla="*/ 3353370 h 4916221"/>
                <a:gd name="csX31" fmla="*/ 2125742 w 3192285"/>
                <a:gd name="csY31" fmla="*/ 3236533 h 4916221"/>
                <a:gd name="csX32" fmla="*/ 2117608 w 3192285"/>
                <a:gd name="csY32" fmla="*/ 3152557 h 4916221"/>
                <a:gd name="csX33" fmla="*/ 2145163 w 3192285"/>
                <a:gd name="csY33" fmla="*/ 3095135 h 4916221"/>
                <a:gd name="csX34" fmla="*/ 2166079 w 3192285"/>
                <a:gd name="csY34" fmla="*/ 2893327 h 4916221"/>
                <a:gd name="csX35" fmla="*/ 2166079 w 3192285"/>
                <a:gd name="csY35" fmla="*/ 2890837 h 4916221"/>
                <a:gd name="csX36" fmla="*/ 2142508 w 3192285"/>
                <a:gd name="csY36" fmla="*/ 2514272 h 4916221"/>
                <a:gd name="csX37" fmla="*/ 2122421 w 3192285"/>
                <a:gd name="csY37" fmla="*/ 2266493 h 4916221"/>
                <a:gd name="csX38" fmla="*/ 2301371 w 3192285"/>
                <a:gd name="csY38" fmla="*/ 2041284 h 4916221"/>
                <a:gd name="csX39" fmla="*/ 2927364 w 3192285"/>
                <a:gd name="csY39" fmla="*/ 1082861 h 4916221"/>
                <a:gd name="csX40" fmla="*/ 2909935 w 3192285"/>
                <a:gd name="csY40" fmla="*/ 1008842 h 4916221"/>
                <a:gd name="csX41" fmla="*/ 2919064 w 3192285"/>
                <a:gd name="csY41" fmla="*/ 983284 h 4916221"/>
                <a:gd name="csX42" fmla="*/ 2946621 w 3192285"/>
                <a:gd name="csY42" fmla="*/ 962539 h 4916221"/>
                <a:gd name="csX43" fmla="*/ 3171887 w 3192285"/>
                <a:gd name="csY43" fmla="*/ 570208 h 4916221"/>
                <a:gd name="csX44" fmla="*/ 3165579 w 3192285"/>
                <a:gd name="csY44" fmla="*/ 518926 h 4916221"/>
                <a:gd name="csX45" fmla="*/ 3138687 w 3192285"/>
                <a:gd name="csY45" fmla="*/ 259363 h 4916221"/>
                <a:gd name="csX46" fmla="*/ 3077265 w 3192285"/>
                <a:gd name="csY46" fmla="*/ 216546 h 4916221"/>
                <a:gd name="csX47" fmla="*/ 2968368 w 3192285"/>
                <a:gd name="csY47" fmla="*/ 140369 h 4916221"/>
                <a:gd name="csX48" fmla="*/ 2868601 w 3192285"/>
                <a:gd name="csY48" fmla="*/ 140038 h 4916221"/>
                <a:gd name="csX49" fmla="*/ 2786595 w 3192285"/>
                <a:gd name="csY49" fmla="*/ 135391 h 4916221"/>
                <a:gd name="csX50" fmla="*/ 2605652 w 3192285"/>
                <a:gd name="csY50" fmla="*/ 287245 h 4916221"/>
                <a:gd name="csX51" fmla="*/ 2440315 w 3192285"/>
                <a:gd name="csY51" fmla="*/ 358608 h 4916221"/>
                <a:gd name="csX52" fmla="*/ 2397986 w 3192285"/>
                <a:gd name="csY52" fmla="*/ 501168 h 4916221"/>
                <a:gd name="csX53" fmla="*/ 2358807 w 3192285"/>
                <a:gd name="csY53" fmla="*/ 500504 h 4916221"/>
                <a:gd name="csX54" fmla="*/ 2358807 w 3192285"/>
                <a:gd name="csY54" fmla="*/ 500504 h 4916221"/>
                <a:gd name="csX55" fmla="*/ 2256718 w 3192285"/>
                <a:gd name="csY55" fmla="*/ 533863 h 4916221"/>
                <a:gd name="csX56" fmla="*/ 2267672 w 3192285"/>
                <a:gd name="csY56" fmla="*/ 511458 h 4916221"/>
                <a:gd name="csX57" fmla="*/ 2234140 w 3192285"/>
                <a:gd name="csY57" fmla="*/ 312305 h 4916221"/>
                <a:gd name="csX58" fmla="*/ 2060502 w 3192285"/>
                <a:gd name="csY58" fmla="*/ 250402 h 4916221"/>
                <a:gd name="csX59" fmla="*/ 1903465 w 3192285"/>
                <a:gd name="csY59" fmla="*/ 372383 h 4916221"/>
                <a:gd name="csX60" fmla="*/ 1941644 w 3192285"/>
                <a:gd name="csY60" fmla="*/ 170076 h 4916221"/>
                <a:gd name="csX61" fmla="*/ 1855158 w 3192285"/>
                <a:gd name="csY61" fmla="*/ 31167 h 4916221"/>
                <a:gd name="csX62" fmla="*/ 1688990 w 3192285"/>
                <a:gd name="csY62" fmla="*/ 9592 h 4916221"/>
                <a:gd name="csX63" fmla="*/ 1527802 w 3192285"/>
                <a:gd name="csY63" fmla="*/ 287743 h 4916221"/>
                <a:gd name="csX64" fmla="*/ 1522821 w 3192285"/>
                <a:gd name="csY64" fmla="*/ 308322 h 4916221"/>
                <a:gd name="csX65" fmla="*/ 1404296 w 3192285"/>
                <a:gd name="csY65" fmla="*/ 154310 h 4916221"/>
                <a:gd name="csX66" fmla="*/ 1259210 w 3192285"/>
                <a:gd name="csY66" fmla="*/ 146178 h 4916221"/>
                <a:gd name="csX67" fmla="*/ 1258878 w 3192285"/>
                <a:gd name="csY67" fmla="*/ 146178 h 4916221"/>
                <a:gd name="csX68" fmla="*/ 1142512 w 3192285"/>
                <a:gd name="csY68" fmla="*/ 263014 h 4916221"/>
                <a:gd name="csX69" fmla="*/ 1178700 w 3192285"/>
                <a:gd name="csY69" fmla="*/ 472623 h 4916221"/>
                <a:gd name="csX70" fmla="*/ 991118 w 3192285"/>
                <a:gd name="csY70" fmla="*/ 400762 h 4916221"/>
                <a:gd name="csX71" fmla="*/ 991118 w 3192285"/>
                <a:gd name="csY71" fmla="*/ 400762 h 4916221"/>
                <a:gd name="csX72" fmla="*/ 821131 w 3192285"/>
                <a:gd name="csY72" fmla="*/ 571204 h 4916221"/>
                <a:gd name="csX73" fmla="*/ 988462 w 3192285"/>
                <a:gd name="csY73" fmla="*/ 808362 h 4916221"/>
                <a:gd name="csX74" fmla="*/ 1122092 w 3192285"/>
                <a:gd name="csY74" fmla="*/ 902959 h 4916221"/>
                <a:gd name="csX75" fmla="*/ 1176209 w 3192285"/>
                <a:gd name="csY75" fmla="*/ 1014651 h 4916221"/>
                <a:gd name="csX76" fmla="*/ 1167246 w 3192285"/>
                <a:gd name="csY76" fmla="*/ 1037222 h 4916221"/>
                <a:gd name="csX77" fmla="*/ 1114789 w 3192285"/>
                <a:gd name="csY77" fmla="*/ 1300767 h 4916221"/>
                <a:gd name="csX78" fmla="*/ 822958 w 3192285"/>
                <a:gd name="csY78" fmla="*/ 698164 h 4916221"/>
                <a:gd name="csX79" fmla="*/ 812002 w 3192285"/>
                <a:gd name="csY79" fmla="*/ 673435 h 4916221"/>
                <a:gd name="csX80" fmla="*/ 795734 w 3192285"/>
                <a:gd name="csY80" fmla="*/ 635928 h 4916221"/>
                <a:gd name="csX81" fmla="*/ 803535 w 3192285"/>
                <a:gd name="csY81" fmla="*/ 575851 h 4916221"/>
                <a:gd name="csX82" fmla="*/ 760043 w 3192285"/>
                <a:gd name="csY82" fmla="*/ 396281 h 4916221"/>
                <a:gd name="csX83" fmla="*/ 736304 w 3192285"/>
                <a:gd name="csY83" fmla="*/ 324254 h 4916221"/>
                <a:gd name="csX84" fmla="*/ 682187 w 3192285"/>
                <a:gd name="csY84" fmla="*/ 214388 h 4916221"/>
                <a:gd name="csX85" fmla="*/ 479001 w 3192285"/>
                <a:gd name="csY85" fmla="*/ 162774 h 4916221"/>
                <a:gd name="csX86" fmla="*/ 446133 w 3192285"/>
                <a:gd name="csY86" fmla="*/ 175387 h 4916221"/>
                <a:gd name="csX87" fmla="*/ 257887 w 3192285"/>
                <a:gd name="csY87" fmla="*/ 119790 h 4916221"/>
                <a:gd name="csX88" fmla="*/ 155795 w 3192285"/>
                <a:gd name="csY88" fmla="*/ 173562 h 4916221"/>
                <a:gd name="csX89" fmla="*/ 95536 w 3192285"/>
                <a:gd name="csY89" fmla="*/ 209741 h 4916221"/>
                <a:gd name="csX90" fmla="*/ 37602 w 3192285"/>
                <a:gd name="csY90" fmla="*/ 302513 h 4916221"/>
                <a:gd name="csX91" fmla="*/ 1911 w 3192285"/>
                <a:gd name="csY91" fmla="*/ 394289 h 4916221"/>
                <a:gd name="csX92" fmla="*/ 10377 w 3192285"/>
                <a:gd name="csY92" fmla="*/ 487725 h 4916221"/>
                <a:gd name="csX93" fmla="*/ 10710 w 3192285"/>
                <a:gd name="csY93" fmla="*/ 559918 h 4916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Lst>
              <a:rect l="l" t="t" r="r" b="b"/>
              <a:pathLst>
                <a:path w="3192285" h="4916221">
                  <a:moveTo>
                    <a:pt x="11208" y="560748"/>
                  </a:moveTo>
                  <a:cubicBezTo>
                    <a:pt x="34945" y="697998"/>
                    <a:pt x="245935" y="836243"/>
                    <a:pt x="248093" y="837571"/>
                  </a:cubicBezTo>
                  <a:cubicBezTo>
                    <a:pt x="267182" y="849852"/>
                    <a:pt x="291916" y="861469"/>
                    <a:pt x="324454" y="875410"/>
                  </a:cubicBezTo>
                  <a:cubicBezTo>
                    <a:pt x="321631" y="885367"/>
                    <a:pt x="319639" y="896321"/>
                    <a:pt x="318312" y="907938"/>
                  </a:cubicBezTo>
                  <a:cubicBezTo>
                    <a:pt x="312999" y="957560"/>
                    <a:pt x="301878" y="1060954"/>
                    <a:pt x="631225" y="1680651"/>
                  </a:cubicBezTo>
                  <a:cubicBezTo>
                    <a:pt x="653137" y="1721976"/>
                    <a:pt x="697128" y="1795330"/>
                    <a:pt x="752904" y="1888102"/>
                  </a:cubicBezTo>
                  <a:cubicBezTo>
                    <a:pt x="827937" y="2013071"/>
                    <a:pt x="979996" y="2266493"/>
                    <a:pt x="1011536" y="2344494"/>
                  </a:cubicBezTo>
                  <a:cubicBezTo>
                    <a:pt x="1009378" y="2369223"/>
                    <a:pt x="1001411" y="2417019"/>
                    <a:pt x="996430" y="2447224"/>
                  </a:cubicBezTo>
                  <a:cubicBezTo>
                    <a:pt x="987797" y="2499336"/>
                    <a:pt x="979497" y="2548460"/>
                    <a:pt x="977339" y="2588955"/>
                  </a:cubicBezTo>
                  <a:cubicBezTo>
                    <a:pt x="973687" y="2659156"/>
                    <a:pt x="958415" y="3014478"/>
                    <a:pt x="1013695" y="3120527"/>
                  </a:cubicBezTo>
                  <a:cubicBezTo>
                    <a:pt x="1018341" y="3129489"/>
                    <a:pt x="1023322" y="3137621"/>
                    <a:pt x="1028303" y="3145089"/>
                  </a:cubicBezTo>
                  <a:cubicBezTo>
                    <a:pt x="1030625" y="3382081"/>
                    <a:pt x="1047890" y="3618409"/>
                    <a:pt x="1064490" y="3847767"/>
                  </a:cubicBezTo>
                  <a:cubicBezTo>
                    <a:pt x="1076111" y="4007753"/>
                    <a:pt x="1088063" y="4172220"/>
                    <a:pt x="1094870" y="4334862"/>
                  </a:cubicBezTo>
                  <a:cubicBezTo>
                    <a:pt x="1094704" y="4334862"/>
                    <a:pt x="1094537" y="4334862"/>
                    <a:pt x="1094371" y="4335028"/>
                  </a:cubicBezTo>
                  <a:cubicBezTo>
                    <a:pt x="1051708" y="4350628"/>
                    <a:pt x="1005062" y="4368054"/>
                    <a:pt x="959079" y="4393944"/>
                  </a:cubicBezTo>
                  <a:cubicBezTo>
                    <a:pt x="803868" y="4396101"/>
                    <a:pt x="658616" y="4429791"/>
                    <a:pt x="517680" y="4462652"/>
                  </a:cubicBezTo>
                  <a:cubicBezTo>
                    <a:pt x="493941" y="4468128"/>
                    <a:pt x="470204" y="4473771"/>
                    <a:pt x="446465" y="4479082"/>
                  </a:cubicBezTo>
                  <a:cubicBezTo>
                    <a:pt x="379399" y="4494184"/>
                    <a:pt x="328604" y="4549117"/>
                    <a:pt x="318810" y="4617161"/>
                  </a:cubicBezTo>
                  <a:cubicBezTo>
                    <a:pt x="313663" y="4652677"/>
                    <a:pt x="311837" y="4741963"/>
                    <a:pt x="406790" y="4806191"/>
                  </a:cubicBezTo>
                  <a:cubicBezTo>
                    <a:pt x="500416" y="4874566"/>
                    <a:pt x="646498" y="4885520"/>
                    <a:pt x="800546" y="4891328"/>
                  </a:cubicBezTo>
                  <a:cubicBezTo>
                    <a:pt x="811503" y="4891660"/>
                    <a:pt x="821463" y="4892158"/>
                    <a:pt x="830428" y="4892490"/>
                  </a:cubicBezTo>
                  <a:cubicBezTo>
                    <a:pt x="1084245" y="4904273"/>
                    <a:pt x="1401309" y="4916222"/>
                    <a:pt x="1736300" y="4916222"/>
                  </a:cubicBezTo>
                  <a:cubicBezTo>
                    <a:pt x="2043570" y="4916222"/>
                    <a:pt x="2365780" y="4906099"/>
                    <a:pt x="2667903" y="4876724"/>
                  </a:cubicBezTo>
                  <a:cubicBezTo>
                    <a:pt x="2676203" y="4876226"/>
                    <a:pt x="2703428" y="4875728"/>
                    <a:pt x="2721523" y="4875396"/>
                  </a:cubicBezTo>
                  <a:cubicBezTo>
                    <a:pt x="2826768" y="4873571"/>
                    <a:pt x="2855154" y="4873073"/>
                    <a:pt x="2897818" y="4846685"/>
                  </a:cubicBezTo>
                  <a:cubicBezTo>
                    <a:pt x="2962557" y="4806854"/>
                    <a:pt x="2996754" y="4737483"/>
                    <a:pt x="2986961" y="4665787"/>
                  </a:cubicBezTo>
                  <a:cubicBezTo>
                    <a:pt x="2968865" y="4531691"/>
                    <a:pt x="2823283" y="4489205"/>
                    <a:pt x="2760534" y="4470784"/>
                  </a:cubicBezTo>
                  <a:cubicBezTo>
                    <a:pt x="2635700" y="4434106"/>
                    <a:pt x="2487791" y="4413361"/>
                    <a:pt x="2329261" y="4409876"/>
                  </a:cubicBezTo>
                  <a:cubicBezTo>
                    <a:pt x="2283444" y="4384484"/>
                    <a:pt x="2225676" y="4364071"/>
                    <a:pt x="2154128" y="4341334"/>
                  </a:cubicBezTo>
                  <a:cubicBezTo>
                    <a:pt x="2153463" y="4295695"/>
                    <a:pt x="2152800" y="4249890"/>
                    <a:pt x="2152136" y="4204251"/>
                  </a:cubicBezTo>
                  <a:cubicBezTo>
                    <a:pt x="2148152" y="3925437"/>
                    <a:pt x="2144002" y="3637328"/>
                    <a:pt x="2135702" y="3353370"/>
                  </a:cubicBezTo>
                  <a:cubicBezTo>
                    <a:pt x="2135037" y="3330301"/>
                    <a:pt x="2131385" y="3293956"/>
                    <a:pt x="2125742" y="3236533"/>
                  </a:cubicBezTo>
                  <a:cubicBezTo>
                    <a:pt x="2123418" y="3212801"/>
                    <a:pt x="2120096" y="3179775"/>
                    <a:pt x="2117608" y="3152557"/>
                  </a:cubicBezTo>
                  <a:cubicBezTo>
                    <a:pt x="2128066" y="3136957"/>
                    <a:pt x="2137527" y="3118038"/>
                    <a:pt x="2145163" y="3095135"/>
                  </a:cubicBezTo>
                  <a:cubicBezTo>
                    <a:pt x="2163755" y="3038542"/>
                    <a:pt x="2165747" y="2964358"/>
                    <a:pt x="2166079" y="2893327"/>
                  </a:cubicBezTo>
                  <a:lnTo>
                    <a:pt x="2166079" y="2890837"/>
                  </a:lnTo>
                  <a:cubicBezTo>
                    <a:pt x="2166910" y="2764375"/>
                    <a:pt x="2154460" y="2637249"/>
                    <a:pt x="2142508" y="2514272"/>
                  </a:cubicBezTo>
                  <a:cubicBezTo>
                    <a:pt x="2134208" y="2428470"/>
                    <a:pt x="2126074" y="2346486"/>
                    <a:pt x="2122421" y="2266493"/>
                  </a:cubicBezTo>
                  <a:cubicBezTo>
                    <a:pt x="2163755" y="2212224"/>
                    <a:pt x="2230987" y="2128579"/>
                    <a:pt x="2301371" y="2041284"/>
                  </a:cubicBezTo>
                  <a:cubicBezTo>
                    <a:pt x="2811163" y="1408642"/>
                    <a:pt x="2934005" y="1220442"/>
                    <a:pt x="2927364" y="1082861"/>
                  </a:cubicBezTo>
                  <a:cubicBezTo>
                    <a:pt x="2925871" y="1053486"/>
                    <a:pt x="2918734" y="1028923"/>
                    <a:pt x="2909935" y="1008842"/>
                  </a:cubicBezTo>
                  <a:cubicBezTo>
                    <a:pt x="2912922" y="1000378"/>
                    <a:pt x="2916077" y="991582"/>
                    <a:pt x="2919064" y="983284"/>
                  </a:cubicBezTo>
                  <a:cubicBezTo>
                    <a:pt x="2928029" y="977641"/>
                    <a:pt x="2937326" y="970837"/>
                    <a:pt x="2946621" y="962539"/>
                  </a:cubicBezTo>
                  <a:cubicBezTo>
                    <a:pt x="2948945" y="960547"/>
                    <a:pt x="3171222" y="751105"/>
                    <a:pt x="3171887" y="570208"/>
                  </a:cubicBezTo>
                  <a:cubicBezTo>
                    <a:pt x="3171887" y="552450"/>
                    <a:pt x="3169895" y="535356"/>
                    <a:pt x="3165579" y="518926"/>
                  </a:cubicBezTo>
                  <a:cubicBezTo>
                    <a:pt x="3192968" y="448061"/>
                    <a:pt x="3218366" y="342676"/>
                    <a:pt x="3138687" y="259363"/>
                  </a:cubicBezTo>
                  <a:cubicBezTo>
                    <a:pt x="3125239" y="245257"/>
                    <a:pt x="3104988" y="228661"/>
                    <a:pt x="3077265" y="216546"/>
                  </a:cubicBezTo>
                  <a:cubicBezTo>
                    <a:pt x="3050040" y="177213"/>
                    <a:pt x="3010365" y="151489"/>
                    <a:pt x="2968368" y="140369"/>
                  </a:cubicBezTo>
                  <a:cubicBezTo>
                    <a:pt x="2935002" y="131574"/>
                    <a:pt x="2900971" y="131905"/>
                    <a:pt x="2868601" y="140038"/>
                  </a:cubicBezTo>
                  <a:cubicBezTo>
                    <a:pt x="2842538" y="132901"/>
                    <a:pt x="2814650" y="131242"/>
                    <a:pt x="2786595" y="135391"/>
                  </a:cubicBezTo>
                  <a:cubicBezTo>
                    <a:pt x="2697950" y="148501"/>
                    <a:pt x="2644166" y="212230"/>
                    <a:pt x="2605652" y="287245"/>
                  </a:cubicBezTo>
                  <a:cubicBezTo>
                    <a:pt x="2514021" y="285087"/>
                    <a:pt x="2463223" y="330560"/>
                    <a:pt x="2440315" y="358608"/>
                  </a:cubicBezTo>
                  <a:cubicBezTo>
                    <a:pt x="2401139" y="406571"/>
                    <a:pt x="2394664" y="458682"/>
                    <a:pt x="2397986" y="501168"/>
                  </a:cubicBezTo>
                  <a:cubicBezTo>
                    <a:pt x="2385203" y="499841"/>
                    <a:pt x="2372088" y="499509"/>
                    <a:pt x="2358807" y="500504"/>
                  </a:cubicBezTo>
                  <a:cubicBezTo>
                    <a:pt x="2358807" y="500504"/>
                    <a:pt x="2358807" y="500504"/>
                    <a:pt x="2358807" y="500504"/>
                  </a:cubicBezTo>
                  <a:cubicBezTo>
                    <a:pt x="2339553" y="501998"/>
                    <a:pt x="2320628" y="503492"/>
                    <a:pt x="2256718" y="533863"/>
                  </a:cubicBezTo>
                  <a:cubicBezTo>
                    <a:pt x="2261697" y="525233"/>
                    <a:pt x="2265514" y="517598"/>
                    <a:pt x="2267672" y="511458"/>
                  </a:cubicBezTo>
                  <a:cubicBezTo>
                    <a:pt x="2292076" y="441754"/>
                    <a:pt x="2279294" y="365578"/>
                    <a:pt x="2234140" y="312305"/>
                  </a:cubicBezTo>
                  <a:cubicBezTo>
                    <a:pt x="2191478" y="262019"/>
                    <a:pt x="2126571" y="238784"/>
                    <a:pt x="2060502" y="250402"/>
                  </a:cubicBezTo>
                  <a:cubicBezTo>
                    <a:pt x="1997423" y="261355"/>
                    <a:pt x="1963225" y="297202"/>
                    <a:pt x="1903465" y="372383"/>
                  </a:cubicBezTo>
                  <a:cubicBezTo>
                    <a:pt x="1946127" y="211567"/>
                    <a:pt x="1944799" y="198954"/>
                    <a:pt x="1941644" y="170076"/>
                  </a:cubicBezTo>
                  <a:cubicBezTo>
                    <a:pt x="1935502" y="113152"/>
                    <a:pt x="1903963" y="62534"/>
                    <a:pt x="1855158" y="31167"/>
                  </a:cubicBezTo>
                  <a:cubicBezTo>
                    <a:pt x="1805856" y="-531"/>
                    <a:pt x="1743771" y="-8663"/>
                    <a:pt x="1688990" y="9592"/>
                  </a:cubicBezTo>
                  <a:cubicBezTo>
                    <a:pt x="1592377" y="41623"/>
                    <a:pt x="1567311" y="126927"/>
                    <a:pt x="1527802" y="287743"/>
                  </a:cubicBezTo>
                  <a:cubicBezTo>
                    <a:pt x="1525977" y="294879"/>
                    <a:pt x="1524481" y="301517"/>
                    <a:pt x="1522821" y="308322"/>
                  </a:cubicBezTo>
                  <a:cubicBezTo>
                    <a:pt x="1484144" y="220695"/>
                    <a:pt x="1459410" y="180200"/>
                    <a:pt x="1404296" y="154310"/>
                  </a:cubicBezTo>
                  <a:cubicBezTo>
                    <a:pt x="1358149" y="132901"/>
                    <a:pt x="1306687" y="129914"/>
                    <a:pt x="1259210" y="146178"/>
                  </a:cubicBezTo>
                  <a:cubicBezTo>
                    <a:pt x="1259210" y="146178"/>
                    <a:pt x="1259044" y="146178"/>
                    <a:pt x="1258878" y="146178"/>
                  </a:cubicBezTo>
                  <a:cubicBezTo>
                    <a:pt x="1203434" y="165098"/>
                    <a:pt x="1161104" y="207749"/>
                    <a:pt x="1142512" y="263014"/>
                  </a:cubicBezTo>
                  <a:cubicBezTo>
                    <a:pt x="1121264" y="326080"/>
                    <a:pt x="1139690" y="377361"/>
                    <a:pt x="1178700" y="472623"/>
                  </a:cubicBezTo>
                  <a:cubicBezTo>
                    <a:pt x="1096529" y="414205"/>
                    <a:pt x="1049716" y="394289"/>
                    <a:pt x="991118" y="400762"/>
                  </a:cubicBezTo>
                  <a:cubicBezTo>
                    <a:pt x="991118" y="400762"/>
                    <a:pt x="991118" y="400762"/>
                    <a:pt x="991118" y="400762"/>
                  </a:cubicBezTo>
                  <a:cubicBezTo>
                    <a:pt x="902638" y="410886"/>
                    <a:pt x="829597" y="484074"/>
                    <a:pt x="821131" y="571204"/>
                  </a:cubicBezTo>
                  <a:cubicBezTo>
                    <a:pt x="811337" y="672440"/>
                    <a:pt x="877904" y="723556"/>
                    <a:pt x="988462" y="808362"/>
                  </a:cubicBezTo>
                  <a:cubicBezTo>
                    <a:pt x="1061669" y="864456"/>
                    <a:pt x="1098854" y="890014"/>
                    <a:pt x="1122092" y="902959"/>
                  </a:cubicBezTo>
                  <a:cubicBezTo>
                    <a:pt x="1130392" y="941628"/>
                    <a:pt x="1148322" y="978969"/>
                    <a:pt x="1176209" y="1014651"/>
                  </a:cubicBezTo>
                  <a:cubicBezTo>
                    <a:pt x="1172558" y="1022617"/>
                    <a:pt x="1169571" y="1030085"/>
                    <a:pt x="1167246" y="1037222"/>
                  </a:cubicBezTo>
                  <a:cubicBezTo>
                    <a:pt x="1154464" y="1074563"/>
                    <a:pt x="1128899" y="1176794"/>
                    <a:pt x="1114789" y="1300767"/>
                  </a:cubicBezTo>
                  <a:cubicBezTo>
                    <a:pt x="1022823" y="1128998"/>
                    <a:pt x="912432" y="910759"/>
                    <a:pt x="822958" y="698164"/>
                  </a:cubicBezTo>
                  <a:cubicBezTo>
                    <a:pt x="820302" y="691857"/>
                    <a:pt x="816484" y="683227"/>
                    <a:pt x="812002" y="673435"/>
                  </a:cubicBezTo>
                  <a:cubicBezTo>
                    <a:pt x="808184" y="664806"/>
                    <a:pt x="801377" y="649537"/>
                    <a:pt x="795734" y="635928"/>
                  </a:cubicBezTo>
                  <a:cubicBezTo>
                    <a:pt x="799718" y="620162"/>
                    <a:pt x="803369" y="599749"/>
                    <a:pt x="803535" y="575851"/>
                  </a:cubicBezTo>
                  <a:cubicBezTo>
                    <a:pt x="803535" y="511956"/>
                    <a:pt x="780461" y="450550"/>
                    <a:pt x="760043" y="396281"/>
                  </a:cubicBezTo>
                  <a:cubicBezTo>
                    <a:pt x="751078" y="372715"/>
                    <a:pt x="737799" y="337033"/>
                    <a:pt x="736304" y="324254"/>
                  </a:cubicBezTo>
                  <a:cubicBezTo>
                    <a:pt x="732985" y="282100"/>
                    <a:pt x="713562" y="242767"/>
                    <a:pt x="682187" y="214388"/>
                  </a:cubicBezTo>
                  <a:cubicBezTo>
                    <a:pt x="623590" y="161281"/>
                    <a:pt x="549552" y="142527"/>
                    <a:pt x="479001" y="162774"/>
                  </a:cubicBezTo>
                  <a:cubicBezTo>
                    <a:pt x="467714" y="166093"/>
                    <a:pt x="456757" y="170242"/>
                    <a:pt x="446133" y="175387"/>
                  </a:cubicBezTo>
                  <a:cubicBezTo>
                    <a:pt x="394839" y="133565"/>
                    <a:pt x="332422" y="105186"/>
                    <a:pt x="257887" y="119790"/>
                  </a:cubicBezTo>
                  <a:cubicBezTo>
                    <a:pt x="222861" y="126761"/>
                    <a:pt x="185843" y="143855"/>
                    <a:pt x="155795" y="173562"/>
                  </a:cubicBezTo>
                  <a:cubicBezTo>
                    <a:pt x="135876" y="181030"/>
                    <a:pt x="115125" y="192481"/>
                    <a:pt x="95536" y="209741"/>
                  </a:cubicBezTo>
                  <a:cubicBezTo>
                    <a:pt x="66818" y="234967"/>
                    <a:pt x="47562" y="266002"/>
                    <a:pt x="37602" y="302513"/>
                  </a:cubicBezTo>
                  <a:cubicBezTo>
                    <a:pt x="18844" y="328569"/>
                    <a:pt x="6393" y="359604"/>
                    <a:pt x="1911" y="394289"/>
                  </a:cubicBezTo>
                  <a:cubicBezTo>
                    <a:pt x="-2902" y="429805"/>
                    <a:pt x="1911" y="461172"/>
                    <a:pt x="10377" y="487725"/>
                  </a:cubicBezTo>
                  <a:cubicBezTo>
                    <a:pt x="5563" y="516437"/>
                    <a:pt x="7557" y="541829"/>
                    <a:pt x="10710" y="559918"/>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4DD75281-81E8-446F-796F-8870A776231D}"/>
                </a:ext>
              </a:extLst>
            </p:cNvPr>
            <p:cNvGrpSpPr/>
            <p:nvPr/>
          </p:nvGrpSpPr>
          <p:grpSpPr>
            <a:xfrm>
              <a:off x="-21723532" y="-9856478"/>
              <a:ext cx="2859979" cy="4584604"/>
              <a:chOff x="-21723532" y="-9856478"/>
              <a:chExt cx="2859979" cy="4584604"/>
            </a:xfrm>
          </p:grpSpPr>
          <p:sp>
            <p:nvSpPr>
              <p:cNvPr id="6" name="Forme libre 5">
                <a:extLst>
                  <a:ext uri="{FF2B5EF4-FFF2-40B4-BE49-F238E27FC236}">
                    <a16:creationId xmlns:a16="http://schemas.microsoft.com/office/drawing/2014/main" id="{E6BB94B0-C1F5-5766-4559-98B924330D44}"/>
                  </a:ext>
                </a:extLst>
              </p:cNvPr>
              <p:cNvSpPr/>
              <p:nvPr/>
            </p:nvSpPr>
            <p:spPr>
              <a:xfrm>
                <a:off x="-21723532" y="-9739480"/>
                <a:ext cx="2859979" cy="4353480"/>
              </a:xfrm>
              <a:custGeom>
                <a:avLst/>
                <a:gdLst>
                  <a:gd name="csX0" fmla="*/ 840676 w 2859979"/>
                  <a:gd name="csY0" fmla="*/ 4277393 h 4353480"/>
                  <a:gd name="csX1" fmla="*/ 1097980 w 2859979"/>
                  <a:gd name="csY1" fmla="*/ 4158897 h 4353480"/>
                  <a:gd name="csX2" fmla="*/ 1027595 w 2859979"/>
                  <a:gd name="csY2" fmla="*/ 2789057 h 4353480"/>
                  <a:gd name="csX3" fmla="*/ 994394 w 2859979"/>
                  <a:gd name="csY3" fmla="*/ 2760844 h 4353480"/>
                  <a:gd name="csX4" fmla="*/ 976631 w 2859979"/>
                  <a:gd name="csY4" fmla="*/ 2314741 h 4353480"/>
                  <a:gd name="csX5" fmla="*/ 1011161 w 2859979"/>
                  <a:gd name="csY5" fmla="*/ 2039080 h 4353480"/>
                  <a:gd name="csX6" fmla="*/ 611427 w 2859979"/>
                  <a:gd name="csY6" fmla="*/ 1319807 h 4353480"/>
                  <a:gd name="csX7" fmla="*/ 316939 w 2859979"/>
                  <a:gd name="csY7" fmla="*/ 642687 h 4353480"/>
                  <a:gd name="csX8" fmla="*/ 341840 w 2859979"/>
                  <a:gd name="csY8" fmla="*/ 582111 h 4353480"/>
                  <a:gd name="csX9" fmla="*/ 306980 w 2859979"/>
                  <a:gd name="csY9" fmla="*/ 476560 h 4353480"/>
                  <a:gd name="csX10" fmla="*/ 171023 w 2859979"/>
                  <a:gd name="csY10" fmla="*/ 414823 h 4353480"/>
                  <a:gd name="csX11" fmla="*/ 8342 w 2859979"/>
                  <a:gd name="csY11" fmla="*/ 249526 h 4353480"/>
                  <a:gd name="csX12" fmla="*/ 29258 w 2859979"/>
                  <a:gd name="csY12" fmla="*/ 198908 h 4353480"/>
                  <a:gd name="csX13" fmla="*/ 374 w 2859979"/>
                  <a:gd name="csY13" fmla="*/ 134349 h 4353480"/>
                  <a:gd name="csX14" fmla="*/ 28594 w 2859979"/>
                  <a:gd name="csY14" fmla="*/ 104642 h 4353480"/>
                  <a:gd name="csX15" fmla="*/ 39218 w 2859979"/>
                  <a:gd name="csY15" fmla="*/ 52198 h 4353480"/>
                  <a:gd name="csX16" fmla="*/ 94662 w 2859979"/>
                  <a:gd name="csY16" fmla="*/ 44730 h 4353480"/>
                  <a:gd name="csX17" fmla="*/ 123879 w 2859979"/>
                  <a:gd name="csY17" fmla="*/ 584 h 4353480"/>
                  <a:gd name="csX18" fmla="*/ 299510 w 2859979"/>
                  <a:gd name="csY18" fmla="*/ 161068 h 4353480"/>
                  <a:gd name="csX19" fmla="*/ 319097 w 2859979"/>
                  <a:gd name="csY19" fmla="*/ 90203 h 4353480"/>
                  <a:gd name="csX20" fmla="*/ 404755 w 2859979"/>
                  <a:gd name="csY20" fmla="*/ 55186 h 4353480"/>
                  <a:gd name="csX21" fmla="*/ 471488 w 2859979"/>
                  <a:gd name="csY21" fmla="*/ 293007 h 4353480"/>
                  <a:gd name="csX22" fmla="*/ 458872 w 2859979"/>
                  <a:gd name="csY22" fmla="*/ 363375 h 4353480"/>
                  <a:gd name="csX23" fmla="*/ 503858 w 2859979"/>
                  <a:gd name="csY23" fmla="*/ 480045 h 4353480"/>
                  <a:gd name="csX24" fmla="*/ 865244 w 2859979"/>
                  <a:gd name="csY24" fmla="*/ 1212264 h 4353480"/>
                  <a:gd name="csX25" fmla="*/ 1141971 w 2859979"/>
                  <a:gd name="csY25" fmla="*/ 1636128 h 4353480"/>
                  <a:gd name="csX26" fmla="*/ 1274274 w 2859979"/>
                  <a:gd name="csY26" fmla="*/ 1617042 h 4353480"/>
                  <a:gd name="csX27" fmla="*/ 1186292 w 2859979"/>
                  <a:gd name="csY27" fmla="*/ 1485933 h 4353480"/>
                  <a:gd name="csX28" fmla="*/ 1158405 w 2859979"/>
                  <a:gd name="csY28" fmla="*/ 808315 h 4353480"/>
                  <a:gd name="csX29" fmla="*/ 1212521 w 2859979"/>
                  <a:gd name="csY29" fmla="*/ 697454 h 4353480"/>
                  <a:gd name="csX30" fmla="*/ 1118398 w 2859979"/>
                  <a:gd name="csY30" fmla="*/ 551740 h 4353480"/>
                  <a:gd name="csX31" fmla="*/ 1213849 w 2859979"/>
                  <a:gd name="csY31" fmla="*/ 533816 h 4353480"/>
                  <a:gd name="csX32" fmla="*/ 1284400 w 2859979"/>
                  <a:gd name="csY32" fmla="*/ 538795 h 4353480"/>
                  <a:gd name="csX33" fmla="*/ 1244060 w 2859979"/>
                  <a:gd name="csY33" fmla="*/ 528838 h 4353480"/>
                  <a:gd name="csX34" fmla="*/ 1329884 w 2859979"/>
                  <a:gd name="csY34" fmla="*/ 485854 h 4353480"/>
                  <a:gd name="csX35" fmla="*/ 1392633 w 2859979"/>
                  <a:gd name="csY35" fmla="*/ 519046 h 4353480"/>
                  <a:gd name="csX36" fmla="*/ 1586855 w 2859979"/>
                  <a:gd name="csY36" fmla="*/ 488343 h 4353480"/>
                  <a:gd name="csX37" fmla="*/ 1727458 w 2859979"/>
                  <a:gd name="csY37" fmla="*/ 471249 h 4353480"/>
                  <a:gd name="csX38" fmla="*/ 1788714 w 2859979"/>
                  <a:gd name="csY38" fmla="*/ 649325 h 4353480"/>
                  <a:gd name="csX39" fmla="*/ 1877857 w 2859979"/>
                  <a:gd name="csY39" fmla="*/ 708905 h 4353480"/>
                  <a:gd name="csX40" fmla="*/ 1860426 w 2859979"/>
                  <a:gd name="csY40" fmla="*/ 954029 h 4353480"/>
                  <a:gd name="csX41" fmla="*/ 1904749 w 2859979"/>
                  <a:gd name="csY41" fmla="*/ 1095925 h 4353480"/>
                  <a:gd name="csX42" fmla="*/ 1728289 w 2859979"/>
                  <a:gd name="csY42" fmla="*/ 1174093 h 4353480"/>
                  <a:gd name="csX43" fmla="*/ 1641470 w 2859979"/>
                  <a:gd name="csY43" fmla="*/ 1452575 h 4353480"/>
                  <a:gd name="csX44" fmla="*/ 1491902 w 2859979"/>
                  <a:gd name="csY44" fmla="*/ 1552483 h 4353480"/>
                  <a:gd name="csX45" fmla="*/ 1538880 w 2859979"/>
                  <a:gd name="csY45" fmla="*/ 1637289 h 4353480"/>
                  <a:gd name="csX46" fmla="*/ 2002691 w 2859979"/>
                  <a:gd name="csY46" fmla="*/ 1153680 h 4353480"/>
                  <a:gd name="csX47" fmla="*/ 2396115 w 2859979"/>
                  <a:gd name="csY47" fmla="*/ 599703 h 4353480"/>
                  <a:gd name="csX48" fmla="*/ 2433299 w 2859979"/>
                  <a:gd name="csY48" fmla="*/ 536140 h 4353480"/>
                  <a:gd name="csX49" fmla="*/ 2398273 w 2859979"/>
                  <a:gd name="csY49" fmla="*/ 465772 h 4353480"/>
                  <a:gd name="csX50" fmla="*/ 2412715 w 2859979"/>
                  <a:gd name="csY50" fmla="*/ 279896 h 4353480"/>
                  <a:gd name="csX51" fmla="*/ 2441101 w 2859979"/>
                  <a:gd name="csY51" fmla="*/ 170694 h 4353480"/>
                  <a:gd name="csX52" fmla="*/ 2508997 w 2859979"/>
                  <a:gd name="csY52" fmla="*/ 271598 h 4353480"/>
                  <a:gd name="csX53" fmla="*/ 2644785 w 2859979"/>
                  <a:gd name="csY53" fmla="*/ 16849 h 4353480"/>
                  <a:gd name="csX54" fmla="*/ 2685457 w 2859979"/>
                  <a:gd name="csY54" fmla="*/ 85224 h 4353480"/>
                  <a:gd name="csX55" fmla="*/ 2776093 w 2859979"/>
                  <a:gd name="csY55" fmla="*/ 95348 h 4353480"/>
                  <a:gd name="csX56" fmla="*/ 2817262 w 2859979"/>
                  <a:gd name="csY56" fmla="*/ 245045 h 4353480"/>
                  <a:gd name="csX57" fmla="*/ 2839505 w 2859979"/>
                  <a:gd name="csY57" fmla="*/ 287033 h 4353480"/>
                  <a:gd name="csX58" fmla="*/ 2669852 w 2859979"/>
                  <a:gd name="csY58" fmla="*/ 556055 h 4353480"/>
                  <a:gd name="csX59" fmla="*/ 2620716 w 2859979"/>
                  <a:gd name="csY59" fmla="*/ 582443 h 4353480"/>
                  <a:gd name="csX60" fmla="*/ 2564773 w 2859979"/>
                  <a:gd name="csY60" fmla="*/ 738446 h 4353480"/>
                  <a:gd name="csX61" fmla="*/ 2595317 w 2859979"/>
                  <a:gd name="csY61" fmla="*/ 808150 h 4353480"/>
                  <a:gd name="csX62" fmla="*/ 1788548 w 2859979"/>
                  <a:gd name="csY62" fmla="*/ 1932036 h 4353480"/>
                  <a:gd name="csX63" fmla="*/ 1833866 w 2859979"/>
                  <a:gd name="csY63" fmla="*/ 2606998 h 4353480"/>
                  <a:gd name="csX64" fmla="*/ 1821083 w 2859979"/>
                  <a:gd name="csY64" fmla="*/ 2760844 h 4353480"/>
                  <a:gd name="csX65" fmla="*/ 1782904 w 2859979"/>
                  <a:gd name="csY65" fmla="*/ 2813453 h 4353480"/>
                  <a:gd name="csX66" fmla="*/ 1803488 w 2859979"/>
                  <a:gd name="csY66" fmla="*/ 3075671 h 4353480"/>
                  <a:gd name="csX67" fmla="*/ 1823574 w 2859979"/>
                  <a:gd name="csY67" fmla="*/ 4174332 h 4353480"/>
                  <a:gd name="csX68" fmla="*/ 2110758 w 2859979"/>
                  <a:gd name="csY68" fmla="*/ 4292827 h 4353480"/>
                  <a:gd name="csX69" fmla="*/ 2098474 w 2859979"/>
                  <a:gd name="csY69" fmla="*/ 4353404 h 4353480"/>
                  <a:gd name="csX70" fmla="*/ 1726131 w 2859979"/>
                  <a:gd name="csY70" fmla="*/ 4266606 h 4353480"/>
                  <a:gd name="csX71" fmla="*/ 1717664 w 2859979"/>
                  <a:gd name="csY71" fmla="*/ 4247354 h 4353480"/>
                  <a:gd name="csX72" fmla="*/ 1717664 w 2859979"/>
                  <a:gd name="csY72" fmla="*/ 4237563 h 4353480"/>
                  <a:gd name="csX73" fmla="*/ 1627526 w 2859979"/>
                  <a:gd name="csY73" fmla="*/ 4204039 h 4353480"/>
                  <a:gd name="csX74" fmla="*/ 1622213 w 2859979"/>
                  <a:gd name="csY74" fmla="*/ 3443440 h 4353480"/>
                  <a:gd name="csX75" fmla="*/ 1596318 w 2859979"/>
                  <a:gd name="csY75" fmla="*/ 3129277 h 4353480"/>
                  <a:gd name="csX76" fmla="*/ 1257175 w 2859979"/>
                  <a:gd name="csY76" fmla="*/ 3088284 h 4353480"/>
                  <a:gd name="csX77" fmla="*/ 1289711 w 2859979"/>
                  <a:gd name="csY77" fmla="*/ 4184455 h 4353480"/>
                  <a:gd name="csX78" fmla="*/ 1217334 w 2859979"/>
                  <a:gd name="csY78" fmla="*/ 4236733 h 4353480"/>
                  <a:gd name="csX79" fmla="*/ 1208868 w 2859979"/>
                  <a:gd name="csY79" fmla="*/ 4257312 h 4353480"/>
                  <a:gd name="csX80" fmla="*/ 1201232 w 2859979"/>
                  <a:gd name="csY80" fmla="*/ 4277227 h 4353480"/>
                  <a:gd name="csX81" fmla="*/ 904088 w 2859979"/>
                  <a:gd name="csY81" fmla="*/ 4348259 h 4353480"/>
                  <a:gd name="csX82" fmla="*/ 840843 w 2859979"/>
                  <a:gd name="csY82" fmla="*/ 4277559 h 4353480"/>
                  <a:gd name="csX83" fmla="*/ 240911 w 2859979"/>
                  <a:gd name="csY83" fmla="*/ 331842 h 4353480"/>
                  <a:gd name="csX84" fmla="*/ 300838 w 2859979"/>
                  <a:gd name="csY84" fmla="*/ 203886 h 4353480"/>
                  <a:gd name="csX85" fmla="*/ 142471 w 2859979"/>
                  <a:gd name="csY85" fmla="*/ 44730 h 4353480"/>
                  <a:gd name="csX86" fmla="*/ 138986 w 2859979"/>
                  <a:gd name="csY86" fmla="*/ 63318 h 4353480"/>
                  <a:gd name="csX87" fmla="*/ 230785 w 2859979"/>
                  <a:gd name="csY87" fmla="*/ 205878 h 4353480"/>
                  <a:gd name="csX88" fmla="*/ 69596 w 2859979"/>
                  <a:gd name="csY88" fmla="*/ 74935 h 4353480"/>
                  <a:gd name="csX89" fmla="*/ 190446 w 2859979"/>
                  <a:gd name="csY89" fmla="*/ 246206 h 4353480"/>
                  <a:gd name="csX90" fmla="*/ 39384 w 2859979"/>
                  <a:gd name="csY90" fmla="*/ 135345 h 4353480"/>
                  <a:gd name="csX91" fmla="*/ 195593 w 2859979"/>
                  <a:gd name="csY91" fmla="*/ 301637 h 4353480"/>
                  <a:gd name="csX92" fmla="*/ 49510 w 2859979"/>
                  <a:gd name="csY92" fmla="*/ 226125 h 4353480"/>
                  <a:gd name="csX93" fmla="*/ 270956 w 2859979"/>
                  <a:gd name="csY93" fmla="*/ 410176 h 4353480"/>
                  <a:gd name="csX94" fmla="*/ 332046 w 2859979"/>
                  <a:gd name="csY94" fmla="*/ 414656 h 4353480"/>
                  <a:gd name="csX95" fmla="*/ 380021 w 2859979"/>
                  <a:gd name="csY95" fmla="*/ 553400 h 4353480"/>
                  <a:gd name="csX96" fmla="*/ 473148 w 2859979"/>
                  <a:gd name="csY96" fmla="*/ 500292 h 4353480"/>
                  <a:gd name="csX97" fmla="*/ 413387 w 2859979"/>
                  <a:gd name="csY97" fmla="*/ 363209 h 4353480"/>
                  <a:gd name="csX98" fmla="*/ 432312 w 2859979"/>
                  <a:gd name="csY98" fmla="*/ 289688 h 4353480"/>
                  <a:gd name="csX99" fmla="*/ 386495 w 2859979"/>
                  <a:gd name="csY99" fmla="*/ 163724 h 4353480"/>
                  <a:gd name="csX100" fmla="*/ 357279 w 2859979"/>
                  <a:gd name="csY100" fmla="*/ 74769 h 4353480"/>
                  <a:gd name="csX101" fmla="*/ 342670 w 2859979"/>
                  <a:gd name="csY101" fmla="*/ 278071 h 4353480"/>
                  <a:gd name="csX102" fmla="*/ 387324 w 2859979"/>
                  <a:gd name="csY102" fmla="*/ 336655 h 4353480"/>
                  <a:gd name="csX103" fmla="*/ 241243 w 2859979"/>
                  <a:gd name="csY103" fmla="*/ 331676 h 4353480"/>
                  <a:gd name="csX104" fmla="*/ 2821412 w 2859979"/>
                  <a:gd name="csY104" fmla="*/ 115263 h 4353480"/>
                  <a:gd name="csX105" fmla="*/ 2663544 w 2859979"/>
                  <a:gd name="csY105" fmla="*/ 321221 h 4353480"/>
                  <a:gd name="csX106" fmla="*/ 2652090 w 2859979"/>
                  <a:gd name="csY106" fmla="*/ 296327 h 4353480"/>
                  <a:gd name="csX107" fmla="*/ 2740735 w 2859979"/>
                  <a:gd name="csY107" fmla="*/ 64811 h 4353480"/>
                  <a:gd name="csX108" fmla="*/ 2612250 w 2859979"/>
                  <a:gd name="csY108" fmla="*/ 286535 h 4353480"/>
                  <a:gd name="csX109" fmla="*/ 2643790 w 2859979"/>
                  <a:gd name="csY109" fmla="*/ 151775 h 4353480"/>
                  <a:gd name="csX110" fmla="*/ 2650099 w 2859979"/>
                  <a:gd name="csY110" fmla="*/ 74935 h 4353480"/>
                  <a:gd name="csX111" fmla="*/ 2508997 w 2859979"/>
                  <a:gd name="csY111" fmla="*/ 344455 h 4353480"/>
                  <a:gd name="csX112" fmla="*/ 2579548 w 2859979"/>
                  <a:gd name="csY112" fmla="*/ 397231 h 4353480"/>
                  <a:gd name="csX113" fmla="*/ 2473306 w 2859979"/>
                  <a:gd name="csY113" fmla="*/ 359890 h 4353480"/>
                  <a:gd name="csX114" fmla="*/ 2443425 w 2859979"/>
                  <a:gd name="csY114" fmla="*/ 216002 h 4353480"/>
                  <a:gd name="csX115" fmla="*/ 2443425 w 2859979"/>
                  <a:gd name="csY115" fmla="*/ 485522 h 4353480"/>
                  <a:gd name="csX116" fmla="*/ 2478949 w 2859979"/>
                  <a:gd name="csY116" fmla="*/ 515561 h 4353480"/>
                  <a:gd name="csX117" fmla="*/ 2448572 w 2859979"/>
                  <a:gd name="csY117" fmla="*/ 583771 h 4353480"/>
                  <a:gd name="csX118" fmla="*/ 2499037 w 2859979"/>
                  <a:gd name="csY118" fmla="*/ 649325 h 4353480"/>
                  <a:gd name="csX119" fmla="*/ 2416200 w 2859979"/>
                  <a:gd name="csY119" fmla="*/ 669572 h 4353480"/>
                  <a:gd name="csX120" fmla="*/ 2408232 w 2859979"/>
                  <a:gd name="csY120" fmla="*/ 684343 h 4353480"/>
                  <a:gd name="csX121" fmla="*/ 2518790 w 2859979"/>
                  <a:gd name="csY121" fmla="*/ 729484 h 4353480"/>
                  <a:gd name="csX122" fmla="*/ 2602124 w 2859979"/>
                  <a:gd name="csY122" fmla="*/ 523029 h 4353480"/>
                  <a:gd name="csX123" fmla="*/ 2648935 w 2859979"/>
                  <a:gd name="csY123" fmla="*/ 514399 h 4353480"/>
                  <a:gd name="csX124" fmla="*/ 2780576 w 2859979"/>
                  <a:gd name="csY124" fmla="*/ 343625 h 4353480"/>
                  <a:gd name="csX125" fmla="*/ 2794021 w 2859979"/>
                  <a:gd name="csY125" fmla="*/ 281390 h 4353480"/>
                  <a:gd name="csX126" fmla="*/ 2730775 w 2859979"/>
                  <a:gd name="csY126" fmla="*/ 364702 h 4353480"/>
                  <a:gd name="csX127" fmla="*/ 2706373 w 2859979"/>
                  <a:gd name="csY127" fmla="*/ 345617 h 4353480"/>
                  <a:gd name="csX128" fmla="*/ 2821578 w 2859979"/>
                  <a:gd name="csY128" fmla="*/ 115263 h 4353480"/>
                  <a:gd name="csX129" fmla="*/ 1712519 w 2859979"/>
                  <a:gd name="csY129" fmla="*/ 629244 h 4353480"/>
                  <a:gd name="csX130" fmla="*/ 1626862 w 2859979"/>
                  <a:gd name="csY130" fmla="*/ 528506 h 4353480"/>
                  <a:gd name="csX131" fmla="*/ 1682140 w 2859979"/>
                  <a:gd name="csY131" fmla="*/ 581613 h 4353480"/>
                  <a:gd name="csX132" fmla="*/ 1712519 w 2859979"/>
                  <a:gd name="csY132" fmla="*/ 629244 h 4353480"/>
                  <a:gd name="csX133" fmla="*/ 1389977 w 2859979"/>
                  <a:gd name="csY133" fmla="*/ 2740596 h 4353480"/>
                  <a:gd name="csX134" fmla="*/ 1304817 w 2859979"/>
                  <a:gd name="csY134" fmla="*/ 1972530 h 4353480"/>
                  <a:gd name="csX135" fmla="*/ 1347315 w 2859979"/>
                  <a:gd name="csY135" fmla="*/ 1833289 h 4353480"/>
                  <a:gd name="csX136" fmla="*/ 1281577 w 2859979"/>
                  <a:gd name="csY136" fmla="*/ 1779518 h 4353480"/>
                  <a:gd name="csX137" fmla="*/ 1187123 w 2859979"/>
                  <a:gd name="csY137" fmla="*/ 1837770 h 4353480"/>
                  <a:gd name="csX138" fmla="*/ 1122049 w 2859979"/>
                  <a:gd name="csY138" fmla="*/ 1690895 h 4353480"/>
                  <a:gd name="csX139" fmla="*/ 954554 w 2859979"/>
                  <a:gd name="csY139" fmla="*/ 1450252 h 4353480"/>
                  <a:gd name="csX140" fmla="*/ 584368 w 2859979"/>
                  <a:gd name="csY140" fmla="*/ 782260 h 4353480"/>
                  <a:gd name="csX141" fmla="*/ 477464 w 2859979"/>
                  <a:gd name="csY141" fmla="*/ 545599 h 4353480"/>
                  <a:gd name="csX142" fmla="*/ 389814 w 2859979"/>
                  <a:gd name="csY142" fmla="*/ 755042 h 4353480"/>
                  <a:gd name="csX143" fmla="*/ 992733 w 2859979"/>
                  <a:gd name="csY143" fmla="*/ 1855362 h 4353480"/>
                  <a:gd name="csX144" fmla="*/ 1093165 w 2859979"/>
                  <a:gd name="csY144" fmla="*/ 2173675 h 4353480"/>
                  <a:gd name="csX145" fmla="*/ 1042369 w 2859979"/>
                  <a:gd name="csY145" fmla="*/ 2120733 h 4353480"/>
                  <a:gd name="csX146" fmla="*/ 1021949 w 2859979"/>
                  <a:gd name="csY146" fmla="*/ 2551734 h 4353480"/>
                  <a:gd name="csX147" fmla="*/ 1059964 w 2859979"/>
                  <a:gd name="csY147" fmla="*/ 2755533 h 4353480"/>
                  <a:gd name="csX148" fmla="*/ 1285893 w 2859979"/>
                  <a:gd name="csY148" fmla="*/ 2749725 h 4353480"/>
                  <a:gd name="csX149" fmla="*/ 1292201 w 2859979"/>
                  <a:gd name="csY149" fmla="*/ 2740265 h 4353480"/>
                  <a:gd name="csX150" fmla="*/ 1276598 w 2859979"/>
                  <a:gd name="csY150" fmla="*/ 2634548 h 4353480"/>
                  <a:gd name="csX151" fmla="*/ 1389977 w 2859979"/>
                  <a:gd name="csY151" fmla="*/ 2740596 h 4353480"/>
                  <a:gd name="csX152" fmla="*/ 1636988 w 2859979"/>
                  <a:gd name="csY152" fmla="*/ 608997 h 4353480"/>
                  <a:gd name="csX153" fmla="*/ 1158238 w 2859979"/>
                  <a:gd name="csY153" fmla="*/ 568834 h 4353480"/>
                  <a:gd name="csX154" fmla="*/ 1216339 w 2859979"/>
                  <a:gd name="csY154" fmla="*/ 604018 h 4353480"/>
                  <a:gd name="csX155" fmla="*/ 1637154 w 2859979"/>
                  <a:gd name="csY155" fmla="*/ 609162 h 4353480"/>
                  <a:gd name="csX156" fmla="*/ 1314445 w 2859979"/>
                  <a:gd name="csY156" fmla="*/ 654470 h 4353480"/>
                  <a:gd name="csX157" fmla="*/ 1253856 w 2859979"/>
                  <a:gd name="csY157" fmla="*/ 662104 h 4353480"/>
                  <a:gd name="csX158" fmla="*/ 1314445 w 2859979"/>
                  <a:gd name="csY158" fmla="*/ 664593 h 4353480"/>
                  <a:gd name="csX159" fmla="*/ 1324573 w 2859979"/>
                  <a:gd name="csY159" fmla="*/ 664593 h 4353480"/>
                  <a:gd name="csX160" fmla="*/ 1329552 w 2859979"/>
                  <a:gd name="csY160" fmla="*/ 659615 h 4353480"/>
                  <a:gd name="csX161" fmla="*/ 1415209 w 2859979"/>
                  <a:gd name="csY161" fmla="*/ 629410 h 4353480"/>
                  <a:gd name="csX162" fmla="*/ 1314445 w 2859979"/>
                  <a:gd name="csY162" fmla="*/ 654636 h 4353480"/>
                  <a:gd name="csX163" fmla="*/ 1706377 w 2859979"/>
                  <a:gd name="csY163" fmla="*/ 685670 h 4353480"/>
                  <a:gd name="csX164" fmla="*/ 1643130 w 2859979"/>
                  <a:gd name="csY164" fmla="*/ 650653 h 4353480"/>
                  <a:gd name="csX165" fmla="*/ 1321584 w 2859979"/>
                  <a:gd name="csY165" fmla="*/ 719527 h 4353480"/>
                  <a:gd name="csX166" fmla="*/ 1258502 w 2859979"/>
                  <a:gd name="csY166" fmla="*/ 742927 h 4353480"/>
                  <a:gd name="csX167" fmla="*/ 1239414 w 2859979"/>
                  <a:gd name="csY167" fmla="*/ 710565 h 4353480"/>
                  <a:gd name="csX168" fmla="*/ 1174839 w 2859979"/>
                  <a:gd name="csY168" fmla="*/ 905403 h 4353480"/>
                  <a:gd name="csX169" fmla="*/ 1206047 w 2859979"/>
                  <a:gd name="csY169" fmla="*/ 1445605 h 4353480"/>
                  <a:gd name="csX170" fmla="*/ 1579053 w 2859979"/>
                  <a:gd name="csY170" fmla="*/ 1435481 h 4353480"/>
                  <a:gd name="csX171" fmla="*/ 1702391 w 2859979"/>
                  <a:gd name="csY171" fmla="*/ 1135590 h 4353480"/>
                  <a:gd name="csX172" fmla="*/ 1856442 w 2859979"/>
                  <a:gd name="csY172" fmla="*/ 1032031 h 4353480"/>
                  <a:gd name="csX173" fmla="*/ 1709530 w 2859979"/>
                  <a:gd name="csY173" fmla="*/ 992034 h 4353480"/>
                  <a:gd name="csX174" fmla="*/ 1706377 w 2859979"/>
                  <a:gd name="csY174" fmla="*/ 685670 h 4353480"/>
                  <a:gd name="csX175" fmla="*/ 1823408 w 2859979"/>
                  <a:gd name="csY175" fmla="*/ 745084 h 4353480"/>
                  <a:gd name="csX176" fmla="*/ 1748374 w 2859979"/>
                  <a:gd name="csY176" fmla="*/ 723012 h 4353480"/>
                  <a:gd name="csX177" fmla="*/ 1823408 w 2859979"/>
                  <a:gd name="csY177" fmla="*/ 745084 h 4353480"/>
                  <a:gd name="csX178" fmla="*/ 1788215 w 2859979"/>
                  <a:gd name="csY178" fmla="*/ 1793126 h 4353480"/>
                  <a:gd name="csX179" fmla="*/ 2532071 w 2859979"/>
                  <a:gd name="csY179" fmla="*/ 805660 h 4353480"/>
                  <a:gd name="csX180" fmla="*/ 2385324 w 2859979"/>
                  <a:gd name="csY180" fmla="*/ 729982 h 4353480"/>
                  <a:gd name="csX181" fmla="*/ 2323572 w 2859979"/>
                  <a:gd name="csY181" fmla="*/ 834537 h 4353480"/>
                  <a:gd name="csX182" fmla="*/ 1578887 w 2859979"/>
                  <a:gd name="csY182" fmla="*/ 1703010 h 4353480"/>
                  <a:gd name="csX183" fmla="*/ 1508004 w 2859979"/>
                  <a:gd name="csY183" fmla="*/ 1888886 h 4353480"/>
                  <a:gd name="csX184" fmla="*/ 1425335 w 2859979"/>
                  <a:gd name="csY184" fmla="*/ 1813374 h 4353480"/>
                  <a:gd name="csX185" fmla="*/ 1576563 w 2859979"/>
                  <a:gd name="csY185" fmla="*/ 2460621 h 4353480"/>
                  <a:gd name="csX186" fmla="*/ 1395124 w 2859979"/>
                  <a:gd name="csY186" fmla="*/ 2745409 h 4353480"/>
                  <a:gd name="csX187" fmla="*/ 1758004 w 2859979"/>
                  <a:gd name="csY187" fmla="*/ 2750554 h 4353480"/>
                  <a:gd name="csX188" fmla="*/ 1737750 w 2859979"/>
                  <a:gd name="csY188" fmla="*/ 2014850 h 4353480"/>
                  <a:gd name="csX189" fmla="*/ 1695587 w 2859979"/>
                  <a:gd name="csY189" fmla="*/ 2024476 h 4353480"/>
                  <a:gd name="csX190" fmla="*/ 1741570 w 2859979"/>
                  <a:gd name="csY190" fmla="*/ 1869966 h 4353480"/>
                  <a:gd name="csX191" fmla="*/ 1780414 w 2859979"/>
                  <a:gd name="csY191" fmla="*/ 1727406 h 4353480"/>
                  <a:gd name="csX192" fmla="*/ 1788215 w 2859979"/>
                  <a:gd name="csY192" fmla="*/ 1793126 h 4353480"/>
                  <a:gd name="csX193" fmla="*/ 1823408 w 2859979"/>
                  <a:gd name="csY193" fmla="*/ 810639 h 4353480"/>
                  <a:gd name="csX194" fmla="*/ 1757838 w 2859979"/>
                  <a:gd name="csY194" fmla="*/ 785579 h 4353480"/>
                  <a:gd name="csX195" fmla="*/ 1823408 w 2859979"/>
                  <a:gd name="csY195" fmla="*/ 810639 h 4353480"/>
                  <a:gd name="csX196" fmla="*/ 1803322 w 2859979"/>
                  <a:gd name="csY196" fmla="*/ 901419 h 4353480"/>
                  <a:gd name="csX197" fmla="*/ 1762983 w 2859979"/>
                  <a:gd name="csY197" fmla="*/ 926645 h 4353480"/>
                  <a:gd name="csX198" fmla="*/ 1803322 w 2859979"/>
                  <a:gd name="csY198" fmla="*/ 901419 h 4353480"/>
                  <a:gd name="csX199" fmla="*/ 1440442 w 2859979"/>
                  <a:gd name="csY199" fmla="*/ 1561445 h 4353480"/>
                  <a:gd name="csX200" fmla="*/ 1329718 w 2859979"/>
                  <a:gd name="csY200" fmla="*/ 1556301 h 4353480"/>
                  <a:gd name="csX201" fmla="*/ 1322082 w 2859979"/>
                  <a:gd name="csY201" fmla="*/ 1647081 h 4353480"/>
                  <a:gd name="csX202" fmla="*/ 1445587 w 2859979"/>
                  <a:gd name="csY202" fmla="*/ 1639447 h 4353480"/>
                  <a:gd name="csX203" fmla="*/ 1440442 w 2859979"/>
                  <a:gd name="csY203" fmla="*/ 1561445 h 4353480"/>
                  <a:gd name="csX204" fmla="*/ 1304319 w 2859979"/>
                  <a:gd name="csY204" fmla="*/ 1682431 h 4353480"/>
                  <a:gd name="csX205" fmla="*/ 1195755 w 2859979"/>
                  <a:gd name="csY205" fmla="*/ 1661852 h 4353480"/>
                  <a:gd name="csX206" fmla="*/ 1198576 w 2859979"/>
                  <a:gd name="csY206" fmla="*/ 1787982 h 4353480"/>
                  <a:gd name="csX207" fmla="*/ 1304319 w 2859979"/>
                  <a:gd name="csY207" fmla="*/ 1682265 h 4353480"/>
                  <a:gd name="csX208" fmla="*/ 1495387 w 2859979"/>
                  <a:gd name="csY208" fmla="*/ 1662515 h 4353480"/>
                  <a:gd name="csX209" fmla="*/ 1410062 w 2859979"/>
                  <a:gd name="csY209" fmla="*/ 1720104 h 4353480"/>
                  <a:gd name="csX210" fmla="*/ 1510993 w 2859979"/>
                  <a:gd name="csY210" fmla="*/ 1823331 h 4353480"/>
                  <a:gd name="csX211" fmla="*/ 1495554 w 2859979"/>
                  <a:gd name="csY211" fmla="*/ 1662515 h 4353480"/>
                  <a:gd name="csX212" fmla="*/ 1348476 w 2859979"/>
                  <a:gd name="csY212" fmla="*/ 1728402 h 4353480"/>
                  <a:gd name="csX213" fmla="*/ 1385162 w 2859979"/>
                  <a:gd name="csY213" fmla="*/ 1770722 h 4353480"/>
                  <a:gd name="csX214" fmla="*/ 1348476 w 2859979"/>
                  <a:gd name="csY214" fmla="*/ 1728402 h 4353480"/>
                  <a:gd name="csX215" fmla="*/ 1389977 w 2859979"/>
                  <a:gd name="csY215" fmla="*/ 1848723 h 4353480"/>
                  <a:gd name="csX216" fmla="*/ 1306643 w 2859979"/>
                  <a:gd name="csY216" fmla="*/ 2110444 h 4353480"/>
                  <a:gd name="csX217" fmla="*/ 1396783 w 2859979"/>
                  <a:gd name="csY217" fmla="*/ 2659442 h 4353480"/>
                  <a:gd name="csX218" fmla="*/ 1531411 w 2859979"/>
                  <a:gd name="csY218" fmla="*/ 2450995 h 4353480"/>
                  <a:gd name="csX219" fmla="*/ 1389977 w 2859979"/>
                  <a:gd name="csY219" fmla="*/ 1848723 h 4353480"/>
                  <a:gd name="csX220" fmla="*/ 1480779 w 2859979"/>
                  <a:gd name="csY220" fmla="*/ 2846314 h 4353480"/>
                  <a:gd name="csX221" fmla="*/ 1312123 w 2859979"/>
                  <a:gd name="csY221" fmla="*/ 2821420 h 4353480"/>
                  <a:gd name="csX222" fmla="*/ 1311624 w 2859979"/>
                  <a:gd name="csY222" fmla="*/ 2856769 h 4353480"/>
                  <a:gd name="csX223" fmla="*/ 1480779 w 2859979"/>
                  <a:gd name="csY223" fmla="*/ 2846479 h 4353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Lst>
                <a:rect l="l" t="t" r="r" b="b"/>
                <a:pathLst>
                  <a:path w="2859979" h="4353480">
                    <a:moveTo>
                      <a:pt x="840676" y="4277393"/>
                    </a:moveTo>
                    <a:cubicBezTo>
                      <a:pt x="914713" y="4220967"/>
                      <a:pt x="1018630" y="4205200"/>
                      <a:pt x="1097980" y="4158897"/>
                    </a:cubicBezTo>
                    <a:cubicBezTo>
                      <a:pt x="1086857" y="3701510"/>
                      <a:pt x="1025769" y="3246943"/>
                      <a:pt x="1027595" y="2789057"/>
                    </a:cubicBezTo>
                    <a:cubicBezTo>
                      <a:pt x="1010995" y="2779930"/>
                      <a:pt x="1004022" y="2779266"/>
                      <a:pt x="994394" y="2760844"/>
                    </a:cubicBezTo>
                    <a:cubicBezTo>
                      <a:pt x="967336" y="2708732"/>
                      <a:pt x="972813" y="2390254"/>
                      <a:pt x="976631" y="2314741"/>
                    </a:cubicBezTo>
                    <a:cubicBezTo>
                      <a:pt x="980283" y="2243046"/>
                      <a:pt x="1016140" y="2093516"/>
                      <a:pt x="1011161" y="2039080"/>
                    </a:cubicBezTo>
                    <a:cubicBezTo>
                      <a:pt x="1003357" y="1955270"/>
                      <a:pt x="676168" y="1441622"/>
                      <a:pt x="611427" y="1319807"/>
                    </a:cubicBezTo>
                    <a:cubicBezTo>
                      <a:pt x="552663" y="1209277"/>
                      <a:pt x="306647" y="739276"/>
                      <a:pt x="316939" y="642687"/>
                    </a:cubicBezTo>
                    <a:cubicBezTo>
                      <a:pt x="319596" y="618125"/>
                      <a:pt x="342670" y="605511"/>
                      <a:pt x="341840" y="582111"/>
                    </a:cubicBezTo>
                    <a:cubicBezTo>
                      <a:pt x="341840" y="576634"/>
                      <a:pt x="310797" y="480543"/>
                      <a:pt x="306980" y="476560"/>
                    </a:cubicBezTo>
                    <a:cubicBezTo>
                      <a:pt x="301999" y="471083"/>
                      <a:pt x="198746" y="432580"/>
                      <a:pt x="171023" y="414823"/>
                    </a:cubicBezTo>
                    <a:cubicBezTo>
                      <a:pt x="133176" y="390592"/>
                      <a:pt x="15479" y="291348"/>
                      <a:pt x="8342" y="249526"/>
                    </a:cubicBezTo>
                    <a:cubicBezTo>
                      <a:pt x="2200" y="214342"/>
                      <a:pt x="30752" y="207371"/>
                      <a:pt x="29258" y="198908"/>
                    </a:cubicBezTo>
                    <a:cubicBezTo>
                      <a:pt x="27929" y="190941"/>
                      <a:pt x="-3776" y="165881"/>
                      <a:pt x="374" y="134349"/>
                    </a:cubicBezTo>
                    <a:cubicBezTo>
                      <a:pt x="4192" y="105140"/>
                      <a:pt x="26602" y="108459"/>
                      <a:pt x="28594" y="104642"/>
                    </a:cubicBezTo>
                    <a:cubicBezTo>
                      <a:pt x="34071" y="93854"/>
                      <a:pt x="22784" y="66637"/>
                      <a:pt x="39218" y="52198"/>
                    </a:cubicBezTo>
                    <a:cubicBezTo>
                      <a:pt x="56649" y="36930"/>
                      <a:pt x="88188" y="49709"/>
                      <a:pt x="94662" y="44730"/>
                    </a:cubicBezTo>
                    <a:cubicBezTo>
                      <a:pt x="96987" y="43070"/>
                      <a:pt x="92338" y="6725"/>
                      <a:pt x="123879" y="584"/>
                    </a:cubicBezTo>
                    <a:cubicBezTo>
                      <a:pt x="177996" y="-10037"/>
                      <a:pt x="261994" y="127213"/>
                      <a:pt x="299510" y="161068"/>
                    </a:cubicBezTo>
                    <a:cubicBezTo>
                      <a:pt x="321089" y="163724"/>
                      <a:pt x="312291" y="114599"/>
                      <a:pt x="319097" y="90203"/>
                    </a:cubicBezTo>
                    <a:cubicBezTo>
                      <a:pt x="331215" y="47219"/>
                      <a:pt x="364748" y="19006"/>
                      <a:pt x="404755" y="55186"/>
                    </a:cubicBezTo>
                    <a:cubicBezTo>
                      <a:pt x="410565" y="127047"/>
                      <a:pt x="471654" y="228448"/>
                      <a:pt x="471488" y="293007"/>
                    </a:cubicBezTo>
                    <a:cubicBezTo>
                      <a:pt x="471488" y="317072"/>
                      <a:pt x="457376" y="338646"/>
                      <a:pt x="458872" y="363375"/>
                    </a:cubicBezTo>
                    <a:cubicBezTo>
                      <a:pt x="460365" y="386443"/>
                      <a:pt x="493067" y="454155"/>
                      <a:pt x="503858" y="480045"/>
                    </a:cubicBezTo>
                    <a:cubicBezTo>
                      <a:pt x="604622" y="719527"/>
                      <a:pt x="739416" y="984234"/>
                      <a:pt x="865244" y="1212264"/>
                    </a:cubicBezTo>
                    <a:cubicBezTo>
                      <a:pt x="899938" y="1274997"/>
                      <a:pt x="1092666" y="1622519"/>
                      <a:pt x="1141971" y="1636128"/>
                    </a:cubicBezTo>
                    <a:cubicBezTo>
                      <a:pt x="1200900" y="1652392"/>
                      <a:pt x="1189115" y="1525930"/>
                      <a:pt x="1274274" y="1617042"/>
                    </a:cubicBezTo>
                    <a:cubicBezTo>
                      <a:pt x="1316273" y="1520121"/>
                      <a:pt x="1241239" y="1538377"/>
                      <a:pt x="1186292" y="1485933"/>
                    </a:cubicBezTo>
                    <a:cubicBezTo>
                      <a:pt x="1059466" y="1364616"/>
                      <a:pt x="1105615" y="962991"/>
                      <a:pt x="1158405" y="808315"/>
                    </a:cubicBezTo>
                    <a:cubicBezTo>
                      <a:pt x="1165874" y="786243"/>
                      <a:pt x="1213516" y="703594"/>
                      <a:pt x="1212521" y="697454"/>
                    </a:cubicBezTo>
                    <a:cubicBezTo>
                      <a:pt x="1210860" y="685837"/>
                      <a:pt x="1101797" y="633393"/>
                      <a:pt x="1118398" y="551740"/>
                    </a:cubicBezTo>
                    <a:cubicBezTo>
                      <a:pt x="1128357" y="502782"/>
                      <a:pt x="1180981" y="530497"/>
                      <a:pt x="1213849" y="533816"/>
                    </a:cubicBezTo>
                    <a:cubicBezTo>
                      <a:pt x="1236923" y="536140"/>
                      <a:pt x="1260164" y="542778"/>
                      <a:pt x="1284400" y="538795"/>
                    </a:cubicBezTo>
                    <a:cubicBezTo>
                      <a:pt x="1279252" y="526514"/>
                      <a:pt x="1254518" y="528008"/>
                      <a:pt x="1244060" y="528838"/>
                    </a:cubicBezTo>
                    <a:cubicBezTo>
                      <a:pt x="1163882" y="468926"/>
                      <a:pt x="1288217" y="476394"/>
                      <a:pt x="1329884" y="485854"/>
                    </a:cubicBezTo>
                    <a:cubicBezTo>
                      <a:pt x="1353623" y="491330"/>
                      <a:pt x="1388982" y="518880"/>
                      <a:pt x="1392633" y="519046"/>
                    </a:cubicBezTo>
                    <a:cubicBezTo>
                      <a:pt x="1432308" y="521203"/>
                      <a:pt x="1535727" y="476892"/>
                      <a:pt x="1586855" y="488343"/>
                    </a:cubicBezTo>
                    <a:cubicBezTo>
                      <a:pt x="1548675" y="395405"/>
                      <a:pt x="1685957" y="439053"/>
                      <a:pt x="1727458" y="471249"/>
                    </a:cubicBezTo>
                    <a:cubicBezTo>
                      <a:pt x="1812287" y="536970"/>
                      <a:pt x="1775599" y="632065"/>
                      <a:pt x="1788714" y="649325"/>
                    </a:cubicBezTo>
                    <a:cubicBezTo>
                      <a:pt x="1792033" y="653806"/>
                      <a:pt x="1865739" y="661108"/>
                      <a:pt x="1877857" y="708905"/>
                    </a:cubicBezTo>
                    <a:cubicBezTo>
                      <a:pt x="1895452" y="777613"/>
                      <a:pt x="1851131" y="910215"/>
                      <a:pt x="1860426" y="954029"/>
                    </a:cubicBezTo>
                    <a:cubicBezTo>
                      <a:pt x="1868063" y="990042"/>
                      <a:pt x="1929982" y="1004149"/>
                      <a:pt x="1904749" y="1095925"/>
                    </a:cubicBezTo>
                    <a:cubicBezTo>
                      <a:pt x="1876363" y="1198489"/>
                      <a:pt x="1746050" y="1160152"/>
                      <a:pt x="1728289" y="1174093"/>
                    </a:cubicBezTo>
                    <a:cubicBezTo>
                      <a:pt x="1716669" y="1183055"/>
                      <a:pt x="1682472" y="1391004"/>
                      <a:pt x="1641470" y="1452575"/>
                    </a:cubicBezTo>
                    <a:cubicBezTo>
                      <a:pt x="1600634" y="1513815"/>
                      <a:pt x="1496717" y="1544683"/>
                      <a:pt x="1491902" y="1552483"/>
                    </a:cubicBezTo>
                    <a:cubicBezTo>
                      <a:pt x="1481942" y="1568914"/>
                      <a:pt x="1533901" y="1637289"/>
                      <a:pt x="1538880" y="1637289"/>
                    </a:cubicBezTo>
                    <a:cubicBezTo>
                      <a:pt x="1579718" y="1638285"/>
                      <a:pt x="1951230" y="1213592"/>
                      <a:pt x="2002691" y="1153680"/>
                    </a:cubicBezTo>
                    <a:cubicBezTo>
                      <a:pt x="2157071" y="973446"/>
                      <a:pt x="2303486" y="821426"/>
                      <a:pt x="2396115" y="599703"/>
                    </a:cubicBezTo>
                    <a:cubicBezTo>
                      <a:pt x="2401095" y="587588"/>
                      <a:pt x="2434794" y="557217"/>
                      <a:pt x="2433299" y="536140"/>
                    </a:cubicBezTo>
                    <a:cubicBezTo>
                      <a:pt x="2432800" y="529003"/>
                      <a:pt x="2402755" y="497471"/>
                      <a:pt x="2398273" y="465772"/>
                    </a:cubicBezTo>
                    <a:cubicBezTo>
                      <a:pt x="2389308" y="403371"/>
                      <a:pt x="2414044" y="339310"/>
                      <a:pt x="2412715" y="279896"/>
                    </a:cubicBezTo>
                    <a:cubicBezTo>
                      <a:pt x="2411886" y="240066"/>
                      <a:pt x="2363579" y="165549"/>
                      <a:pt x="2441101" y="170694"/>
                    </a:cubicBezTo>
                    <a:cubicBezTo>
                      <a:pt x="2490238" y="174013"/>
                      <a:pt x="2501858" y="234091"/>
                      <a:pt x="2508997" y="271598"/>
                    </a:cubicBezTo>
                    <a:cubicBezTo>
                      <a:pt x="2538047" y="224300"/>
                      <a:pt x="2584693" y="25645"/>
                      <a:pt x="2644785" y="16849"/>
                    </a:cubicBezTo>
                    <a:cubicBezTo>
                      <a:pt x="2682634" y="11206"/>
                      <a:pt x="2688776" y="57509"/>
                      <a:pt x="2685457" y="85224"/>
                    </a:cubicBezTo>
                    <a:cubicBezTo>
                      <a:pt x="2707368" y="3074"/>
                      <a:pt x="2805975" y="-17671"/>
                      <a:pt x="2776093" y="95348"/>
                    </a:cubicBezTo>
                    <a:cubicBezTo>
                      <a:pt x="2936950" y="33611"/>
                      <a:pt x="2816929" y="221810"/>
                      <a:pt x="2817262" y="245045"/>
                    </a:cubicBezTo>
                    <a:cubicBezTo>
                      <a:pt x="2817428" y="258321"/>
                      <a:pt x="2839672" y="261475"/>
                      <a:pt x="2839505" y="287033"/>
                    </a:cubicBezTo>
                    <a:cubicBezTo>
                      <a:pt x="2839175" y="361549"/>
                      <a:pt x="2724966" y="506765"/>
                      <a:pt x="2669852" y="556055"/>
                    </a:cubicBezTo>
                    <a:cubicBezTo>
                      <a:pt x="2654581" y="569664"/>
                      <a:pt x="2629847" y="570162"/>
                      <a:pt x="2620716" y="582443"/>
                    </a:cubicBezTo>
                    <a:cubicBezTo>
                      <a:pt x="2615735" y="589081"/>
                      <a:pt x="2565106" y="730314"/>
                      <a:pt x="2564773" y="738446"/>
                    </a:cubicBezTo>
                    <a:cubicBezTo>
                      <a:pt x="2563280" y="773630"/>
                      <a:pt x="2593824" y="776949"/>
                      <a:pt x="2595317" y="808150"/>
                    </a:cubicBezTo>
                    <a:cubicBezTo>
                      <a:pt x="2602622" y="960667"/>
                      <a:pt x="1904417" y="1761096"/>
                      <a:pt x="1788548" y="1932036"/>
                    </a:cubicBezTo>
                    <a:cubicBezTo>
                      <a:pt x="1792531" y="2154091"/>
                      <a:pt x="1835359" y="2385773"/>
                      <a:pt x="1833866" y="2606998"/>
                    </a:cubicBezTo>
                    <a:cubicBezTo>
                      <a:pt x="1833533" y="2648322"/>
                      <a:pt x="1833367" y="2723337"/>
                      <a:pt x="1821083" y="2760844"/>
                    </a:cubicBezTo>
                    <a:cubicBezTo>
                      <a:pt x="1808799" y="2798351"/>
                      <a:pt x="1788049" y="2789721"/>
                      <a:pt x="1782904" y="2813453"/>
                    </a:cubicBezTo>
                    <a:cubicBezTo>
                      <a:pt x="1777757" y="2837186"/>
                      <a:pt x="1802159" y="3029866"/>
                      <a:pt x="1803488" y="3075671"/>
                    </a:cubicBezTo>
                    <a:cubicBezTo>
                      <a:pt x="1814113" y="3441615"/>
                      <a:pt x="1817764" y="3808056"/>
                      <a:pt x="1823574" y="4174332"/>
                    </a:cubicBezTo>
                    <a:cubicBezTo>
                      <a:pt x="1829217" y="4192753"/>
                      <a:pt x="2061620" y="4241546"/>
                      <a:pt x="2110758" y="4292827"/>
                    </a:cubicBezTo>
                    <a:cubicBezTo>
                      <a:pt x="2135326" y="4318386"/>
                      <a:pt x="2147444" y="4350914"/>
                      <a:pt x="2098474" y="4353404"/>
                    </a:cubicBezTo>
                    <a:cubicBezTo>
                      <a:pt x="2049502" y="4355893"/>
                      <a:pt x="1760824" y="4297972"/>
                      <a:pt x="1726131" y="4266606"/>
                    </a:cubicBezTo>
                    <a:cubicBezTo>
                      <a:pt x="1714345" y="4255984"/>
                      <a:pt x="1718495" y="4248184"/>
                      <a:pt x="1717664" y="4247354"/>
                    </a:cubicBezTo>
                    <a:cubicBezTo>
                      <a:pt x="1716669" y="4246525"/>
                      <a:pt x="1719158" y="4238890"/>
                      <a:pt x="1717664" y="4237563"/>
                    </a:cubicBezTo>
                    <a:cubicBezTo>
                      <a:pt x="1697246" y="4219639"/>
                      <a:pt x="1639146" y="4267768"/>
                      <a:pt x="1627526" y="4204039"/>
                    </a:cubicBezTo>
                    <a:cubicBezTo>
                      <a:pt x="1591503" y="4006711"/>
                      <a:pt x="1631012" y="3660351"/>
                      <a:pt x="1622213" y="3443440"/>
                    </a:cubicBezTo>
                    <a:cubicBezTo>
                      <a:pt x="1617897" y="3338387"/>
                      <a:pt x="1600136" y="3234330"/>
                      <a:pt x="1596318" y="3129277"/>
                    </a:cubicBezTo>
                    <a:lnTo>
                      <a:pt x="1257175" y="3088284"/>
                    </a:lnTo>
                    <a:lnTo>
                      <a:pt x="1289711" y="4184455"/>
                    </a:lnTo>
                    <a:cubicBezTo>
                      <a:pt x="1295853" y="4238558"/>
                      <a:pt x="1238915" y="4222129"/>
                      <a:pt x="1217334" y="4236733"/>
                    </a:cubicBezTo>
                    <a:cubicBezTo>
                      <a:pt x="1209366" y="4242043"/>
                      <a:pt x="1211524" y="4254325"/>
                      <a:pt x="1208868" y="4257312"/>
                    </a:cubicBezTo>
                    <a:cubicBezTo>
                      <a:pt x="1207042" y="4259470"/>
                      <a:pt x="1207208" y="4270921"/>
                      <a:pt x="1201232" y="4277227"/>
                    </a:cubicBezTo>
                    <a:cubicBezTo>
                      <a:pt x="1181976" y="4297474"/>
                      <a:pt x="943929" y="4346267"/>
                      <a:pt x="904088" y="4348259"/>
                    </a:cubicBezTo>
                    <a:cubicBezTo>
                      <a:pt x="830881" y="4351909"/>
                      <a:pt x="740078" y="4354233"/>
                      <a:pt x="840843" y="4277559"/>
                    </a:cubicBezTo>
                    <a:close/>
                    <a:moveTo>
                      <a:pt x="240911" y="331842"/>
                    </a:moveTo>
                    <a:cubicBezTo>
                      <a:pt x="239748" y="256662"/>
                      <a:pt x="346488" y="297488"/>
                      <a:pt x="300838" y="203886"/>
                    </a:cubicBezTo>
                    <a:cubicBezTo>
                      <a:pt x="295857" y="193763"/>
                      <a:pt x="153594" y="46390"/>
                      <a:pt x="142471" y="44730"/>
                    </a:cubicBezTo>
                    <a:cubicBezTo>
                      <a:pt x="128029" y="43070"/>
                      <a:pt x="136495" y="57011"/>
                      <a:pt x="138986" y="63318"/>
                    </a:cubicBezTo>
                    <a:cubicBezTo>
                      <a:pt x="149278" y="90203"/>
                      <a:pt x="247385" y="186626"/>
                      <a:pt x="230785" y="205878"/>
                    </a:cubicBezTo>
                    <a:lnTo>
                      <a:pt x="69596" y="74935"/>
                    </a:lnTo>
                    <a:cubicBezTo>
                      <a:pt x="52829" y="118085"/>
                      <a:pt x="215845" y="219487"/>
                      <a:pt x="190446" y="246206"/>
                    </a:cubicBezTo>
                    <a:cubicBezTo>
                      <a:pt x="173181" y="264296"/>
                      <a:pt x="55985" y="118251"/>
                      <a:pt x="39384" y="135345"/>
                    </a:cubicBezTo>
                    <a:cubicBezTo>
                      <a:pt x="60965" y="213844"/>
                      <a:pt x="143136" y="247036"/>
                      <a:pt x="195593" y="301637"/>
                    </a:cubicBezTo>
                    <a:cubicBezTo>
                      <a:pt x="151602" y="330348"/>
                      <a:pt x="62625" y="211853"/>
                      <a:pt x="49510" y="226125"/>
                    </a:cubicBezTo>
                    <a:cubicBezTo>
                      <a:pt x="16808" y="261641"/>
                      <a:pt x="230453" y="399222"/>
                      <a:pt x="270956" y="410176"/>
                    </a:cubicBezTo>
                    <a:cubicBezTo>
                      <a:pt x="287224" y="414656"/>
                      <a:pt x="324741" y="409014"/>
                      <a:pt x="332046" y="414656"/>
                    </a:cubicBezTo>
                    <a:cubicBezTo>
                      <a:pt x="337856" y="419137"/>
                      <a:pt x="353791" y="538463"/>
                      <a:pt x="380021" y="553400"/>
                    </a:cubicBezTo>
                    <a:lnTo>
                      <a:pt x="473148" y="500292"/>
                    </a:lnTo>
                    <a:cubicBezTo>
                      <a:pt x="476135" y="486684"/>
                      <a:pt x="415545" y="383622"/>
                      <a:pt x="413387" y="363209"/>
                    </a:cubicBezTo>
                    <a:cubicBezTo>
                      <a:pt x="411063" y="340306"/>
                      <a:pt x="433473" y="321552"/>
                      <a:pt x="432312" y="289688"/>
                    </a:cubicBezTo>
                    <a:cubicBezTo>
                      <a:pt x="431149" y="255168"/>
                      <a:pt x="397119" y="200235"/>
                      <a:pt x="386495" y="163724"/>
                    </a:cubicBezTo>
                    <a:cubicBezTo>
                      <a:pt x="381514" y="146630"/>
                      <a:pt x="381847" y="59003"/>
                      <a:pt x="357279" y="74769"/>
                    </a:cubicBezTo>
                    <a:cubicBezTo>
                      <a:pt x="352796" y="128872"/>
                      <a:pt x="314781" y="230108"/>
                      <a:pt x="342670" y="278071"/>
                    </a:cubicBezTo>
                    <a:cubicBezTo>
                      <a:pt x="347815" y="287033"/>
                      <a:pt x="402929" y="319893"/>
                      <a:pt x="387324" y="336655"/>
                    </a:cubicBezTo>
                    <a:cubicBezTo>
                      <a:pt x="381847" y="342464"/>
                      <a:pt x="285731" y="261309"/>
                      <a:pt x="241243" y="331676"/>
                    </a:cubicBezTo>
                    <a:close/>
                    <a:moveTo>
                      <a:pt x="2821412" y="115263"/>
                    </a:moveTo>
                    <a:cubicBezTo>
                      <a:pt x="2793691" y="85390"/>
                      <a:pt x="2713012" y="337319"/>
                      <a:pt x="2663544" y="321221"/>
                    </a:cubicBezTo>
                    <a:cubicBezTo>
                      <a:pt x="2653418" y="317901"/>
                      <a:pt x="2651426" y="305786"/>
                      <a:pt x="2652090" y="296327"/>
                    </a:cubicBezTo>
                    <a:cubicBezTo>
                      <a:pt x="2654911" y="254007"/>
                      <a:pt x="2759493" y="128872"/>
                      <a:pt x="2740735" y="64811"/>
                    </a:cubicBezTo>
                    <a:cubicBezTo>
                      <a:pt x="2707202" y="86054"/>
                      <a:pt x="2641632" y="287531"/>
                      <a:pt x="2612250" y="286535"/>
                    </a:cubicBezTo>
                    <a:cubicBezTo>
                      <a:pt x="2565272" y="285041"/>
                      <a:pt x="2638976" y="172520"/>
                      <a:pt x="2643790" y="151775"/>
                    </a:cubicBezTo>
                    <a:cubicBezTo>
                      <a:pt x="2648603" y="131030"/>
                      <a:pt x="2647608" y="97671"/>
                      <a:pt x="2650099" y="74935"/>
                    </a:cubicBezTo>
                    <a:cubicBezTo>
                      <a:pt x="2636153" y="57343"/>
                      <a:pt x="2539541" y="334000"/>
                      <a:pt x="2508997" y="344455"/>
                    </a:cubicBezTo>
                    <a:cubicBezTo>
                      <a:pt x="2526924" y="340804"/>
                      <a:pt x="2602290" y="372171"/>
                      <a:pt x="2579548" y="397231"/>
                    </a:cubicBezTo>
                    <a:cubicBezTo>
                      <a:pt x="2575730" y="401380"/>
                      <a:pt x="2476295" y="364536"/>
                      <a:pt x="2473306" y="359890"/>
                    </a:cubicBezTo>
                    <a:cubicBezTo>
                      <a:pt x="2459196" y="337153"/>
                      <a:pt x="2497375" y="236249"/>
                      <a:pt x="2443425" y="216002"/>
                    </a:cubicBezTo>
                    <a:cubicBezTo>
                      <a:pt x="2458033" y="280726"/>
                      <a:pt x="2410557" y="434572"/>
                      <a:pt x="2443425" y="485522"/>
                    </a:cubicBezTo>
                    <a:cubicBezTo>
                      <a:pt x="2453220" y="500624"/>
                      <a:pt x="2477622" y="502948"/>
                      <a:pt x="2478949" y="515561"/>
                    </a:cubicBezTo>
                    <a:cubicBezTo>
                      <a:pt x="2479448" y="521037"/>
                      <a:pt x="2446580" y="569498"/>
                      <a:pt x="2448572" y="583771"/>
                    </a:cubicBezTo>
                    <a:cubicBezTo>
                      <a:pt x="2496713" y="579953"/>
                      <a:pt x="2603949" y="652810"/>
                      <a:pt x="2499037" y="649325"/>
                    </a:cubicBezTo>
                    <a:cubicBezTo>
                      <a:pt x="2561452" y="719195"/>
                      <a:pt x="2449236" y="690483"/>
                      <a:pt x="2416200" y="669572"/>
                    </a:cubicBezTo>
                    <a:cubicBezTo>
                      <a:pt x="2411388" y="672393"/>
                      <a:pt x="2405246" y="679364"/>
                      <a:pt x="2408232" y="684343"/>
                    </a:cubicBezTo>
                    <a:cubicBezTo>
                      <a:pt x="2411221" y="689322"/>
                      <a:pt x="2504348" y="715378"/>
                      <a:pt x="2518790" y="729484"/>
                    </a:cubicBezTo>
                    <a:cubicBezTo>
                      <a:pt x="2538213" y="705918"/>
                      <a:pt x="2593491" y="529999"/>
                      <a:pt x="2602124" y="523029"/>
                    </a:cubicBezTo>
                    <a:cubicBezTo>
                      <a:pt x="2614242" y="513237"/>
                      <a:pt x="2633664" y="522033"/>
                      <a:pt x="2648935" y="514399"/>
                    </a:cubicBezTo>
                    <a:cubicBezTo>
                      <a:pt x="2682800" y="497305"/>
                      <a:pt x="2763643" y="381298"/>
                      <a:pt x="2780576" y="343625"/>
                    </a:cubicBezTo>
                    <a:cubicBezTo>
                      <a:pt x="2783232" y="337651"/>
                      <a:pt x="2812613" y="278237"/>
                      <a:pt x="2794021" y="281390"/>
                    </a:cubicBezTo>
                    <a:lnTo>
                      <a:pt x="2730775" y="364702"/>
                    </a:lnTo>
                    <a:cubicBezTo>
                      <a:pt x="2716665" y="371341"/>
                      <a:pt x="2705543" y="360055"/>
                      <a:pt x="2706373" y="345617"/>
                    </a:cubicBezTo>
                    <a:cubicBezTo>
                      <a:pt x="2707701" y="324706"/>
                      <a:pt x="2848470" y="144140"/>
                      <a:pt x="2821578" y="115263"/>
                    </a:cubicBezTo>
                    <a:close/>
                    <a:moveTo>
                      <a:pt x="1712519" y="629244"/>
                    </a:moveTo>
                    <a:cubicBezTo>
                      <a:pt x="1718828" y="580617"/>
                      <a:pt x="1677491" y="526680"/>
                      <a:pt x="1626862" y="528506"/>
                    </a:cubicBezTo>
                    <a:cubicBezTo>
                      <a:pt x="1639146" y="550578"/>
                      <a:pt x="1664711" y="560536"/>
                      <a:pt x="1682140" y="581613"/>
                    </a:cubicBezTo>
                    <a:cubicBezTo>
                      <a:pt x="1696249" y="598375"/>
                      <a:pt x="1695753" y="622605"/>
                      <a:pt x="1712519" y="629244"/>
                    </a:cubicBezTo>
                    <a:close/>
                    <a:moveTo>
                      <a:pt x="1389977" y="2740596"/>
                    </a:moveTo>
                    <a:cubicBezTo>
                      <a:pt x="1183471" y="2546754"/>
                      <a:pt x="1244392" y="2218152"/>
                      <a:pt x="1304817" y="1972530"/>
                    </a:cubicBezTo>
                    <a:cubicBezTo>
                      <a:pt x="1309964" y="1951785"/>
                      <a:pt x="1349803" y="1840093"/>
                      <a:pt x="1347315" y="1833289"/>
                    </a:cubicBezTo>
                    <a:cubicBezTo>
                      <a:pt x="1345819" y="1829306"/>
                      <a:pt x="1285893" y="1779186"/>
                      <a:pt x="1281577" y="1779518"/>
                    </a:cubicBezTo>
                    <a:cubicBezTo>
                      <a:pt x="1270124" y="1780348"/>
                      <a:pt x="1228457" y="1848723"/>
                      <a:pt x="1187123" y="1837770"/>
                    </a:cubicBezTo>
                    <a:cubicBezTo>
                      <a:pt x="1152593" y="1828642"/>
                      <a:pt x="1136657" y="1721432"/>
                      <a:pt x="1122049" y="1690895"/>
                    </a:cubicBezTo>
                    <a:cubicBezTo>
                      <a:pt x="1089846" y="1623349"/>
                      <a:pt x="1000038" y="1523606"/>
                      <a:pt x="954554" y="1450252"/>
                    </a:cubicBezTo>
                    <a:cubicBezTo>
                      <a:pt x="822250" y="1237158"/>
                      <a:pt x="691275" y="1009294"/>
                      <a:pt x="584368" y="782260"/>
                    </a:cubicBezTo>
                    <a:cubicBezTo>
                      <a:pt x="570425" y="752553"/>
                      <a:pt x="490577" y="544936"/>
                      <a:pt x="477464" y="545599"/>
                    </a:cubicBezTo>
                    <a:cubicBezTo>
                      <a:pt x="381514" y="623767"/>
                      <a:pt x="346987" y="628746"/>
                      <a:pt x="389814" y="755042"/>
                    </a:cubicBezTo>
                    <a:cubicBezTo>
                      <a:pt x="522782" y="1148203"/>
                      <a:pt x="798844" y="1495061"/>
                      <a:pt x="992733" y="1855362"/>
                    </a:cubicBezTo>
                    <a:cubicBezTo>
                      <a:pt x="1023445" y="1912618"/>
                      <a:pt x="1098642" y="2115920"/>
                      <a:pt x="1093165" y="2173675"/>
                    </a:cubicBezTo>
                    <a:cubicBezTo>
                      <a:pt x="1086691" y="2240059"/>
                      <a:pt x="1052992" y="2117248"/>
                      <a:pt x="1042369" y="2120733"/>
                    </a:cubicBezTo>
                    <a:cubicBezTo>
                      <a:pt x="1029919" y="2261634"/>
                      <a:pt x="1017633" y="2409837"/>
                      <a:pt x="1021949" y="2551734"/>
                    </a:cubicBezTo>
                    <a:cubicBezTo>
                      <a:pt x="1022946" y="2585921"/>
                      <a:pt x="1023777" y="2745243"/>
                      <a:pt x="1059964" y="2755533"/>
                    </a:cubicBezTo>
                    <a:cubicBezTo>
                      <a:pt x="1072415" y="2759018"/>
                      <a:pt x="1274440" y="2754039"/>
                      <a:pt x="1285893" y="2749725"/>
                    </a:cubicBezTo>
                    <a:lnTo>
                      <a:pt x="1292201" y="2740265"/>
                    </a:lnTo>
                    <a:cubicBezTo>
                      <a:pt x="1277593" y="2714209"/>
                      <a:pt x="1237422" y="2655957"/>
                      <a:pt x="1276598" y="2634548"/>
                    </a:cubicBezTo>
                    <a:cubicBezTo>
                      <a:pt x="1306145" y="2677200"/>
                      <a:pt x="1312287" y="2771797"/>
                      <a:pt x="1389977" y="2740596"/>
                    </a:cubicBezTo>
                    <a:close/>
                    <a:moveTo>
                      <a:pt x="1636988" y="608997"/>
                    </a:moveTo>
                    <a:cubicBezTo>
                      <a:pt x="1531078" y="454985"/>
                      <a:pt x="1307308" y="656129"/>
                      <a:pt x="1158238" y="568834"/>
                    </a:cubicBezTo>
                    <a:cubicBezTo>
                      <a:pt x="1154751" y="594558"/>
                      <a:pt x="1197415" y="601694"/>
                      <a:pt x="1216339" y="604018"/>
                    </a:cubicBezTo>
                    <a:cubicBezTo>
                      <a:pt x="1350634" y="620780"/>
                      <a:pt x="1505679" y="528008"/>
                      <a:pt x="1637154" y="609162"/>
                    </a:cubicBezTo>
                    <a:close/>
                    <a:moveTo>
                      <a:pt x="1314445" y="654470"/>
                    </a:moveTo>
                    <a:cubicBezTo>
                      <a:pt x="1295190" y="658121"/>
                      <a:pt x="1273110" y="657125"/>
                      <a:pt x="1253856" y="662104"/>
                    </a:cubicBezTo>
                    <a:cubicBezTo>
                      <a:pt x="1273110" y="666253"/>
                      <a:pt x="1294692" y="665423"/>
                      <a:pt x="1314445" y="664593"/>
                    </a:cubicBezTo>
                    <a:cubicBezTo>
                      <a:pt x="1317766" y="664593"/>
                      <a:pt x="1321251" y="664759"/>
                      <a:pt x="1324573" y="664593"/>
                    </a:cubicBezTo>
                    <a:cubicBezTo>
                      <a:pt x="1327227" y="664427"/>
                      <a:pt x="1329219" y="659615"/>
                      <a:pt x="1329552" y="659615"/>
                    </a:cubicBezTo>
                    <a:cubicBezTo>
                      <a:pt x="1357773" y="656129"/>
                      <a:pt x="1401762" y="667249"/>
                      <a:pt x="1415209" y="629410"/>
                    </a:cubicBezTo>
                    <a:cubicBezTo>
                      <a:pt x="1382341" y="639865"/>
                      <a:pt x="1348476" y="648329"/>
                      <a:pt x="1314445" y="654636"/>
                    </a:cubicBezTo>
                    <a:close/>
                    <a:moveTo>
                      <a:pt x="1706377" y="685670"/>
                    </a:moveTo>
                    <a:cubicBezTo>
                      <a:pt x="1685129" y="674717"/>
                      <a:pt x="1666536" y="657955"/>
                      <a:pt x="1643130" y="650653"/>
                    </a:cubicBezTo>
                    <a:cubicBezTo>
                      <a:pt x="1525933" y="614307"/>
                      <a:pt x="1426166" y="686500"/>
                      <a:pt x="1321584" y="719527"/>
                    </a:cubicBezTo>
                    <a:cubicBezTo>
                      <a:pt x="1304153" y="725003"/>
                      <a:pt x="1274606" y="756038"/>
                      <a:pt x="1258502" y="742927"/>
                    </a:cubicBezTo>
                    <a:cubicBezTo>
                      <a:pt x="1248044" y="734297"/>
                      <a:pt x="1262322" y="696624"/>
                      <a:pt x="1239414" y="710565"/>
                    </a:cubicBezTo>
                    <a:cubicBezTo>
                      <a:pt x="1222980" y="720522"/>
                      <a:pt x="1180150" y="877853"/>
                      <a:pt x="1174839" y="905403"/>
                    </a:cubicBezTo>
                    <a:cubicBezTo>
                      <a:pt x="1149606" y="1033358"/>
                      <a:pt x="1115575" y="1344037"/>
                      <a:pt x="1206047" y="1445605"/>
                    </a:cubicBezTo>
                    <a:cubicBezTo>
                      <a:pt x="1284566" y="1533896"/>
                      <a:pt x="1500036" y="1518627"/>
                      <a:pt x="1579053" y="1435481"/>
                    </a:cubicBezTo>
                    <a:cubicBezTo>
                      <a:pt x="1649604" y="1361131"/>
                      <a:pt x="1666703" y="1167621"/>
                      <a:pt x="1702391" y="1135590"/>
                    </a:cubicBezTo>
                    <a:cubicBezTo>
                      <a:pt x="1738082" y="1103560"/>
                      <a:pt x="1885825" y="1162476"/>
                      <a:pt x="1856442" y="1032031"/>
                    </a:cubicBezTo>
                    <a:cubicBezTo>
                      <a:pt x="1830879" y="918845"/>
                      <a:pt x="1729948" y="1066219"/>
                      <a:pt x="1709530" y="992034"/>
                    </a:cubicBezTo>
                    <a:lnTo>
                      <a:pt x="1706377" y="685670"/>
                    </a:lnTo>
                    <a:close/>
                    <a:moveTo>
                      <a:pt x="1823408" y="745084"/>
                    </a:moveTo>
                    <a:cubicBezTo>
                      <a:pt x="1831209" y="709071"/>
                      <a:pt x="1756342" y="706084"/>
                      <a:pt x="1748374" y="723012"/>
                    </a:cubicBezTo>
                    <a:cubicBezTo>
                      <a:pt x="1731112" y="759357"/>
                      <a:pt x="1809796" y="729484"/>
                      <a:pt x="1823408" y="745084"/>
                    </a:cubicBezTo>
                    <a:close/>
                    <a:moveTo>
                      <a:pt x="1788215" y="1793126"/>
                    </a:moveTo>
                    <a:cubicBezTo>
                      <a:pt x="2038049" y="1465686"/>
                      <a:pt x="2313612" y="1155837"/>
                      <a:pt x="2532071" y="805660"/>
                    </a:cubicBezTo>
                    <a:cubicBezTo>
                      <a:pt x="2535723" y="779106"/>
                      <a:pt x="2406407" y="715211"/>
                      <a:pt x="2385324" y="729982"/>
                    </a:cubicBezTo>
                    <a:cubicBezTo>
                      <a:pt x="2380345" y="733467"/>
                      <a:pt x="2334529" y="818605"/>
                      <a:pt x="2323572" y="834537"/>
                    </a:cubicBezTo>
                    <a:cubicBezTo>
                      <a:pt x="2106276" y="1144054"/>
                      <a:pt x="1829051" y="1419715"/>
                      <a:pt x="1578887" y="1703010"/>
                    </a:cubicBezTo>
                    <a:cubicBezTo>
                      <a:pt x="1597811" y="1739853"/>
                      <a:pt x="1544690" y="1887060"/>
                      <a:pt x="1508004" y="1888886"/>
                    </a:cubicBezTo>
                    <a:cubicBezTo>
                      <a:pt x="1471318" y="1890711"/>
                      <a:pt x="1455547" y="1826319"/>
                      <a:pt x="1425335" y="1813374"/>
                    </a:cubicBezTo>
                    <a:cubicBezTo>
                      <a:pt x="1431976" y="2033770"/>
                      <a:pt x="1506843" y="2253004"/>
                      <a:pt x="1576563" y="2460621"/>
                    </a:cubicBezTo>
                    <a:cubicBezTo>
                      <a:pt x="1545853" y="2568661"/>
                      <a:pt x="1476463" y="2668736"/>
                      <a:pt x="1395124" y="2745409"/>
                    </a:cubicBezTo>
                    <a:lnTo>
                      <a:pt x="1758004" y="2750554"/>
                    </a:lnTo>
                    <a:lnTo>
                      <a:pt x="1737750" y="2014850"/>
                    </a:lnTo>
                    <a:lnTo>
                      <a:pt x="1695587" y="2024476"/>
                    </a:lnTo>
                    <a:cubicBezTo>
                      <a:pt x="1654086" y="1971368"/>
                      <a:pt x="1730281" y="1908635"/>
                      <a:pt x="1741570" y="1869966"/>
                    </a:cubicBezTo>
                    <a:cubicBezTo>
                      <a:pt x="1749704" y="1842085"/>
                      <a:pt x="1737750" y="1720270"/>
                      <a:pt x="1780414" y="1727406"/>
                    </a:cubicBezTo>
                    <a:cubicBezTo>
                      <a:pt x="1808965" y="1732219"/>
                      <a:pt x="1790041" y="1775203"/>
                      <a:pt x="1788215" y="1793126"/>
                    </a:cubicBezTo>
                    <a:close/>
                    <a:moveTo>
                      <a:pt x="1823408" y="810639"/>
                    </a:moveTo>
                    <a:cubicBezTo>
                      <a:pt x="1835692" y="785911"/>
                      <a:pt x="1760824" y="782923"/>
                      <a:pt x="1757838" y="785579"/>
                    </a:cubicBezTo>
                    <a:cubicBezTo>
                      <a:pt x="1731608" y="807652"/>
                      <a:pt x="1809630" y="811137"/>
                      <a:pt x="1823408" y="810639"/>
                    </a:cubicBezTo>
                    <a:close/>
                    <a:moveTo>
                      <a:pt x="1803322" y="901419"/>
                    </a:moveTo>
                    <a:cubicBezTo>
                      <a:pt x="1769291" y="899096"/>
                      <a:pt x="1758004" y="881836"/>
                      <a:pt x="1762983" y="926645"/>
                    </a:cubicBezTo>
                    <a:cubicBezTo>
                      <a:pt x="1779086" y="928305"/>
                      <a:pt x="1802325" y="920671"/>
                      <a:pt x="1803322" y="901419"/>
                    </a:cubicBezTo>
                    <a:close/>
                    <a:moveTo>
                      <a:pt x="1440442" y="1561445"/>
                    </a:moveTo>
                    <a:cubicBezTo>
                      <a:pt x="1436126" y="1557794"/>
                      <a:pt x="1333702" y="1552483"/>
                      <a:pt x="1329718" y="1556301"/>
                    </a:cubicBezTo>
                    <a:cubicBezTo>
                      <a:pt x="1326399" y="1559454"/>
                      <a:pt x="1317932" y="1639115"/>
                      <a:pt x="1322082" y="1647081"/>
                    </a:cubicBezTo>
                    <a:cubicBezTo>
                      <a:pt x="1341007" y="1682265"/>
                      <a:pt x="1428324" y="1659030"/>
                      <a:pt x="1445587" y="1639447"/>
                    </a:cubicBezTo>
                    <a:cubicBezTo>
                      <a:pt x="1451729" y="1632477"/>
                      <a:pt x="1443429" y="1563935"/>
                      <a:pt x="1440442" y="1561445"/>
                    </a:cubicBezTo>
                    <a:close/>
                    <a:moveTo>
                      <a:pt x="1304319" y="1682431"/>
                    </a:moveTo>
                    <a:cubicBezTo>
                      <a:pt x="1252526" y="1661022"/>
                      <a:pt x="1246717" y="1615217"/>
                      <a:pt x="1195755" y="1661852"/>
                    </a:cubicBezTo>
                    <a:cubicBezTo>
                      <a:pt x="1139314" y="1713466"/>
                      <a:pt x="1179817" y="1730725"/>
                      <a:pt x="1198576" y="1787982"/>
                    </a:cubicBezTo>
                    <a:lnTo>
                      <a:pt x="1304319" y="1682265"/>
                    </a:lnTo>
                    <a:close/>
                    <a:moveTo>
                      <a:pt x="1495387" y="1662515"/>
                    </a:moveTo>
                    <a:cubicBezTo>
                      <a:pt x="1484100" y="1656375"/>
                      <a:pt x="1410228" y="1707823"/>
                      <a:pt x="1410062" y="1720104"/>
                    </a:cubicBezTo>
                    <a:lnTo>
                      <a:pt x="1510993" y="1823331"/>
                    </a:lnTo>
                    <a:cubicBezTo>
                      <a:pt x="1558137" y="1748483"/>
                      <a:pt x="1530247" y="1731223"/>
                      <a:pt x="1495554" y="1662515"/>
                    </a:cubicBezTo>
                    <a:close/>
                    <a:moveTo>
                      <a:pt x="1348476" y="1728402"/>
                    </a:moveTo>
                    <a:cubicBezTo>
                      <a:pt x="1317101" y="1736368"/>
                      <a:pt x="1368728" y="1782505"/>
                      <a:pt x="1385162" y="1770722"/>
                    </a:cubicBezTo>
                    <a:cubicBezTo>
                      <a:pt x="1401596" y="1758939"/>
                      <a:pt x="1367567" y="1723589"/>
                      <a:pt x="1348476" y="1728402"/>
                    </a:cubicBezTo>
                    <a:close/>
                    <a:moveTo>
                      <a:pt x="1389977" y="1848723"/>
                    </a:moveTo>
                    <a:cubicBezTo>
                      <a:pt x="1340010" y="1911789"/>
                      <a:pt x="1320090" y="2028791"/>
                      <a:pt x="1306643" y="2110444"/>
                    </a:cubicBezTo>
                    <a:cubicBezTo>
                      <a:pt x="1277261" y="2289017"/>
                      <a:pt x="1250534" y="2524350"/>
                      <a:pt x="1396783" y="2659442"/>
                    </a:cubicBezTo>
                    <a:lnTo>
                      <a:pt x="1531411" y="2450995"/>
                    </a:lnTo>
                    <a:cubicBezTo>
                      <a:pt x="1471484" y="2253834"/>
                      <a:pt x="1410062" y="2055179"/>
                      <a:pt x="1389977" y="1848723"/>
                    </a:cubicBezTo>
                    <a:close/>
                    <a:moveTo>
                      <a:pt x="1480779" y="2846314"/>
                    </a:moveTo>
                    <a:cubicBezTo>
                      <a:pt x="1517467" y="2802334"/>
                      <a:pt x="1327560" y="2817271"/>
                      <a:pt x="1312123" y="2821420"/>
                    </a:cubicBezTo>
                    <a:cubicBezTo>
                      <a:pt x="1289877" y="2827394"/>
                      <a:pt x="1283901" y="2850131"/>
                      <a:pt x="1311624" y="2856769"/>
                    </a:cubicBezTo>
                    <a:cubicBezTo>
                      <a:pt x="1327061" y="2860420"/>
                      <a:pt x="1475302" y="2852952"/>
                      <a:pt x="1480779" y="2846479"/>
                    </a:cubicBezTo>
                    <a:close/>
                  </a:path>
                </a:pathLst>
              </a:custGeom>
              <a:solidFill>
                <a:srgbClr val="0C0D0E"/>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05308DC8-5938-51AF-62A8-38B8F5598F83}"/>
                  </a:ext>
                </a:extLst>
              </p:cNvPr>
              <p:cNvSpPr/>
              <p:nvPr/>
            </p:nvSpPr>
            <p:spPr>
              <a:xfrm>
                <a:off x="-21407438" y="-5492292"/>
                <a:ext cx="2339981" cy="220418"/>
              </a:xfrm>
              <a:custGeom>
                <a:avLst/>
                <a:gdLst>
                  <a:gd name="csX0" fmla="*/ 1794664 w 2339981"/>
                  <a:gd name="csY0" fmla="*/ 45307 h 220418"/>
                  <a:gd name="csX1" fmla="*/ 2231248 w 2339981"/>
                  <a:gd name="csY1" fmla="*/ 100074 h 220418"/>
                  <a:gd name="csX2" fmla="*/ 2328029 w 2339981"/>
                  <a:gd name="csY2" fmla="*/ 175587 h 220418"/>
                  <a:gd name="csX3" fmla="*/ 2170160 w 2339981"/>
                  <a:gd name="csY3" fmla="*/ 181561 h 220418"/>
                  <a:gd name="csX4" fmla="*/ 355425 w 2339981"/>
                  <a:gd name="csY4" fmla="*/ 196664 h 220418"/>
                  <a:gd name="csX5" fmla="*/ 21928 w 2339981"/>
                  <a:gd name="csY5" fmla="*/ 142062 h 220418"/>
                  <a:gd name="csX6" fmla="*/ 347 w 2339981"/>
                  <a:gd name="csY6" fmla="*/ 111028 h 220418"/>
                  <a:gd name="csX7" fmla="*/ 524416 w 2339981"/>
                  <a:gd name="csY7" fmla="*/ 30205 h 220418"/>
                  <a:gd name="csX8" fmla="*/ 587662 w 2339981"/>
                  <a:gd name="csY8" fmla="*/ 100904 h 220418"/>
                  <a:gd name="csX9" fmla="*/ 884806 w 2339981"/>
                  <a:gd name="csY9" fmla="*/ 29873 h 220418"/>
                  <a:gd name="csX10" fmla="*/ 892441 w 2339981"/>
                  <a:gd name="csY10" fmla="*/ 9958 h 220418"/>
                  <a:gd name="csX11" fmla="*/ 909540 w 2339981"/>
                  <a:gd name="csY11" fmla="*/ 20413 h 220418"/>
                  <a:gd name="csX12" fmla="*/ 1390946 w 2339981"/>
                  <a:gd name="csY12" fmla="*/ 12945 h 220418"/>
                  <a:gd name="csX13" fmla="*/ 1401404 w 2339981"/>
                  <a:gd name="csY13" fmla="*/ 0 h 220418"/>
                  <a:gd name="csX14" fmla="*/ 1409870 w 2339981"/>
                  <a:gd name="csY14" fmla="*/ 19252 h 220418"/>
                  <a:gd name="csX15" fmla="*/ 1782214 w 2339981"/>
                  <a:gd name="csY15" fmla="*/ 106049 h 220418"/>
                  <a:gd name="csX16" fmla="*/ 1794498 w 2339981"/>
                  <a:gd name="csY16" fmla="*/ 45474 h 220418"/>
                  <a:gd name="csX17" fmla="*/ 1477102 w 2339981"/>
                  <a:gd name="csY17" fmla="*/ 60410 h 220418"/>
                  <a:gd name="csX18" fmla="*/ 1051140 w 2339981"/>
                  <a:gd name="csY18" fmla="*/ 50120 h 220418"/>
                  <a:gd name="csX19" fmla="*/ 867377 w 2339981"/>
                  <a:gd name="csY19" fmla="*/ 85470 h 220418"/>
                  <a:gd name="csX20" fmla="*/ 1477102 w 2339981"/>
                  <a:gd name="csY20" fmla="*/ 60410 h 220418"/>
                  <a:gd name="csX21" fmla="*/ 837163 w 2339981"/>
                  <a:gd name="csY21" fmla="*/ 135922 h 220418"/>
                  <a:gd name="csX22" fmla="*/ 1527898 w 2339981"/>
                  <a:gd name="csY22" fmla="*/ 118330 h 220418"/>
                  <a:gd name="csX23" fmla="*/ 1449711 w 2339981"/>
                  <a:gd name="csY23" fmla="*/ 95427 h 220418"/>
                  <a:gd name="csX24" fmla="*/ 847289 w 2339981"/>
                  <a:gd name="csY24" fmla="*/ 123641 h 220418"/>
                  <a:gd name="csX25" fmla="*/ 837163 w 2339981"/>
                  <a:gd name="csY25" fmla="*/ 135922 h 220418"/>
                  <a:gd name="csX26" fmla="*/ 670663 w 2339981"/>
                  <a:gd name="csY26" fmla="*/ 110862 h 220418"/>
                  <a:gd name="csX27" fmla="*/ 335340 w 2339981"/>
                  <a:gd name="csY27" fmla="*/ 105551 h 220418"/>
                  <a:gd name="csX28" fmla="*/ 211669 w 2339981"/>
                  <a:gd name="csY28" fmla="*/ 133266 h 220418"/>
                  <a:gd name="csX29" fmla="*/ 229596 w 2339981"/>
                  <a:gd name="csY29" fmla="*/ 146378 h 220418"/>
                  <a:gd name="csX30" fmla="*/ 632650 w 2339981"/>
                  <a:gd name="csY30" fmla="*/ 125632 h 220418"/>
                  <a:gd name="csX31" fmla="*/ 670497 w 2339981"/>
                  <a:gd name="csY31" fmla="*/ 110696 h 220418"/>
                  <a:gd name="csX32" fmla="*/ 1812425 w 2339981"/>
                  <a:gd name="csY32" fmla="*/ 141067 h 220418"/>
                  <a:gd name="csX33" fmla="*/ 1988885 w 2339981"/>
                  <a:gd name="csY33" fmla="*/ 141067 h 220418"/>
                  <a:gd name="csX34" fmla="*/ 1996521 w 2339981"/>
                  <a:gd name="csY34" fmla="*/ 128454 h 220418"/>
                  <a:gd name="csX35" fmla="*/ 1988885 w 2339981"/>
                  <a:gd name="csY35" fmla="*/ 115841 h 220418"/>
                  <a:gd name="csX36" fmla="*/ 1832677 w 2339981"/>
                  <a:gd name="csY36" fmla="*/ 115841 h 220418"/>
                  <a:gd name="csX37" fmla="*/ 1794996 w 2339981"/>
                  <a:gd name="csY37" fmla="*/ 128454 h 220418"/>
                  <a:gd name="csX38" fmla="*/ 1812591 w 2339981"/>
                  <a:gd name="csY38" fmla="*/ 140901 h 220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339981" h="220418">
                    <a:moveTo>
                      <a:pt x="1794664" y="45307"/>
                    </a:moveTo>
                    <a:cubicBezTo>
                      <a:pt x="1938254" y="44976"/>
                      <a:pt x="2093468" y="59580"/>
                      <a:pt x="2231248" y="100074"/>
                    </a:cubicBezTo>
                    <a:cubicBezTo>
                      <a:pt x="2243202" y="103560"/>
                      <a:pt x="2380650" y="143059"/>
                      <a:pt x="2328029" y="175587"/>
                    </a:cubicBezTo>
                    <a:cubicBezTo>
                      <a:pt x="2321388" y="179736"/>
                      <a:pt x="2194230" y="179238"/>
                      <a:pt x="2170160" y="181561"/>
                    </a:cubicBezTo>
                    <a:cubicBezTo>
                      <a:pt x="1592805" y="237822"/>
                      <a:pt x="938258" y="223881"/>
                      <a:pt x="355425" y="196664"/>
                    </a:cubicBezTo>
                    <a:cubicBezTo>
                      <a:pt x="270432" y="192681"/>
                      <a:pt x="89988" y="191685"/>
                      <a:pt x="21928" y="142062"/>
                    </a:cubicBezTo>
                    <a:cubicBezTo>
                      <a:pt x="10805" y="133930"/>
                      <a:pt x="-2308" y="128454"/>
                      <a:pt x="347" y="111028"/>
                    </a:cubicBezTo>
                    <a:cubicBezTo>
                      <a:pt x="172491" y="72193"/>
                      <a:pt x="345632" y="23898"/>
                      <a:pt x="524416" y="30205"/>
                    </a:cubicBezTo>
                    <a:cubicBezTo>
                      <a:pt x="423652" y="106879"/>
                      <a:pt x="514290" y="104556"/>
                      <a:pt x="587662" y="100904"/>
                    </a:cubicBezTo>
                    <a:cubicBezTo>
                      <a:pt x="627503" y="98913"/>
                      <a:pt x="865549" y="50120"/>
                      <a:pt x="884806" y="29873"/>
                    </a:cubicBezTo>
                    <a:cubicBezTo>
                      <a:pt x="890782" y="23567"/>
                      <a:pt x="890616" y="12115"/>
                      <a:pt x="892441" y="9958"/>
                    </a:cubicBezTo>
                    <a:cubicBezTo>
                      <a:pt x="896924" y="19418"/>
                      <a:pt x="899913" y="19584"/>
                      <a:pt x="909540" y="20413"/>
                    </a:cubicBezTo>
                    <a:cubicBezTo>
                      <a:pt x="1011466" y="28711"/>
                      <a:pt x="1295162" y="29541"/>
                      <a:pt x="1390946" y="12945"/>
                    </a:cubicBezTo>
                    <a:cubicBezTo>
                      <a:pt x="1401404" y="11120"/>
                      <a:pt x="1394597" y="6804"/>
                      <a:pt x="1401404" y="0"/>
                    </a:cubicBezTo>
                    <a:cubicBezTo>
                      <a:pt x="1402235" y="664"/>
                      <a:pt x="1398085" y="8464"/>
                      <a:pt x="1409870" y="19252"/>
                    </a:cubicBezTo>
                    <a:cubicBezTo>
                      <a:pt x="1444730" y="50618"/>
                      <a:pt x="1730918" y="108538"/>
                      <a:pt x="1782214" y="106049"/>
                    </a:cubicBezTo>
                    <a:cubicBezTo>
                      <a:pt x="1833508" y="103560"/>
                      <a:pt x="1819066" y="71031"/>
                      <a:pt x="1794498" y="45474"/>
                    </a:cubicBezTo>
                    <a:close/>
                    <a:moveTo>
                      <a:pt x="1477102" y="60410"/>
                    </a:moveTo>
                    <a:cubicBezTo>
                      <a:pt x="1341810" y="48129"/>
                      <a:pt x="1187760" y="42818"/>
                      <a:pt x="1051140" y="50120"/>
                    </a:cubicBezTo>
                    <a:cubicBezTo>
                      <a:pt x="999182" y="52776"/>
                      <a:pt x="906387" y="55099"/>
                      <a:pt x="867377" y="85470"/>
                    </a:cubicBezTo>
                    <a:lnTo>
                      <a:pt x="1477102" y="60410"/>
                    </a:lnTo>
                    <a:close/>
                    <a:moveTo>
                      <a:pt x="837163" y="135922"/>
                    </a:moveTo>
                    <a:lnTo>
                      <a:pt x="1527898" y="118330"/>
                    </a:lnTo>
                    <a:cubicBezTo>
                      <a:pt x="1529723" y="97751"/>
                      <a:pt x="1466145" y="96589"/>
                      <a:pt x="1449711" y="95427"/>
                    </a:cubicBezTo>
                    <a:cubicBezTo>
                      <a:pt x="1352268" y="88457"/>
                      <a:pt x="919500" y="88955"/>
                      <a:pt x="847289" y="123641"/>
                    </a:cubicBezTo>
                    <a:cubicBezTo>
                      <a:pt x="839986" y="127126"/>
                      <a:pt x="834673" y="122479"/>
                      <a:pt x="837163" y="135922"/>
                    </a:cubicBezTo>
                    <a:close/>
                    <a:moveTo>
                      <a:pt x="670663" y="110862"/>
                    </a:moveTo>
                    <a:cubicBezTo>
                      <a:pt x="559608" y="114679"/>
                      <a:pt x="446230" y="102730"/>
                      <a:pt x="335340" y="105551"/>
                    </a:cubicBezTo>
                    <a:cubicBezTo>
                      <a:pt x="313925" y="106049"/>
                      <a:pt x="207353" y="104721"/>
                      <a:pt x="211669" y="133266"/>
                    </a:cubicBezTo>
                    <a:cubicBezTo>
                      <a:pt x="212498" y="145548"/>
                      <a:pt x="220465" y="145050"/>
                      <a:pt x="229596" y="146378"/>
                    </a:cubicBezTo>
                    <a:cubicBezTo>
                      <a:pt x="285705" y="155173"/>
                      <a:pt x="563426" y="134263"/>
                      <a:pt x="632650" y="125632"/>
                    </a:cubicBezTo>
                    <a:cubicBezTo>
                      <a:pt x="640618" y="124637"/>
                      <a:pt x="674150" y="124803"/>
                      <a:pt x="670497" y="110696"/>
                    </a:cubicBezTo>
                    <a:close/>
                    <a:moveTo>
                      <a:pt x="1812425" y="141067"/>
                    </a:moveTo>
                    <a:cubicBezTo>
                      <a:pt x="1852598" y="148535"/>
                      <a:pt x="1942404" y="141067"/>
                      <a:pt x="1988885" y="141067"/>
                    </a:cubicBezTo>
                    <a:cubicBezTo>
                      <a:pt x="1990545" y="141067"/>
                      <a:pt x="1998183" y="132769"/>
                      <a:pt x="1996521" y="128454"/>
                    </a:cubicBezTo>
                    <a:cubicBezTo>
                      <a:pt x="1998349" y="124139"/>
                      <a:pt x="1990545" y="115841"/>
                      <a:pt x="1988885" y="115841"/>
                    </a:cubicBezTo>
                    <a:lnTo>
                      <a:pt x="1832677" y="115841"/>
                    </a:lnTo>
                    <a:cubicBezTo>
                      <a:pt x="1828031" y="115841"/>
                      <a:pt x="1797485" y="123475"/>
                      <a:pt x="1794996" y="128454"/>
                    </a:cubicBezTo>
                    <a:cubicBezTo>
                      <a:pt x="1791509" y="136420"/>
                      <a:pt x="1808441" y="140237"/>
                      <a:pt x="1812591" y="140901"/>
                    </a:cubicBezTo>
                    <a:close/>
                  </a:path>
                </a:pathLst>
              </a:custGeom>
              <a:solidFill>
                <a:srgbClr val="B3BAC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918F320C-BFD7-CDB6-7DAC-BC375C3F88BB}"/>
                  </a:ext>
                </a:extLst>
              </p:cNvPr>
              <p:cNvSpPr/>
              <p:nvPr/>
            </p:nvSpPr>
            <p:spPr>
              <a:xfrm>
                <a:off x="-20233185" y="-9856478"/>
                <a:ext cx="120273" cy="356153"/>
              </a:xfrm>
              <a:custGeom>
                <a:avLst/>
                <a:gdLst>
                  <a:gd name="csX0" fmla="*/ 84723 w 120273"/>
                  <a:gd name="csY0" fmla="*/ 1244 h 356153"/>
                  <a:gd name="csX1" fmla="*/ 120247 w 120273"/>
                  <a:gd name="csY1" fmla="*/ 21989 h 356153"/>
                  <a:gd name="csX2" fmla="*/ 36249 w 120273"/>
                  <a:gd name="csY2" fmla="*/ 340965 h 356153"/>
                  <a:gd name="csX3" fmla="*/ 558 w 120273"/>
                  <a:gd name="csY3" fmla="*/ 340468 h 356153"/>
                  <a:gd name="csX4" fmla="*/ 84889 w 120273"/>
                  <a:gd name="csY4" fmla="*/ 1244 h 356153"/>
                </a:gdLst>
                <a:ahLst/>
                <a:cxnLst>
                  <a:cxn ang="0">
                    <a:pos x="csX0" y="csY0"/>
                  </a:cxn>
                  <a:cxn ang="0">
                    <a:pos x="csX1" y="csY1"/>
                  </a:cxn>
                  <a:cxn ang="0">
                    <a:pos x="csX2" y="csY2"/>
                  </a:cxn>
                  <a:cxn ang="0">
                    <a:pos x="csX3" y="csY3"/>
                  </a:cxn>
                  <a:cxn ang="0">
                    <a:pos x="csX4" y="csY4"/>
                  </a:cxn>
                </a:cxnLst>
                <a:rect l="l" t="t" r="r" b="b"/>
                <a:pathLst>
                  <a:path w="120273" h="356153">
                    <a:moveTo>
                      <a:pt x="84723" y="1244"/>
                    </a:moveTo>
                    <a:cubicBezTo>
                      <a:pt x="99165" y="-3569"/>
                      <a:pt x="118588" y="6057"/>
                      <a:pt x="120247" y="21989"/>
                    </a:cubicBezTo>
                    <a:cubicBezTo>
                      <a:pt x="121907" y="37921"/>
                      <a:pt x="43887" y="326361"/>
                      <a:pt x="36249" y="340965"/>
                    </a:cubicBezTo>
                    <a:cubicBezTo>
                      <a:pt x="25791" y="360549"/>
                      <a:pt x="5705" y="362042"/>
                      <a:pt x="558" y="340468"/>
                    </a:cubicBezTo>
                    <a:cubicBezTo>
                      <a:pt x="-7077" y="308935"/>
                      <a:pt x="65798" y="7550"/>
                      <a:pt x="84889" y="1244"/>
                    </a:cubicBezTo>
                    <a:close/>
                  </a:path>
                </a:pathLst>
              </a:custGeom>
              <a:solidFill>
                <a:srgbClr val="0C0D0E"/>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4D3F85A6-E1CF-F8E1-9691-534E1330CF08}"/>
                  </a:ext>
                </a:extLst>
              </p:cNvPr>
              <p:cNvSpPr/>
              <p:nvPr/>
            </p:nvSpPr>
            <p:spPr>
              <a:xfrm>
                <a:off x="-20903280" y="-9456628"/>
                <a:ext cx="246896" cy="194192"/>
              </a:xfrm>
              <a:custGeom>
                <a:avLst/>
                <a:gdLst>
                  <a:gd name="csX0" fmla="*/ 23577 w 246896"/>
                  <a:gd name="csY0" fmla="*/ 31 h 194192"/>
                  <a:gd name="csX1" fmla="*/ 244693 w 246896"/>
                  <a:gd name="csY1" fmla="*/ 165162 h 194192"/>
                  <a:gd name="csX2" fmla="*/ 217303 w 246896"/>
                  <a:gd name="csY2" fmla="*/ 192546 h 194192"/>
                  <a:gd name="csX3" fmla="*/ 6 w 246896"/>
                  <a:gd name="csY3" fmla="*/ 21606 h 194192"/>
                  <a:gd name="csX4" fmla="*/ 23577 w 246896"/>
                  <a:gd name="csY4" fmla="*/ 31 h 194192"/>
                </a:gdLst>
                <a:ahLst/>
                <a:cxnLst>
                  <a:cxn ang="0">
                    <a:pos x="csX0" y="csY0"/>
                  </a:cxn>
                  <a:cxn ang="0">
                    <a:pos x="csX1" y="csY1"/>
                  </a:cxn>
                  <a:cxn ang="0">
                    <a:pos x="csX2" y="csY2"/>
                  </a:cxn>
                  <a:cxn ang="0">
                    <a:pos x="csX3" y="csY3"/>
                  </a:cxn>
                  <a:cxn ang="0">
                    <a:pos x="csX4" y="csY4"/>
                  </a:cxn>
                </a:cxnLst>
                <a:rect l="l" t="t" r="r" b="b"/>
                <a:pathLst>
                  <a:path w="246896" h="194192">
                    <a:moveTo>
                      <a:pt x="23577" y="31"/>
                    </a:moveTo>
                    <a:cubicBezTo>
                      <a:pt x="44992" y="-2458"/>
                      <a:pt x="237554" y="144417"/>
                      <a:pt x="244693" y="165162"/>
                    </a:cubicBezTo>
                    <a:cubicBezTo>
                      <a:pt x="252329" y="187235"/>
                      <a:pt x="239380" y="198686"/>
                      <a:pt x="217303" y="192546"/>
                    </a:cubicBezTo>
                    <a:cubicBezTo>
                      <a:pt x="203855" y="188895"/>
                      <a:pt x="-1323" y="35713"/>
                      <a:pt x="6" y="21606"/>
                    </a:cubicBezTo>
                    <a:cubicBezTo>
                      <a:pt x="1001" y="11483"/>
                      <a:pt x="14282" y="1027"/>
                      <a:pt x="23577" y="31"/>
                    </a:cubicBezTo>
                    <a:close/>
                  </a:path>
                </a:pathLst>
              </a:custGeom>
              <a:solidFill>
                <a:srgbClr val="0C0D0E"/>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56098264-2379-2D3F-E2B0-235F7BDDC79F}"/>
                  </a:ext>
                </a:extLst>
              </p:cNvPr>
              <p:cNvSpPr/>
              <p:nvPr/>
            </p:nvSpPr>
            <p:spPr>
              <a:xfrm>
                <a:off x="-19768979" y="-9356542"/>
                <a:ext cx="277231" cy="164681"/>
              </a:xfrm>
              <a:custGeom>
                <a:avLst/>
                <a:gdLst>
                  <a:gd name="csX0" fmla="*/ 250826 w 277231"/>
                  <a:gd name="csY0" fmla="*/ 186 h 164681"/>
                  <a:gd name="csX1" fmla="*/ 258793 w 277231"/>
                  <a:gd name="csY1" fmla="*/ 43833 h 164681"/>
                  <a:gd name="csX2" fmla="*/ 30374 w 277231"/>
                  <a:gd name="csY2" fmla="*/ 163491 h 164681"/>
                  <a:gd name="csX3" fmla="*/ 4811 w 277231"/>
                  <a:gd name="csY3" fmla="*/ 132622 h 164681"/>
                  <a:gd name="csX4" fmla="*/ 250992 w 277231"/>
                  <a:gd name="csY4" fmla="*/ 186 h 164681"/>
                </a:gdLst>
                <a:ahLst/>
                <a:cxnLst>
                  <a:cxn ang="0">
                    <a:pos x="csX0" y="csY0"/>
                  </a:cxn>
                  <a:cxn ang="0">
                    <a:pos x="csX1" y="csY1"/>
                  </a:cxn>
                  <a:cxn ang="0">
                    <a:pos x="csX2" y="csY2"/>
                  </a:cxn>
                  <a:cxn ang="0">
                    <a:pos x="csX3" y="csY3"/>
                  </a:cxn>
                  <a:cxn ang="0">
                    <a:pos x="csX4" y="csY4"/>
                  </a:cxn>
                </a:cxnLst>
                <a:rect l="l" t="t" r="r" b="b"/>
                <a:pathLst>
                  <a:path w="277231" h="164681">
                    <a:moveTo>
                      <a:pt x="250826" y="186"/>
                    </a:moveTo>
                    <a:cubicBezTo>
                      <a:pt x="285189" y="-2470"/>
                      <a:pt x="284026" y="23918"/>
                      <a:pt x="258793" y="43833"/>
                    </a:cubicBezTo>
                    <a:cubicBezTo>
                      <a:pt x="248667" y="51799"/>
                      <a:pt x="42991" y="160504"/>
                      <a:pt x="30374" y="163491"/>
                    </a:cubicBezTo>
                    <a:cubicBezTo>
                      <a:pt x="6139" y="169134"/>
                      <a:pt x="-7971" y="154031"/>
                      <a:pt x="4811" y="132622"/>
                    </a:cubicBezTo>
                    <a:cubicBezTo>
                      <a:pt x="14937" y="115528"/>
                      <a:pt x="229411" y="1845"/>
                      <a:pt x="250992" y="186"/>
                    </a:cubicBezTo>
                    <a:close/>
                  </a:path>
                </a:pathLst>
              </a:custGeom>
              <a:solidFill>
                <a:srgbClr val="0C0D0E"/>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48593508-71F9-9891-021B-E4776F25CF95}"/>
                  </a:ext>
                </a:extLst>
              </p:cNvPr>
              <p:cNvSpPr/>
              <p:nvPr/>
            </p:nvSpPr>
            <p:spPr>
              <a:xfrm>
                <a:off x="-20589658" y="-9720594"/>
                <a:ext cx="133332" cy="250732"/>
              </a:xfrm>
              <a:custGeom>
                <a:avLst/>
                <a:gdLst>
                  <a:gd name="csX0" fmla="*/ 12909 w 133332"/>
                  <a:gd name="csY0" fmla="*/ 1447 h 250732"/>
                  <a:gd name="csX1" fmla="*/ 34490 w 133332"/>
                  <a:gd name="csY1" fmla="*/ 3107 h 250732"/>
                  <a:gd name="csX2" fmla="*/ 133260 w 133332"/>
                  <a:gd name="csY2" fmla="*/ 232631 h 250732"/>
                  <a:gd name="csX3" fmla="*/ 91097 w 133332"/>
                  <a:gd name="csY3" fmla="*/ 238771 h 250732"/>
                  <a:gd name="csX4" fmla="*/ 126 w 133332"/>
                  <a:gd name="csY4" fmla="*/ 14392 h 250732"/>
                  <a:gd name="csX5" fmla="*/ 13075 w 133332"/>
                  <a:gd name="csY5" fmla="*/ 1447 h 250732"/>
                </a:gdLst>
                <a:ahLst/>
                <a:cxnLst>
                  <a:cxn ang="0">
                    <a:pos x="csX0" y="csY0"/>
                  </a:cxn>
                  <a:cxn ang="0">
                    <a:pos x="csX1" y="csY1"/>
                  </a:cxn>
                  <a:cxn ang="0">
                    <a:pos x="csX2" y="csY2"/>
                  </a:cxn>
                  <a:cxn ang="0">
                    <a:pos x="csX3" y="csY3"/>
                  </a:cxn>
                  <a:cxn ang="0">
                    <a:pos x="csX4" y="csY4"/>
                  </a:cxn>
                  <a:cxn ang="0">
                    <a:pos x="csX5" y="csY5"/>
                  </a:cxn>
                </a:cxnLst>
                <a:rect l="l" t="t" r="r" b="b"/>
                <a:pathLst>
                  <a:path w="133332" h="250732">
                    <a:moveTo>
                      <a:pt x="12909" y="1447"/>
                    </a:moveTo>
                    <a:cubicBezTo>
                      <a:pt x="20214" y="-1042"/>
                      <a:pt x="27517" y="-212"/>
                      <a:pt x="34490" y="3107"/>
                    </a:cubicBezTo>
                    <a:cubicBezTo>
                      <a:pt x="45943" y="8418"/>
                      <a:pt x="136249" y="220516"/>
                      <a:pt x="133260" y="232631"/>
                    </a:cubicBezTo>
                    <a:cubicBezTo>
                      <a:pt x="127949" y="253708"/>
                      <a:pt x="105870" y="257193"/>
                      <a:pt x="91097" y="238771"/>
                    </a:cubicBezTo>
                    <a:cubicBezTo>
                      <a:pt x="80141" y="225162"/>
                      <a:pt x="-3691" y="25844"/>
                      <a:pt x="126" y="14392"/>
                    </a:cubicBezTo>
                    <a:cubicBezTo>
                      <a:pt x="2285" y="8086"/>
                      <a:pt x="6601" y="3605"/>
                      <a:pt x="13075" y="1447"/>
                    </a:cubicBezTo>
                    <a:close/>
                  </a:path>
                </a:pathLst>
              </a:custGeom>
              <a:solidFill>
                <a:srgbClr val="0C0D0E"/>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5EFDCB7-7BC9-12B2-E109-323E618FE70C}"/>
                  </a:ext>
                </a:extLst>
              </p:cNvPr>
              <p:cNvSpPr/>
              <p:nvPr/>
            </p:nvSpPr>
            <p:spPr>
              <a:xfrm>
                <a:off x="-19954319" y="-9608865"/>
                <a:ext cx="178367" cy="224720"/>
              </a:xfrm>
              <a:custGeom>
                <a:avLst/>
                <a:gdLst>
                  <a:gd name="csX0" fmla="*/ 153630 w 178367"/>
                  <a:gd name="csY0" fmla="*/ 415 h 224720"/>
                  <a:gd name="csX1" fmla="*/ 175544 w 178367"/>
                  <a:gd name="csY1" fmla="*/ 43067 h 224720"/>
                  <a:gd name="csX2" fmla="*/ 31785 w 178367"/>
                  <a:gd name="csY2" fmla="*/ 216828 h 224720"/>
                  <a:gd name="csX3" fmla="*/ 3400 w 178367"/>
                  <a:gd name="csY3" fmla="*/ 188449 h 224720"/>
                  <a:gd name="csX4" fmla="*/ 153630 w 178367"/>
                  <a:gd name="csY4" fmla="*/ 581 h 224720"/>
                </a:gdLst>
                <a:ahLst/>
                <a:cxnLst>
                  <a:cxn ang="0">
                    <a:pos x="csX0" y="csY0"/>
                  </a:cxn>
                  <a:cxn ang="0">
                    <a:pos x="csX1" y="csY1"/>
                  </a:cxn>
                  <a:cxn ang="0">
                    <a:pos x="csX2" y="csY2"/>
                  </a:cxn>
                  <a:cxn ang="0">
                    <a:pos x="csX3" y="csY3"/>
                  </a:cxn>
                  <a:cxn ang="0">
                    <a:pos x="csX4" y="csY4"/>
                  </a:cxn>
                </a:cxnLst>
                <a:rect l="l" t="t" r="r" b="b"/>
                <a:pathLst>
                  <a:path w="178367" h="224720">
                    <a:moveTo>
                      <a:pt x="153630" y="415"/>
                    </a:moveTo>
                    <a:cubicBezTo>
                      <a:pt x="177536" y="-3734"/>
                      <a:pt x="182348" y="24147"/>
                      <a:pt x="175544" y="43067"/>
                    </a:cubicBezTo>
                    <a:cubicBezTo>
                      <a:pt x="171890" y="53688"/>
                      <a:pt x="41911" y="209194"/>
                      <a:pt x="31785" y="216828"/>
                    </a:cubicBezTo>
                    <a:cubicBezTo>
                      <a:pt x="5558" y="236577"/>
                      <a:pt x="-6396" y="216330"/>
                      <a:pt x="3400" y="188449"/>
                    </a:cubicBezTo>
                    <a:cubicBezTo>
                      <a:pt x="7383" y="176997"/>
                      <a:pt x="141679" y="2573"/>
                      <a:pt x="153630" y="581"/>
                    </a:cubicBezTo>
                    <a:close/>
                  </a:path>
                </a:pathLst>
              </a:custGeom>
              <a:solidFill>
                <a:srgbClr val="0C0D0E"/>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365C86CC-1136-8F92-7FD3-904EA26ACC97}"/>
                  </a:ext>
                </a:extLst>
              </p:cNvPr>
              <p:cNvSpPr/>
              <p:nvPr/>
            </p:nvSpPr>
            <p:spPr>
              <a:xfrm>
                <a:off x="-20509849" y="-9211512"/>
                <a:ext cx="70550" cy="11740"/>
              </a:xfrm>
              <a:custGeom>
                <a:avLst/>
                <a:gdLst>
                  <a:gd name="csX0" fmla="*/ 30211 w 70550"/>
                  <a:gd name="csY0" fmla="*/ 537 h 11740"/>
                  <a:gd name="csX1" fmla="*/ 70551 w 70550"/>
                  <a:gd name="csY1" fmla="*/ 10495 h 11740"/>
                  <a:gd name="csX2" fmla="*/ 0 w 70550"/>
                  <a:gd name="csY2" fmla="*/ 5516 h 11740"/>
                  <a:gd name="csX3" fmla="*/ 30211 w 70550"/>
                  <a:gd name="csY3" fmla="*/ 537 h 11740"/>
                </a:gdLst>
                <a:ahLst/>
                <a:cxnLst>
                  <a:cxn ang="0">
                    <a:pos x="csX0" y="csY0"/>
                  </a:cxn>
                  <a:cxn ang="0">
                    <a:pos x="csX1" y="csY1"/>
                  </a:cxn>
                  <a:cxn ang="0">
                    <a:pos x="csX2" y="csY2"/>
                  </a:cxn>
                  <a:cxn ang="0">
                    <a:pos x="csX3" y="csY3"/>
                  </a:cxn>
                </a:cxnLst>
                <a:rect l="l" t="t" r="r" b="b"/>
                <a:pathLst>
                  <a:path w="70550" h="11740">
                    <a:moveTo>
                      <a:pt x="30211" y="537"/>
                    </a:moveTo>
                    <a:cubicBezTo>
                      <a:pt x="40670" y="-293"/>
                      <a:pt x="65240" y="-1786"/>
                      <a:pt x="70551" y="10495"/>
                    </a:cubicBezTo>
                    <a:cubicBezTo>
                      <a:pt x="46481" y="14478"/>
                      <a:pt x="23241" y="7840"/>
                      <a:pt x="0" y="5516"/>
                    </a:cubicBezTo>
                    <a:cubicBezTo>
                      <a:pt x="10791" y="10661"/>
                      <a:pt x="24734" y="869"/>
                      <a:pt x="30211" y="537"/>
                    </a:cubicBezTo>
                    <a:close/>
                  </a:path>
                </a:pathLst>
              </a:custGeom>
              <a:solidFill>
                <a:srgbClr val="B3BAC1"/>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B611CA83-C030-19D7-2316-B4E148AE758B}"/>
                  </a:ext>
                </a:extLst>
              </p:cNvPr>
              <p:cNvSpPr/>
              <p:nvPr/>
            </p:nvSpPr>
            <p:spPr>
              <a:xfrm>
                <a:off x="-20439972" y="-7890757"/>
                <a:ext cx="247851" cy="810718"/>
              </a:xfrm>
              <a:custGeom>
                <a:avLst/>
                <a:gdLst>
                  <a:gd name="csX0" fmla="*/ 106417 w 247851"/>
                  <a:gd name="csY0" fmla="*/ 0 h 810718"/>
                  <a:gd name="csX1" fmla="*/ 247851 w 247851"/>
                  <a:gd name="csY1" fmla="*/ 602272 h 810718"/>
                  <a:gd name="csX2" fmla="*/ 113224 w 247851"/>
                  <a:gd name="csY2" fmla="*/ 810718 h 810718"/>
                  <a:gd name="csX3" fmla="*/ 23084 w 247851"/>
                  <a:gd name="csY3" fmla="*/ 261720 h 810718"/>
                  <a:gd name="csX4" fmla="*/ 106417 w 247851"/>
                  <a:gd name="csY4" fmla="*/ 0 h 810718"/>
                </a:gdLst>
                <a:ahLst/>
                <a:cxnLst>
                  <a:cxn ang="0">
                    <a:pos x="csX0" y="csY0"/>
                  </a:cxn>
                  <a:cxn ang="0">
                    <a:pos x="csX1" y="csY1"/>
                  </a:cxn>
                  <a:cxn ang="0">
                    <a:pos x="csX2" y="csY2"/>
                  </a:cxn>
                  <a:cxn ang="0">
                    <a:pos x="csX3" y="csY3"/>
                  </a:cxn>
                  <a:cxn ang="0">
                    <a:pos x="csX4" y="csY4"/>
                  </a:cxn>
                </a:cxnLst>
                <a:rect l="l" t="t" r="r" b="b"/>
                <a:pathLst>
                  <a:path w="247851" h="810718">
                    <a:moveTo>
                      <a:pt x="106417" y="0"/>
                    </a:moveTo>
                    <a:cubicBezTo>
                      <a:pt x="126503" y="206455"/>
                      <a:pt x="187925" y="405276"/>
                      <a:pt x="247851" y="602272"/>
                    </a:cubicBezTo>
                    <a:lnTo>
                      <a:pt x="113224" y="810718"/>
                    </a:lnTo>
                    <a:cubicBezTo>
                      <a:pt x="-33025" y="675626"/>
                      <a:pt x="-6299" y="440294"/>
                      <a:pt x="23084" y="261720"/>
                    </a:cubicBezTo>
                    <a:cubicBezTo>
                      <a:pt x="36531" y="180068"/>
                      <a:pt x="56450" y="62899"/>
                      <a:pt x="106417" y="0"/>
                    </a:cubicBezTo>
                    <a:close/>
                  </a:path>
                </a:pathLst>
              </a:custGeom>
              <a:solidFill>
                <a:schemeClr val="accent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D7A7FDD8-AB7A-24D4-CACD-B99F8DCF04DC}"/>
                  </a:ext>
                </a:extLst>
              </p:cNvPr>
              <p:cNvSpPr/>
              <p:nvPr/>
            </p:nvSpPr>
            <p:spPr>
              <a:xfrm>
                <a:off x="-20384983" y="-8011522"/>
                <a:ext cx="50797" cy="44590"/>
              </a:xfrm>
              <a:custGeom>
                <a:avLst/>
                <a:gdLst>
                  <a:gd name="csX0" fmla="*/ 9927 w 50797"/>
                  <a:gd name="csY0" fmla="*/ 444 h 44590"/>
                  <a:gd name="csX1" fmla="*/ 46613 w 50797"/>
                  <a:gd name="csY1" fmla="*/ 42764 h 44590"/>
                  <a:gd name="csX2" fmla="*/ 9927 w 50797"/>
                  <a:gd name="csY2" fmla="*/ 444 h 44590"/>
                </a:gdLst>
                <a:ahLst/>
                <a:cxnLst>
                  <a:cxn ang="0">
                    <a:pos x="csX0" y="csY0"/>
                  </a:cxn>
                  <a:cxn ang="0">
                    <a:pos x="csX1" y="csY1"/>
                  </a:cxn>
                  <a:cxn ang="0">
                    <a:pos x="csX2" y="csY2"/>
                  </a:cxn>
                </a:cxnLst>
                <a:rect l="l" t="t" r="r" b="b"/>
                <a:pathLst>
                  <a:path w="50797" h="44590">
                    <a:moveTo>
                      <a:pt x="9927" y="444"/>
                    </a:moveTo>
                    <a:cubicBezTo>
                      <a:pt x="29184" y="-4369"/>
                      <a:pt x="62551" y="31312"/>
                      <a:pt x="46613" y="42764"/>
                    </a:cubicBezTo>
                    <a:cubicBezTo>
                      <a:pt x="30677" y="54215"/>
                      <a:pt x="-21614" y="8410"/>
                      <a:pt x="9927" y="444"/>
                    </a:cubicBezTo>
                    <a:close/>
                  </a:path>
                </a:pathLst>
              </a:custGeom>
              <a:solidFill>
                <a:schemeClr val="accent1"/>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0AF6DA87-5DF5-53C8-0D24-06E1A067F60C}"/>
                  </a:ext>
                </a:extLst>
              </p:cNvPr>
              <p:cNvSpPr/>
              <p:nvPr/>
            </p:nvSpPr>
            <p:spPr>
              <a:xfrm>
                <a:off x="-20469676" y="-9085010"/>
                <a:ext cx="60589" cy="10752"/>
              </a:xfrm>
              <a:custGeom>
                <a:avLst/>
                <a:gdLst>
                  <a:gd name="csX0" fmla="*/ 60589 w 60589"/>
                  <a:gd name="csY0" fmla="*/ 0 h 10752"/>
                  <a:gd name="csX1" fmla="*/ 60589 w 60589"/>
                  <a:gd name="csY1" fmla="*/ 10123 h 10752"/>
                  <a:gd name="csX2" fmla="*/ 0 w 60589"/>
                  <a:gd name="csY2" fmla="*/ 7634 h 10752"/>
                  <a:gd name="csX3" fmla="*/ 60589 w 60589"/>
                  <a:gd name="csY3" fmla="*/ 0 h 10752"/>
                </a:gdLst>
                <a:ahLst/>
                <a:cxnLst>
                  <a:cxn ang="0">
                    <a:pos x="csX0" y="csY0"/>
                  </a:cxn>
                  <a:cxn ang="0">
                    <a:pos x="csX1" y="csY1"/>
                  </a:cxn>
                  <a:cxn ang="0">
                    <a:pos x="csX2" y="csY2"/>
                  </a:cxn>
                  <a:cxn ang="0">
                    <a:pos x="csX3" y="csY3"/>
                  </a:cxn>
                </a:cxnLst>
                <a:rect l="l" t="t" r="r" b="b"/>
                <a:pathLst>
                  <a:path w="60589" h="10752">
                    <a:moveTo>
                      <a:pt x="60589" y="0"/>
                    </a:moveTo>
                    <a:lnTo>
                      <a:pt x="60589" y="10123"/>
                    </a:lnTo>
                    <a:cubicBezTo>
                      <a:pt x="40836" y="10953"/>
                      <a:pt x="19421" y="11617"/>
                      <a:pt x="0" y="7634"/>
                    </a:cubicBezTo>
                    <a:cubicBezTo>
                      <a:pt x="19255" y="2655"/>
                      <a:pt x="41168" y="3651"/>
                      <a:pt x="60589" y="0"/>
                    </a:cubicBezTo>
                    <a:close/>
                  </a:path>
                </a:pathLst>
              </a:custGeom>
              <a:solidFill>
                <a:srgbClr val="B3BAC1"/>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2B39CA8D-2D39-504C-D38D-21791A554E30}"/>
                  </a:ext>
                </a:extLst>
              </p:cNvPr>
              <p:cNvSpPr/>
              <p:nvPr/>
            </p:nvSpPr>
            <p:spPr>
              <a:xfrm>
                <a:off x="-20398959" y="-9080031"/>
                <a:ext cx="4978" cy="4978"/>
              </a:xfrm>
              <a:custGeom>
                <a:avLst/>
                <a:gdLst>
                  <a:gd name="csX0" fmla="*/ 0 w 4978"/>
                  <a:gd name="csY0" fmla="*/ 4979 h 4978"/>
                  <a:gd name="csX1" fmla="*/ 4979 w 4978"/>
                  <a:gd name="csY1" fmla="*/ 0 h 4978"/>
                  <a:gd name="csX2" fmla="*/ 0 w 4978"/>
                  <a:gd name="csY2" fmla="*/ 4979 h 4978"/>
                </a:gdLst>
                <a:ahLst/>
                <a:cxnLst>
                  <a:cxn ang="0">
                    <a:pos x="csX0" y="csY0"/>
                  </a:cxn>
                  <a:cxn ang="0">
                    <a:pos x="csX1" y="csY1"/>
                  </a:cxn>
                  <a:cxn ang="0">
                    <a:pos x="csX2" y="csY2"/>
                  </a:cxn>
                </a:cxnLst>
                <a:rect l="l" t="t" r="r" b="b"/>
                <a:pathLst>
                  <a:path w="4978" h="4978">
                    <a:moveTo>
                      <a:pt x="0" y="4979"/>
                    </a:moveTo>
                    <a:lnTo>
                      <a:pt x="4979" y="0"/>
                    </a:lnTo>
                    <a:cubicBezTo>
                      <a:pt x="4979" y="0"/>
                      <a:pt x="2655" y="4813"/>
                      <a:pt x="0" y="4979"/>
                    </a:cubicBezTo>
                    <a:close/>
                  </a:path>
                </a:pathLst>
              </a:custGeom>
              <a:solidFill>
                <a:srgbClr val="B3BAC1"/>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F3B25F48-2085-4AAE-D03B-71ED71FD7708}"/>
                  </a:ext>
                </a:extLst>
              </p:cNvPr>
              <p:cNvSpPr/>
              <p:nvPr/>
            </p:nvSpPr>
            <p:spPr>
              <a:xfrm>
                <a:off x="-20570896" y="-5400327"/>
                <a:ext cx="691394" cy="43956"/>
              </a:xfrm>
              <a:custGeom>
                <a:avLst/>
                <a:gdLst>
                  <a:gd name="csX0" fmla="*/ 622 w 691394"/>
                  <a:gd name="csY0" fmla="*/ 43957 h 43956"/>
                  <a:gd name="csX1" fmla="*/ 10748 w 691394"/>
                  <a:gd name="csY1" fmla="*/ 31676 h 43956"/>
                  <a:gd name="csX2" fmla="*/ 613170 w 691394"/>
                  <a:gd name="csY2" fmla="*/ 3462 h 43956"/>
                  <a:gd name="csX3" fmla="*/ 691356 w 691394"/>
                  <a:gd name="csY3" fmla="*/ 26365 h 43956"/>
                  <a:gd name="csX4" fmla="*/ 622 w 691394"/>
                  <a:gd name="csY4" fmla="*/ 43957 h 43956"/>
                </a:gdLst>
                <a:ahLst/>
                <a:cxnLst>
                  <a:cxn ang="0">
                    <a:pos x="csX0" y="csY0"/>
                  </a:cxn>
                  <a:cxn ang="0">
                    <a:pos x="csX1" y="csY1"/>
                  </a:cxn>
                  <a:cxn ang="0">
                    <a:pos x="csX2" y="csY2"/>
                  </a:cxn>
                  <a:cxn ang="0">
                    <a:pos x="csX3" y="csY3"/>
                  </a:cxn>
                  <a:cxn ang="0">
                    <a:pos x="csX4" y="csY4"/>
                  </a:cxn>
                </a:cxnLst>
                <a:rect l="l" t="t" r="r" b="b"/>
                <a:pathLst>
                  <a:path w="691394" h="43956">
                    <a:moveTo>
                      <a:pt x="622" y="43957"/>
                    </a:moveTo>
                    <a:cubicBezTo>
                      <a:pt x="-1868" y="30514"/>
                      <a:pt x="3445" y="35161"/>
                      <a:pt x="10748" y="31676"/>
                    </a:cubicBezTo>
                    <a:cubicBezTo>
                      <a:pt x="82958" y="-3010"/>
                      <a:pt x="515893" y="-3342"/>
                      <a:pt x="613170" y="3462"/>
                    </a:cubicBezTo>
                    <a:cubicBezTo>
                      <a:pt x="629604" y="4624"/>
                      <a:pt x="693182" y="5786"/>
                      <a:pt x="691356" y="26365"/>
                    </a:cubicBezTo>
                    <a:lnTo>
                      <a:pt x="622" y="43957"/>
                    </a:lnTo>
                    <a:close/>
                  </a:path>
                </a:pathLst>
              </a:custGeom>
              <a:solidFill>
                <a:srgbClr val="0C0D0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76896907-22D0-EFB9-22A4-5FF7A442BB9D}"/>
                  </a:ext>
                </a:extLst>
              </p:cNvPr>
              <p:cNvSpPr/>
              <p:nvPr/>
            </p:nvSpPr>
            <p:spPr>
              <a:xfrm>
                <a:off x="-20540061" y="-5445421"/>
                <a:ext cx="609725" cy="38599"/>
              </a:xfrm>
              <a:custGeom>
                <a:avLst/>
                <a:gdLst>
                  <a:gd name="csX0" fmla="*/ 609725 w 609725"/>
                  <a:gd name="csY0" fmla="*/ 13539 h 38599"/>
                  <a:gd name="csX1" fmla="*/ 0 w 609725"/>
                  <a:gd name="csY1" fmla="*/ 38599 h 38599"/>
                  <a:gd name="csX2" fmla="*/ 183763 w 609725"/>
                  <a:gd name="csY2" fmla="*/ 3249 h 38599"/>
                  <a:gd name="csX3" fmla="*/ 609725 w 609725"/>
                  <a:gd name="csY3" fmla="*/ 13539 h 38599"/>
                </a:gdLst>
                <a:ahLst/>
                <a:cxnLst>
                  <a:cxn ang="0">
                    <a:pos x="csX0" y="csY0"/>
                  </a:cxn>
                  <a:cxn ang="0">
                    <a:pos x="csX1" y="csY1"/>
                  </a:cxn>
                  <a:cxn ang="0">
                    <a:pos x="csX2" y="csY2"/>
                  </a:cxn>
                  <a:cxn ang="0">
                    <a:pos x="csX3" y="csY3"/>
                  </a:cxn>
                </a:cxnLst>
                <a:rect l="l" t="t" r="r" b="b"/>
                <a:pathLst>
                  <a:path w="609725" h="38599">
                    <a:moveTo>
                      <a:pt x="609725" y="13539"/>
                    </a:moveTo>
                    <a:lnTo>
                      <a:pt x="0" y="38599"/>
                    </a:lnTo>
                    <a:cubicBezTo>
                      <a:pt x="39010" y="8228"/>
                      <a:pt x="131805" y="5905"/>
                      <a:pt x="183763" y="3249"/>
                    </a:cubicBezTo>
                    <a:cubicBezTo>
                      <a:pt x="320549" y="-3887"/>
                      <a:pt x="474433" y="1258"/>
                      <a:pt x="609725" y="13539"/>
                    </a:cubicBezTo>
                    <a:close/>
                  </a:path>
                </a:pathLst>
              </a:custGeom>
              <a:solidFill>
                <a:srgbClr val="0C0D0E"/>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A1C0B2C9-A65D-3569-8B9D-756145DB5F5E}"/>
                  </a:ext>
                </a:extLst>
              </p:cNvPr>
              <p:cNvSpPr/>
              <p:nvPr/>
            </p:nvSpPr>
            <p:spPr>
              <a:xfrm>
                <a:off x="-21195732" y="-5387010"/>
                <a:ext cx="459233" cy="43321"/>
              </a:xfrm>
              <a:custGeom>
                <a:avLst/>
                <a:gdLst>
                  <a:gd name="csX0" fmla="*/ 458957 w 459233"/>
                  <a:gd name="csY0" fmla="*/ 5581 h 43321"/>
                  <a:gd name="csX1" fmla="*/ 421110 w 459233"/>
                  <a:gd name="csY1" fmla="*/ 20517 h 43321"/>
                  <a:gd name="csX2" fmla="*/ 18057 w 459233"/>
                  <a:gd name="csY2" fmla="*/ 41262 h 43321"/>
                  <a:gd name="csX3" fmla="*/ 127 w 459233"/>
                  <a:gd name="csY3" fmla="*/ 28151 h 43321"/>
                  <a:gd name="csX4" fmla="*/ 123800 w 459233"/>
                  <a:gd name="csY4" fmla="*/ 436 h 43321"/>
                  <a:gd name="csX5" fmla="*/ 459123 w 459233"/>
                  <a:gd name="csY5" fmla="*/ 5746 h 43321"/>
                </a:gdLst>
                <a:ahLst/>
                <a:cxnLst>
                  <a:cxn ang="0">
                    <a:pos x="csX0" y="csY0"/>
                  </a:cxn>
                  <a:cxn ang="0">
                    <a:pos x="csX1" y="csY1"/>
                  </a:cxn>
                  <a:cxn ang="0">
                    <a:pos x="csX2" y="csY2"/>
                  </a:cxn>
                  <a:cxn ang="0">
                    <a:pos x="csX3" y="csY3"/>
                  </a:cxn>
                  <a:cxn ang="0">
                    <a:pos x="csX4" y="csY4"/>
                  </a:cxn>
                  <a:cxn ang="0">
                    <a:pos x="csX5" y="csY5"/>
                  </a:cxn>
                </a:cxnLst>
                <a:rect l="l" t="t" r="r" b="b"/>
                <a:pathLst>
                  <a:path w="459233" h="43321">
                    <a:moveTo>
                      <a:pt x="458957" y="5581"/>
                    </a:moveTo>
                    <a:cubicBezTo>
                      <a:pt x="462611" y="19687"/>
                      <a:pt x="428912" y="19521"/>
                      <a:pt x="421110" y="20517"/>
                    </a:cubicBezTo>
                    <a:cubicBezTo>
                      <a:pt x="351887" y="29147"/>
                      <a:pt x="74166" y="49892"/>
                      <a:pt x="18057" y="41262"/>
                    </a:cubicBezTo>
                    <a:cubicBezTo>
                      <a:pt x="8926" y="39768"/>
                      <a:pt x="958" y="40432"/>
                      <a:pt x="127" y="28151"/>
                    </a:cubicBezTo>
                    <a:cubicBezTo>
                      <a:pt x="-4187" y="-394"/>
                      <a:pt x="102385" y="934"/>
                      <a:pt x="123800" y="436"/>
                    </a:cubicBezTo>
                    <a:cubicBezTo>
                      <a:pt x="234688" y="-2386"/>
                      <a:pt x="348069" y="9563"/>
                      <a:pt x="459123" y="5746"/>
                    </a:cubicBezTo>
                    <a:close/>
                  </a:path>
                </a:pathLst>
              </a:custGeom>
              <a:solidFill>
                <a:srgbClr val="0C0D0E"/>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EC2AF775-EF91-97B7-DB73-65C5290BD48E}"/>
                  </a:ext>
                </a:extLst>
              </p:cNvPr>
              <p:cNvSpPr/>
              <p:nvPr/>
            </p:nvSpPr>
            <p:spPr>
              <a:xfrm>
                <a:off x="-19613077" y="-5376285"/>
                <a:ext cx="202270" cy="28545"/>
              </a:xfrm>
              <a:custGeom>
                <a:avLst/>
                <a:gdLst>
                  <a:gd name="csX0" fmla="*/ 18065 w 202270"/>
                  <a:gd name="csY0" fmla="*/ 25060 h 28545"/>
                  <a:gd name="csX1" fmla="*/ 470 w 202270"/>
                  <a:gd name="csY1" fmla="*/ 12613 h 28545"/>
                  <a:gd name="csX2" fmla="*/ 38151 w 202270"/>
                  <a:gd name="csY2" fmla="*/ 0 h 28545"/>
                  <a:gd name="csX3" fmla="*/ 194359 w 202270"/>
                  <a:gd name="csY3" fmla="*/ 0 h 28545"/>
                  <a:gd name="csX4" fmla="*/ 201995 w 202270"/>
                  <a:gd name="csY4" fmla="*/ 12613 h 28545"/>
                  <a:gd name="csX5" fmla="*/ 194359 w 202270"/>
                  <a:gd name="csY5" fmla="*/ 25226 h 28545"/>
                  <a:gd name="csX6" fmla="*/ 17899 w 202270"/>
                  <a:gd name="csY6" fmla="*/ 25226 h 285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2270" h="28545">
                    <a:moveTo>
                      <a:pt x="18065" y="25060"/>
                    </a:moveTo>
                    <a:cubicBezTo>
                      <a:pt x="13915" y="24230"/>
                      <a:pt x="-3018" y="20579"/>
                      <a:pt x="470" y="12613"/>
                    </a:cubicBezTo>
                    <a:cubicBezTo>
                      <a:pt x="2958" y="7468"/>
                      <a:pt x="33504" y="0"/>
                      <a:pt x="38151" y="0"/>
                    </a:cubicBezTo>
                    <a:lnTo>
                      <a:pt x="194359" y="0"/>
                    </a:lnTo>
                    <a:cubicBezTo>
                      <a:pt x="196019" y="0"/>
                      <a:pt x="203656" y="8298"/>
                      <a:pt x="201995" y="12613"/>
                    </a:cubicBezTo>
                    <a:cubicBezTo>
                      <a:pt x="203822" y="16928"/>
                      <a:pt x="196019" y="25226"/>
                      <a:pt x="194359" y="25226"/>
                    </a:cubicBezTo>
                    <a:cubicBezTo>
                      <a:pt x="147880" y="25226"/>
                      <a:pt x="58238" y="32694"/>
                      <a:pt x="17899" y="25226"/>
                    </a:cubicBezTo>
                    <a:close/>
                  </a:path>
                </a:pathLst>
              </a:custGeom>
              <a:solidFill>
                <a:srgbClr val="0C0D0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8710C275-AF27-5321-BFC2-6D1EC0E16279}"/>
                  </a:ext>
                </a:extLst>
              </p:cNvPr>
              <p:cNvSpPr/>
              <p:nvPr/>
            </p:nvSpPr>
            <p:spPr>
              <a:xfrm>
                <a:off x="-20478763" y="-8646071"/>
                <a:ext cx="328402" cy="264859"/>
              </a:xfrm>
              <a:custGeom>
                <a:avLst/>
                <a:gdLst>
                  <a:gd name="csX0" fmla="*/ 300253 w 328402"/>
                  <a:gd name="csY0" fmla="*/ 359 h 264859"/>
                  <a:gd name="csX1" fmla="*/ 287307 w 328402"/>
                  <a:gd name="csY1" fmla="*/ 163996 h 264859"/>
                  <a:gd name="csX2" fmla="*/ 455 w 328402"/>
                  <a:gd name="csY2" fmla="*/ 116531 h 264859"/>
                  <a:gd name="csX3" fmla="*/ 125122 w 328402"/>
                  <a:gd name="csY3" fmla="*/ 62262 h 264859"/>
                  <a:gd name="csX4" fmla="*/ 300253 w 328402"/>
                  <a:gd name="csY4" fmla="*/ 193 h 264859"/>
                </a:gdLst>
                <a:ahLst/>
                <a:cxnLst>
                  <a:cxn ang="0">
                    <a:pos x="csX0" y="csY0"/>
                  </a:cxn>
                  <a:cxn ang="0">
                    <a:pos x="csX1" y="csY1"/>
                  </a:cxn>
                  <a:cxn ang="0">
                    <a:pos x="csX2" y="csY2"/>
                  </a:cxn>
                  <a:cxn ang="0">
                    <a:pos x="csX3" y="csY3"/>
                  </a:cxn>
                  <a:cxn ang="0">
                    <a:pos x="csX4" y="csY4"/>
                  </a:cxn>
                </a:cxnLst>
                <a:rect l="l" t="t" r="r" b="b"/>
                <a:pathLst>
                  <a:path w="328402" h="264859">
                    <a:moveTo>
                      <a:pt x="300253" y="359"/>
                    </a:moveTo>
                    <a:cubicBezTo>
                      <a:pt x="363169" y="-8105"/>
                      <a:pt x="303242" y="135783"/>
                      <a:pt x="287307" y="163996"/>
                    </a:cubicBezTo>
                    <a:cubicBezTo>
                      <a:pt x="203807" y="312531"/>
                      <a:pt x="21867" y="297262"/>
                      <a:pt x="455" y="116531"/>
                    </a:cubicBezTo>
                    <a:cubicBezTo>
                      <a:pt x="-6684" y="56619"/>
                      <a:pt x="71834" y="75373"/>
                      <a:pt x="125122" y="62262"/>
                    </a:cubicBezTo>
                    <a:cubicBezTo>
                      <a:pt x="169277" y="51475"/>
                      <a:pt x="275519" y="3678"/>
                      <a:pt x="300253" y="193"/>
                    </a:cubicBezTo>
                    <a:close/>
                  </a:path>
                </a:pathLst>
              </a:custGeom>
              <a:solidFill>
                <a:srgbClr val="0C0D0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7BAA0835-0C9C-5D69-4BB9-697BF4C65402}"/>
                  </a:ext>
                </a:extLst>
              </p:cNvPr>
              <p:cNvSpPr/>
              <p:nvPr/>
            </p:nvSpPr>
            <p:spPr>
              <a:xfrm>
                <a:off x="-20459567" y="-8878486"/>
                <a:ext cx="152468" cy="261529"/>
              </a:xfrm>
              <a:custGeom>
                <a:avLst/>
                <a:gdLst>
                  <a:gd name="csX0" fmla="*/ 40354 w 152468"/>
                  <a:gd name="csY0" fmla="*/ 221654 h 261529"/>
                  <a:gd name="csX1" fmla="*/ 349 w 152468"/>
                  <a:gd name="csY1" fmla="*/ 204560 h 261529"/>
                  <a:gd name="csX2" fmla="*/ 121197 w 152468"/>
                  <a:gd name="csY2" fmla="*/ 262 h 261529"/>
                  <a:gd name="csX3" fmla="*/ 107918 w 152468"/>
                  <a:gd name="csY3" fmla="*/ 125563 h 261529"/>
                  <a:gd name="csX4" fmla="*/ 40354 w 152468"/>
                  <a:gd name="csY4" fmla="*/ 221654 h 261529"/>
                </a:gdLst>
                <a:ahLst/>
                <a:cxnLst>
                  <a:cxn ang="0">
                    <a:pos x="csX0" y="csY0"/>
                  </a:cxn>
                  <a:cxn ang="0">
                    <a:pos x="csX1" y="csY1"/>
                  </a:cxn>
                  <a:cxn ang="0">
                    <a:pos x="csX2" y="csY2"/>
                  </a:cxn>
                  <a:cxn ang="0">
                    <a:pos x="csX3" y="csY3"/>
                  </a:cxn>
                  <a:cxn ang="0">
                    <a:pos x="csX4" y="csY4"/>
                  </a:cxn>
                </a:cxnLst>
                <a:rect l="l" t="t" r="r" b="b"/>
                <a:pathLst>
                  <a:path w="152468" h="261529">
                    <a:moveTo>
                      <a:pt x="40354" y="221654"/>
                    </a:moveTo>
                    <a:cubicBezTo>
                      <a:pt x="219139" y="249536"/>
                      <a:pt x="-10109" y="303307"/>
                      <a:pt x="349" y="204560"/>
                    </a:cubicBezTo>
                    <a:cubicBezTo>
                      <a:pt x="5494" y="155934"/>
                      <a:pt x="134478" y="74447"/>
                      <a:pt x="121197" y="262"/>
                    </a:cubicBezTo>
                    <a:cubicBezTo>
                      <a:pt x="190088" y="-5878"/>
                      <a:pt x="126344" y="97515"/>
                      <a:pt x="107918" y="125563"/>
                    </a:cubicBezTo>
                    <a:cubicBezTo>
                      <a:pt x="98289" y="140167"/>
                      <a:pt x="27738" y="205224"/>
                      <a:pt x="40354" y="221654"/>
                    </a:cubicBezTo>
                    <a:close/>
                  </a:path>
                </a:pathLst>
              </a:custGeom>
              <a:solidFill>
                <a:srgbClr val="0C0D0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E538624E-6AE2-F56F-859B-179D16601CD2}"/>
                  </a:ext>
                </a:extLst>
              </p:cNvPr>
              <p:cNvSpPr/>
              <p:nvPr/>
            </p:nvSpPr>
            <p:spPr>
              <a:xfrm>
                <a:off x="-20230042" y="-8930617"/>
                <a:ext cx="77852" cy="163471"/>
              </a:xfrm>
              <a:custGeom>
                <a:avLst/>
                <a:gdLst>
                  <a:gd name="csX0" fmla="*/ 36095 w 77852"/>
                  <a:gd name="csY0" fmla="*/ 156452 h 163471"/>
                  <a:gd name="csX1" fmla="*/ 69628 w 77852"/>
                  <a:gd name="csY1" fmla="*/ 2440 h 163471"/>
                  <a:gd name="csX2" fmla="*/ 36095 w 77852"/>
                  <a:gd name="csY2" fmla="*/ 156452 h 163471"/>
                </a:gdLst>
                <a:ahLst/>
                <a:cxnLst>
                  <a:cxn ang="0">
                    <a:pos x="csX0" y="csY0"/>
                  </a:cxn>
                  <a:cxn ang="0">
                    <a:pos x="csX1" y="csY1"/>
                  </a:cxn>
                  <a:cxn ang="0">
                    <a:pos x="csX2" y="csY2"/>
                  </a:cxn>
                </a:cxnLst>
                <a:rect l="l" t="t" r="r" b="b"/>
                <a:pathLst>
                  <a:path w="77852" h="163471">
                    <a:moveTo>
                      <a:pt x="36095" y="156452"/>
                    </a:moveTo>
                    <a:cubicBezTo>
                      <a:pt x="-33793" y="206240"/>
                      <a:pt x="9037" y="-26105"/>
                      <a:pt x="69628" y="2440"/>
                    </a:cubicBezTo>
                    <a:cubicBezTo>
                      <a:pt x="95191" y="14555"/>
                      <a:pt x="54687" y="143175"/>
                      <a:pt x="36095" y="156452"/>
                    </a:cubicBezTo>
                    <a:close/>
                  </a:path>
                </a:pathLst>
              </a:custGeom>
              <a:solidFill>
                <a:srgbClr val="0C0D0E"/>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951C8114-1FD5-2706-D1F0-D2FDDCDA0E5E}"/>
                  </a:ext>
                </a:extLst>
              </p:cNvPr>
              <p:cNvSpPr/>
              <p:nvPr/>
            </p:nvSpPr>
            <p:spPr>
              <a:xfrm>
                <a:off x="-20462731" y="-8949679"/>
                <a:ext cx="75543" cy="164527"/>
              </a:xfrm>
              <a:custGeom>
                <a:avLst/>
                <a:gdLst>
                  <a:gd name="csX0" fmla="*/ 32563 w 75543"/>
                  <a:gd name="csY0" fmla="*/ 160909 h 164527"/>
                  <a:gd name="csX1" fmla="*/ 61115 w 75543"/>
                  <a:gd name="csY1" fmla="*/ 259 h 164527"/>
                  <a:gd name="csX2" fmla="*/ 32563 w 75543"/>
                  <a:gd name="csY2" fmla="*/ 160909 h 164527"/>
                </a:gdLst>
                <a:ahLst/>
                <a:cxnLst>
                  <a:cxn ang="0">
                    <a:pos x="csX0" y="csY0"/>
                  </a:cxn>
                  <a:cxn ang="0">
                    <a:pos x="csX1" y="csY1"/>
                  </a:cxn>
                  <a:cxn ang="0">
                    <a:pos x="csX2" y="csY2"/>
                  </a:cxn>
                </a:cxnLst>
                <a:rect l="l" t="t" r="r" b="b"/>
                <a:pathLst>
                  <a:path w="75543" h="164527">
                    <a:moveTo>
                      <a:pt x="32563" y="160909"/>
                    </a:moveTo>
                    <a:cubicBezTo>
                      <a:pt x="-33671" y="193769"/>
                      <a:pt x="14135" y="-8205"/>
                      <a:pt x="61115" y="259"/>
                    </a:cubicBezTo>
                    <a:cubicBezTo>
                      <a:pt x="101951" y="7727"/>
                      <a:pt x="44349" y="155100"/>
                      <a:pt x="32563" y="160909"/>
                    </a:cubicBezTo>
                    <a:close/>
                  </a:path>
                </a:pathLst>
              </a:custGeom>
              <a:solidFill>
                <a:srgbClr val="0C0D0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4319B109-565D-A7FE-5A56-4460AA56536B}"/>
                  </a:ext>
                </a:extLst>
              </p:cNvPr>
              <p:cNvSpPr/>
              <p:nvPr/>
            </p:nvSpPr>
            <p:spPr>
              <a:xfrm>
                <a:off x="-20212682" y="-9049847"/>
                <a:ext cx="167577" cy="105366"/>
              </a:xfrm>
              <a:custGeom>
                <a:avLst/>
                <a:gdLst>
                  <a:gd name="csX0" fmla="*/ 44297 w 167577"/>
                  <a:gd name="csY0" fmla="*/ 1348 h 105366"/>
                  <a:gd name="csX1" fmla="*/ 164152 w 167577"/>
                  <a:gd name="csY1" fmla="*/ 70554 h 105366"/>
                  <a:gd name="csX2" fmla="*/ 87460 w 167577"/>
                  <a:gd name="csY2" fmla="*/ 46490 h 105366"/>
                  <a:gd name="csX3" fmla="*/ 5121 w 167577"/>
                  <a:gd name="csY3" fmla="*/ 38025 h 105366"/>
                  <a:gd name="csX4" fmla="*/ 44297 w 167577"/>
                  <a:gd name="csY4" fmla="*/ 1348 h 105366"/>
                </a:gdLst>
                <a:ahLst/>
                <a:cxnLst>
                  <a:cxn ang="0">
                    <a:pos x="csX0" y="csY0"/>
                  </a:cxn>
                  <a:cxn ang="0">
                    <a:pos x="csX1" y="csY1"/>
                  </a:cxn>
                  <a:cxn ang="0">
                    <a:pos x="csX2" y="csY2"/>
                  </a:cxn>
                  <a:cxn ang="0">
                    <a:pos x="csX3" y="csY3"/>
                  </a:cxn>
                  <a:cxn ang="0">
                    <a:pos x="csX4" y="csY4"/>
                  </a:cxn>
                </a:cxnLst>
                <a:rect l="l" t="t" r="r" b="b"/>
                <a:pathLst>
                  <a:path w="167577" h="105366">
                    <a:moveTo>
                      <a:pt x="44297" y="1348"/>
                    </a:moveTo>
                    <a:cubicBezTo>
                      <a:pt x="91776" y="-6618"/>
                      <a:pt x="152697" y="21263"/>
                      <a:pt x="164152" y="70554"/>
                    </a:cubicBezTo>
                    <a:cubicBezTo>
                      <a:pt x="184570" y="158181"/>
                      <a:pt x="107878" y="53626"/>
                      <a:pt x="87460" y="46490"/>
                    </a:cubicBezTo>
                    <a:cubicBezTo>
                      <a:pt x="62393" y="37860"/>
                      <a:pt x="15579" y="44498"/>
                      <a:pt x="5121" y="38025"/>
                    </a:cubicBezTo>
                    <a:cubicBezTo>
                      <a:pt x="-16624" y="24583"/>
                      <a:pt x="37493" y="2510"/>
                      <a:pt x="44297" y="1348"/>
                    </a:cubicBezTo>
                    <a:close/>
                  </a:path>
                </a:pathLst>
              </a:custGeom>
              <a:solidFill>
                <a:srgbClr val="0C0D0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058F6A3D-D82D-5462-FDD0-5EC997D7C8A5}"/>
                  </a:ext>
                </a:extLst>
              </p:cNvPr>
              <p:cNvSpPr/>
              <p:nvPr/>
            </p:nvSpPr>
            <p:spPr>
              <a:xfrm>
                <a:off x="-19976863" y="-8717225"/>
                <a:ext cx="98732" cy="49117"/>
              </a:xfrm>
              <a:custGeom>
                <a:avLst/>
                <a:gdLst>
                  <a:gd name="csX0" fmla="*/ 91181 w 98732"/>
                  <a:gd name="csY0" fmla="*/ 34670 h 49117"/>
                  <a:gd name="csX1" fmla="*/ 5855 w 98732"/>
                  <a:gd name="csY1" fmla="*/ 22389 h 49117"/>
                  <a:gd name="csX2" fmla="*/ 91181 w 98732"/>
                  <a:gd name="csY2" fmla="*/ 34670 h 49117"/>
                </a:gdLst>
                <a:ahLst/>
                <a:cxnLst>
                  <a:cxn ang="0">
                    <a:pos x="csX0" y="csY0"/>
                  </a:cxn>
                  <a:cxn ang="0">
                    <a:pos x="csX1" y="csY1"/>
                  </a:cxn>
                  <a:cxn ang="0">
                    <a:pos x="csX2" y="csY2"/>
                  </a:cxn>
                </a:cxnLst>
                <a:rect l="l" t="t" r="r" b="b"/>
                <a:pathLst>
                  <a:path w="98732" h="49117">
                    <a:moveTo>
                      <a:pt x="91181" y="34670"/>
                    </a:moveTo>
                    <a:cubicBezTo>
                      <a:pt x="81055" y="40479"/>
                      <a:pt x="-25849" y="70186"/>
                      <a:pt x="5855" y="22389"/>
                    </a:cubicBezTo>
                    <a:cubicBezTo>
                      <a:pt x="37562" y="-25408"/>
                      <a:pt x="124713" y="15253"/>
                      <a:pt x="91181" y="34670"/>
                    </a:cubicBezTo>
                    <a:close/>
                  </a:path>
                </a:pathLst>
              </a:custGeom>
              <a:solidFill>
                <a:srgbClr val="0C0D0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D4517AE0-D772-3DC0-36DF-2357DB0B5DAF}"/>
                  </a:ext>
                </a:extLst>
              </p:cNvPr>
              <p:cNvSpPr/>
              <p:nvPr/>
            </p:nvSpPr>
            <p:spPr>
              <a:xfrm>
                <a:off x="-19151077" y="-9341782"/>
                <a:ext cx="102734" cy="55129"/>
              </a:xfrm>
              <a:custGeom>
                <a:avLst/>
                <a:gdLst>
                  <a:gd name="csX0" fmla="*/ 2112 w 102734"/>
                  <a:gd name="csY0" fmla="*/ 55130 h 55129"/>
                  <a:gd name="csX1" fmla="*/ 102378 w 102734"/>
                  <a:gd name="csY1" fmla="*/ 13308 h 55129"/>
                  <a:gd name="csX2" fmla="*/ 2112 w 102734"/>
                  <a:gd name="csY2" fmla="*/ 55130 h 55129"/>
                </a:gdLst>
                <a:ahLst/>
                <a:cxnLst>
                  <a:cxn ang="0">
                    <a:pos x="csX0" y="csY0"/>
                  </a:cxn>
                  <a:cxn ang="0">
                    <a:pos x="csX1" y="csY1"/>
                  </a:cxn>
                  <a:cxn ang="0">
                    <a:pos x="csX2" y="csY2"/>
                  </a:cxn>
                </a:cxnLst>
                <a:rect l="l" t="t" r="r" b="b"/>
                <a:pathLst>
                  <a:path w="102734" h="55129">
                    <a:moveTo>
                      <a:pt x="2112" y="55130"/>
                    </a:moveTo>
                    <a:cubicBezTo>
                      <a:pt x="-16314" y="38036"/>
                      <a:pt x="91587" y="-27851"/>
                      <a:pt x="102378" y="13308"/>
                    </a:cubicBezTo>
                    <a:cubicBezTo>
                      <a:pt x="109018" y="38699"/>
                      <a:pt x="21037" y="48823"/>
                      <a:pt x="2112" y="55130"/>
                    </a:cubicBezTo>
                    <a:close/>
                  </a:path>
                </a:pathLst>
              </a:custGeom>
              <a:solidFill>
                <a:srgbClr val="0C0D0E"/>
              </a:solidFill>
              <a:ln w="16598" cap="flat">
                <a:noFill/>
                <a:prstDash val="solid"/>
                <a:miter/>
              </a:ln>
            </p:spPr>
            <p:txBody>
              <a:bodyPr/>
              <a:lstStyle/>
              <a:p>
                <a:endParaRPr lang="fr-FR"/>
              </a:p>
            </p:txBody>
          </p:sp>
        </p:grpSp>
      </p:grpSp>
      <p:grpSp>
        <p:nvGrpSpPr>
          <p:cNvPr id="29" name="Group 2">
            <a:extLst>
              <a:ext uri="{FF2B5EF4-FFF2-40B4-BE49-F238E27FC236}">
                <a16:creationId xmlns:a16="http://schemas.microsoft.com/office/drawing/2014/main" id="{9C5C2AED-33E3-367C-6BF0-516CBFE0BD0C}"/>
              </a:ext>
            </a:extLst>
          </p:cNvPr>
          <p:cNvGrpSpPr/>
          <p:nvPr/>
        </p:nvGrpSpPr>
        <p:grpSpPr>
          <a:xfrm>
            <a:off x="6096000" y="1815599"/>
            <a:ext cx="4651197" cy="3044479"/>
            <a:chOff x="332936" y="2504656"/>
            <a:chExt cx="2926080" cy="3044479"/>
          </a:xfrm>
        </p:grpSpPr>
        <p:sp>
          <p:nvSpPr>
            <p:cNvPr id="30" name="TextBox 3">
              <a:extLst>
                <a:ext uri="{FF2B5EF4-FFF2-40B4-BE49-F238E27FC236}">
                  <a16:creationId xmlns:a16="http://schemas.microsoft.com/office/drawing/2014/main" id="{3CFFF645-C88B-3A14-E9D3-3F02F2275AD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lumMod val="75000"/>
                    </a:schemeClr>
                  </a:solidFill>
                </a:rPr>
                <a:t>Lorem Ipsum</a:t>
              </a:r>
            </a:p>
          </p:txBody>
        </p:sp>
        <p:sp>
          <p:nvSpPr>
            <p:cNvPr id="31" name="TextBox 4">
              <a:extLst>
                <a:ext uri="{FF2B5EF4-FFF2-40B4-BE49-F238E27FC236}">
                  <a16:creationId xmlns:a16="http://schemas.microsoft.com/office/drawing/2014/main" id="{97D11491-AFC5-A6A7-D8BE-C2CF3CA8155A}"/>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9E40B15D-81C5-0421-C88B-5B2B4F2172DC}"/>
              </a:ext>
            </a:extLst>
          </p:cNvPr>
          <p:cNvSpPr>
            <a:spLocks noGrp="1"/>
          </p:cNvSpPr>
          <p:nvPr>
            <p:ph type="title"/>
          </p:nvPr>
        </p:nvSpPr>
        <p:spPr/>
        <p:txBody>
          <a:bodyPr/>
          <a:lstStyle/>
          <a:p>
            <a:r>
              <a:rPr lang="en-US" dirty="0"/>
              <a:t>Success Doodle Sticker – Slide Template</a:t>
            </a:r>
          </a:p>
        </p:txBody>
      </p:sp>
    </p:spTree>
    <p:extLst>
      <p:ext uri="{BB962C8B-B14F-4D97-AF65-F5344CB8AC3E}">
        <p14:creationId xmlns:p14="http://schemas.microsoft.com/office/powerpoint/2010/main" val="368028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Success Doodle Sticker – Slide Template</vt:lpstr>
      <vt:lpstr>Success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2025-12-15T18:44:15Z</dcterms:modified>
  <cp:category>Graphics &amp; Metaphors</cp:category>
</cp:coreProperties>
</file>