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705" r:id="rId3"/>
  </p:sldMasterIdLst>
  <p:notesMasterIdLst>
    <p:notesMasterId r:id="rId7"/>
  </p:notesMasterIdLst>
  <p:sldIdLst>
    <p:sldId id="377" r:id="rId4"/>
    <p:sldId id="383" r:id="rId5"/>
    <p:sldId id="309"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95A6"/>
    <a:srgbClr val="CEBA8B"/>
    <a:srgbClr val="D0BA94"/>
    <a:srgbClr val="941651"/>
    <a:srgbClr val="A26700"/>
    <a:srgbClr val="FF9BA4"/>
    <a:srgbClr val="805AAB"/>
    <a:srgbClr val="254470"/>
    <a:srgbClr val="3BC7E2"/>
    <a:srgbClr val="FFDB3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75A96C0-E160-42E3-B2E9-575685157AB0}" v="1" dt="2025-06-23T16:17:24.9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791" autoAdjust="0"/>
    <p:restoredTop sz="96292" autoAdjust="0"/>
  </p:normalViewPr>
  <p:slideViewPr>
    <p:cSldViewPr snapToGrid="0" showGuides="1">
      <p:cViewPr varScale="1">
        <p:scale>
          <a:sx n="125" d="100"/>
          <a:sy n="125" d="100"/>
        </p:scale>
        <p:origin x="880" y="13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13" Type="http://schemas.microsoft.com/office/2015/10/relationships/revisionInfo" Target="revisionInfo.xml"/><Relationship Id="rId3" Type="http://schemas.openxmlformats.org/officeDocument/2006/relationships/slideMaster" Target="slideMasters/slideMaster3.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ristophe Barroche" userId="edb98ab775c6addc" providerId="LiveId" clId="{775A96C0-E160-42E3-B2E9-575685157AB0}"/>
    <pc:docChg chg="custSel addSld delSld modSld">
      <pc:chgData name="Christophe Barroche" userId="edb98ab775c6addc" providerId="LiveId" clId="{775A96C0-E160-42E3-B2E9-575685157AB0}" dt="2025-06-23T16:17:34.029" v="2" actId="700"/>
      <pc:docMkLst>
        <pc:docMk/>
      </pc:docMkLst>
      <pc:sldChg chg="del">
        <pc:chgData name="Christophe Barroche" userId="edb98ab775c6addc" providerId="LiveId" clId="{775A96C0-E160-42E3-B2E9-575685157AB0}" dt="2025-06-23T16:17:30.220" v="1" actId="47"/>
        <pc:sldMkLst>
          <pc:docMk/>
          <pc:sldMk cId="1818489678" sldId="308"/>
        </pc:sldMkLst>
      </pc:sldChg>
      <pc:sldChg chg="del">
        <pc:chgData name="Christophe Barroche" userId="edb98ab775c6addc" providerId="LiveId" clId="{775A96C0-E160-42E3-B2E9-575685157AB0}" dt="2025-06-23T16:17:30.220" v="1" actId="47"/>
        <pc:sldMkLst>
          <pc:docMk/>
          <pc:sldMk cId="3533310325" sldId="311"/>
        </pc:sldMkLst>
      </pc:sldChg>
      <pc:sldChg chg="add">
        <pc:chgData name="Christophe Barroche" userId="edb98ab775c6addc" providerId="LiveId" clId="{775A96C0-E160-42E3-B2E9-575685157AB0}" dt="2025-06-23T16:17:24.917" v="0"/>
        <pc:sldMkLst>
          <pc:docMk/>
          <pc:sldMk cId="2227345063" sldId="348"/>
        </pc:sldMkLst>
      </pc:sldChg>
      <pc:sldChg chg="modSp add mod modClrScheme chgLayout">
        <pc:chgData name="Christophe Barroche" userId="edb98ab775c6addc" providerId="LiveId" clId="{775A96C0-E160-42E3-B2E9-575685157AB0}" dt="2025-06-23T16:17:34.029" v="2" actId="700"/>
        <pc:sldMkLst>
          <pc:docMk/>
          <pc:sldMk cId="2648282390" sldId="349"/>
        </pc:sldMkLst>
        <pc:spChg chg="mod ord">
          <ac:chgData name="Christophe Barroche" userId="edb98ab775c6addc" providerId="LiveId" clId="{775A96C0-E160-42E3-B2E9-575685157AB0}" dt="2025-06-23T16:17:34.029" v="2" actId="700"/>
          <ac:spMkLst>
            <pc:docMk/>
            <pc:sldMk cId="2648282390" sldId="349"/>
            <ac:spMk id="2" creationId="{2C2BFAE1-45D3-4B3B-81D2-0BF25FA84FB8}"/>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12/15/2025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10DA7-BDAD-7A9A-A0E7-D13A112306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1E44A-4061-84CB-CEF4-CD98FDD0F7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234DC5-9E3A-0A34-D7EC-F9A8DB3B7641}"/>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FCBE3D58-9712-2962-F338-9FB5B4A43EE3}"/>
              </a:ext>
            </a:extLst>
          </p:cNvPr>
          <p:cNvSpPr>
            <a:spLocks noGrp="1"/>
          </p:cNvSpPr>
          <p:nvPr>
            <p:ph type="sldNum" sz="quarter" idx="5"/>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4026000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CEB5B-5419-2579-B728-F4264B950F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0C845F-77AA-BD8F-F809-F3166D3F2B0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47291E-96FC-47CE-6CF6-1E25258C4778}"/>
              </a:ext>
            </a:extLst>
          </p:cNvPr>
          <p:cNvSpPr>
            <a:spLocks noGrp="1"/>
          </p:cNvSpPr>
          <p:nvPr>
            <p:ph type="body" idx="1"/>
          </p:nvPr>
        </p:nvSpPr>
        <p:spPr/>
        <p:txBody>
          <a:bodyPr/>
          <a:lstStyle/>
          <a:p>
            <a:r>
              <a:rPr lang="en-US" dirty="0"/>
              <a:t>© Copyright </a:t>
            </a:r>
            <a:r>
              <a:rPr lang="en-US" b="1" dirty="0"/>
              <a:t>PresentationGO.com</a:t>
            </a:r>
            <a:r>
              <a:rPr lang="en-US" dirty="0"/>
              <a:t> – Free Templates &amp; Infographics for PowerPoint and Google Slides</a:t>
            </a:r>
          </a:p>
        </p:txBody>
      </p:sp>
      <p:sp>
        <p:nvSpPr>
          <p:cNvPr id="4" name="Slide Number Placeholder 3">
            <a:extLst>
              <a:ext uri="{FF2B5EF4-FFF2-40B4-BE49-F238E27FC236}">
                <a16:creationId xmlns:a16="http://schemas.microsoft.com/office/drawing/2014/main" id="{818A63DA-A302-A4DA-D575-6BE42C225553}"/>
              </a:ext>
            </a:extLst>
          </p:cNvPr>
          <p:cNvSpPr>
            <a:spLocks noGrp="1"/>
          </p:cNvSpPr>
          <p:nvPr>
            <p:ph type="sldNum" sz="quarter" idx="5"/>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468791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Free Templates &amp; Infographics for PowerPoint and Google Slides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68D2766-C49B-4C1A-9FEE-6F146754B02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00203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135380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solidFill>
          <a:schemeClr val="tx2"/>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1F0C052-A5D5-A3A7-5015-B8AD6BFA38B5}"/>
              </a:ext>
            </a:extLst>
          </p:cNvPr>
          <p:cNvSpPr txBox="1"/>
          <p:nvPr userDrawn="1"/>
        </p:nvSpPr>
        <p:spPr>
          <a:xfrm>
            <a:off x="667330" y="550033"/>
            <a:ext cx="2107115" cy="369332"/>
          </a:xfrm>
          <a:prstGeom prst="rect">
            <a:avLst/>
          </a:prstGeom>
          <a:noFill/>
        </p:spPr>
        <p:txBody>
          <a:bodyPr wrap="none" rtlCol="0">
            <a:spAutoFit/>
          </a:bodyPr>
          <a:lstStyle/>
          <a:p>
            <a:r>
              <a:rPr lang="en-US" dirty="0">
                <a:solidFill>
                  <a:schemeClr val="bg1">
                    <a:alpha val="40157"/>
                  </a:schemeClr>
                </a:solidFill>
                <a:latin typeface="+mj-lt"/>
              </a:rPr>
              <a:t>Designed</a:t>
            </a:r>
            <a:r>
              <a:rPr lang="en-US" dirty="0">
                <a:solidFill>
                  <a:schemeClr val="bg1">
                    <a:alpha val="40157"/>
                  </a:schemeClr>
                </a:solidFill>
              </a:rPr>
              <a:t> with       by</a:t>
            </a:r>
          </a:p>
        </p:txBody>
      </p:sp>
      <p:grpSp>
        <p:nvGrpSpPr>
          <p:cNvPr id="4" name="Group 3">
            <a:extLst>
              <a:ext uri="{FF2B5EF4-FFF2-40B4-BE49-F238E27FC236}">
                <a16:creationId xmlns:a16="http://schemas.microsoft.com/office/drawing/2014/main" id="{E3BDC3D9-4956-070F-F72D-978CD8717498}"/>
              </a:ext>
            </a:extLst>
          </p:cNvPr>
          <p:cNvGrpSpPr/>
          <p:nvPr userDrawn="1"/>
        </p:nvGrpSpPr>
        <p:grpSpPr>
          <a:xfrm>
            <a:off x="757647" y="1021854"/>
            <a:ext cx="5325710" cy="549583"/>
            <a:chOff x="757647" y="1021854"/>
            <a:chExt cx="5325710" cy="549583"/>
          </a:xfrm>
        </p:grpSpPr>
        <p:sp>
          <p:nvSpPr>
            <p:cNvPr id="7" name="Shape">
              <a:extLst>
                <a:ext uri="{FF2B5EF4-FFF2-40B4-BE49-F238E27FC236}">
                  <a16:creationId xmlns:a16="http://schemas.microsoft.com/office/drawing/2014/main" id="{F1B15682-086B-6549-3383-789D334FDAC4}"/>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FFFFFF"/>
            </a:solidFill>
            <a:ln w="12700">
              <a:miter lim="400000"/>
            </a:ln>
          </p:spPr>
          <p:txBody>
            <a:bodyPr lIns="38100" tIns="38100" rIns="38100" bIns="38100" anchor="ctr"/>
            <a:lstStyle/>
            <a:p>
              <a:pPr>
                <a:defRPr sz="3000">
                  <a:solidFill>
                    <a:srgbClr val="FFFFFF"/>
                  </a:solidFill>
                </a:defRPr>
              </a:pPr>
              <a:endParaRPr/>
            </a:p>
          </p:txBody>
        </p:sp>
        <p:sp>
          <p:nvSpPr>
            <p:cNvPr id="11" name="Shape">
              <a:extLst>
                <a:ext uri="{FF2B5EF4-FFF2-40B4-BE49-F238E27FC236}">
                  <a16:creationId xmlns:a16="http://schemas.microsoft.com/office/drawing/2014/main" id="{349345AB-AD63-E181-3B5F-534FD2A982FA}"/>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sp>
        <p:nvSpPr>
          <p:cNvPr id="12" name="Shape">
            <a:extLst>
              <a:ext uri="{FF2B5EF4-FFF2-40B4-BE49-F238E27FC236}">
                <a16:creationId xmlns:a16="http://schemas.microsoft.com/office/drawing/2014/main" id="{FD9E41AE-A002-9005-E6E5-3580179613F9}"/>
              </a:ext>
            </a:extLst>
          </p:cNvPr>
          <p:cNvSpPr/>
          <p:nvPr userDrawn="1"/>
        </p:nvSpPr>
        <p:spPr>
          <a:xfrm>
            <a:off x="2146593" y="640199"/>
            <a:ext cx="226449" cy="195222"/>
          </a:xfrm>
          <a:custGeom>
            <a:avLst/>
            <a:gdLst/>
            <a:ahLst/>
            <a:cxnLst>
              <a:cxn ang="0">
                <a:pos x="wd2" y="hd2"/>
              </a:cxn>
              <a:cxn ang="5400000">
                <a:pos x="wd2" y="hd2"/>
              </a:cxn>
              <a:cxn ang="10800000">
                <a:pos x="wd2" y="hd2"/>
              </a:cxn>
              <a:cxn ang="16200000">
                <a:pos x="wd2" y="hd2"/>
              </a:cxn>
            </a:cxnLst>
            <a:rect l="0" t="0" r="r" b="b"/>
            <a:pathLst>
              <a:path w="20767" h="20569" extrusionOk="0">
                <a:moveTo>
                  <a:pt x="1276" y="2502"/>
                </a:moveTo>
                <a:cubicBezTo>
                  <a:pt x="3176" y="-371"/>
                  <a:pt x="6676" y="-945"/>
                  <a:pt x="8976" y="1698"/>
                </a:cubicBezTo>
                <a:cubicBezTo>
                  <a:pt x="9476" y="2272"/>
                  <a:pt x="9876" y="2961"/>
                  <a:pt x="10376" y="3651"/>
                </a:cubicBezTo>
                <a:cubicBezTo>
                  <a:pt x="10876" y="2961"/>
                  <a:pt x="11276" y="2272"/>
                  <a:pt x="11776" y="1698"/>
                </a:cubicBezTo>
                <a:cubicBezTo>
                  <a:pt x="14076" y="-945"/>
                  <a:pt x="17676" y="-371"/>
                  <a:pt x="19476" y="2502"/>
                </a:cubicBezTo>
                <a:cubicBezTo>
                  <a:pt x="21176" y="5144"/>
                  <a:pt x="21076" y="7902"/>
                  <a:pt x="19876" y="10659"/>
                </a:cubicBezTo>
                <a:cubicBezTo>
                  <a:pt x="18676" y="13302"/>
                  <a:pt x="16976" y="15485"/>
                  <a:pt x="14976" y="17323"/>
                </a:cubicBezTo>
                <a:cubicBezTo>
                  <a:pt x="13876" y="18357"/>
                  <a:pt x="12376" y="19391"/>
                  <a:pt x="11076" y="20310"/>
                </a:cubicBezTo>
                <a:cubicBezTo>
                  <a:pt x="10676" y="20655"/>
                  <a:pt x="10176" y="20655"/>
                  <a:pt x="9776" y="20310"/>
                </a:cubicBezTo>
                <a:cubicBezTo>
                  <a:pt x="8476" y="19391"/>
                  <a:pt x="6976" y="18357"/>
                  <a:pt x="5876" y="17323"/>
                </a:cubicBezTo>
                <a:cubicBezTo>
                  <a:pt x="3876" y="15485"/>
                  <a:pt x="2176" y="13417"/>
                  <a:pt x="976" y="10659"/>
                </a:cubicBezTo>
                <a:cubicBezTo>
                  <a:pt x="-324" y="7902"/>
                  <a:pt x="-424" y="5144"/>
                  <a:pt x="1276" y="2502"/>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3" name="Shape">
            <a:extLst>
              <a:ext uri="{FF2B5EF4-FFF2-40B4-BE49-F238E27FC236}">
                <a16:creationId xmlns:a16="http://schemas.microsoft.com/office/drawing/2014/main" id="{F46B88B0-8416-31F6-5282-9C6E196C9A56}"/>
              </a:ext>
            </a:extLst>
          </p:cNvPr>
          <p:cNvSpPr/>
          <p:nvPr userDrawn="1"/>
        </p:nvSpPr>
        <p:spPr>
          <a:xfrm>
            <a:off x="7387520" y="3289969"/>
            <a:ext cx="4804480" cy="2927831"/>
          </a:xfrm>
          <a:custGeom>
            <a:avLst/>
            <a:gdLst/>
            <a:ahLst/>
            <a:cxnLst>
              <a:cxn ang="0">
                <a:pos x="wd2" y="hd2"/>
              </a:cxn>
              <a:cxn ang="5400000">
                <a:pos x="wd2" y="hd2"/>
              </a:cxn>
              <a:cxn ang="10800000">
                <a:pos x="wd2" y="hd2"/>
              </a:cxn>
              <a:cxn ang="16200000">
                <a:pos x="wd2" y="hd2"/>
              </a:cxn>
            </a:cxnLst>
            <a:rect l="0" t="0" r="r" b="b"/>
            <a:pathLst>
              <a:path w="21600" h="21600" extrusionOk="0">
                <a:moveTo>
                  <a:pt x="18585" y="0"/>
                </a:moveTo>
                <a:cubicBezTo>
                  <a:pt x="19673" y="0"/>
                  <a:pt x="20698" y="434"/>
                  <a:pt x="21600" y="1199"/>
                </a:cubicBezTo>
                <a:lnTo>
                  <a:pt x="21600" y="6677"/>
                </a:lnTo>
                <a:cubicBezTo>
                  <a:pt x="20879" y="5261"/>
                  <a:pt x="19796" y="4352"/>
                  <a:pt x="18585" y="4352"/>
                </a:cubicBezTo>
                <a:cubicBezTo>
                  <a:pt x="16418" y="4352"/>
                  <a:pt x="14658" y="7240"/>
                  <a:pt x="14658" y="10796"/>
                </a:cubicBezTo>
                <a:cubicBezTo>
                  <a:pt x="14658" y="14344"/>
                  <a:pt x="16418" y="17240"/>
                  <a:pt x="18585" y="17240"/>
                </a:cubicBezTo>
                <a:cubicBezTo>
                  <a:pt x="19796" y="17240"/>
                  <a:pt x="20879" y="16339"/>
                  <a:pt x="21600" y="14915"/>
                </a:cubicBezTo>
                <a:lnTo>
                  <a:pt x="21600" y="20393"/>
                </a:lnTo>
                <a:cubicBezTo>
                  <a:pt x="20698" y="21158"/>
                  <a:pt x="19668" y="21592"/>
                  <a:pt x="18585" y="21592"/>
                </a:cubicBezTo>
                <a:cubicBezTo>
                  <a:pt x="15511" y="21592"/>
                  <a:pt x="12864" y="18109"/>
                  <a:pt x="12178" y="13250"/>
                </a:cubicBezTo>
                <a:cubicBezTo>
                  <a:pt x="11932" y="13282"/>
                  <a:pt x="11609" y="13322"/>
                  <a:pt x="11236" y="13370"/>
                </a:cubicBezTo>
                <a:lnTo>
                  <a:pt x="9677" y="13571"/>
                </a:lnTo>
                <a:cubicBezTo>
                  <a:pt x="8628" y="13708"/>
                  <a:pt x="6760" y="13949"/>
                  <a:pt x="6050" y="14030"/>
                </a:cubicBezTo>
                <a:cubicBezTo>
                  <a:pt x="5991" y="14038"/>
                  <a:pt x="5932" y="14038"/>
                  <a:pt x="5873" y="14038"/>
                </a:cubicBezTo>
                <a:cubicBezTo>
                  <a:pt x="5393" y="14038"/>
                  <a:pt x="4996" y="13805"/>
                  <a:pt x="4697" y="13346"/>
                </a:cubicBezTo>
                <a:cubicBezTo>
                  <a:pt x="4152" y="12509"/>
                  <a:pt x="4152" y="11263"/>
                  <a:pt x="4152" y="10852"/>
                </a:cubicBezTo>
                <a:cubicBezTo>
                  <a:pt x="4152" y="10442"/>
                  <a:pt x="4152" y="9195"/>
                  <a:pt x="4697" y="8350"/>
                </a:cubicBezTo>
                <a:cubicBezTo>
                  <a:pt x="4996" y="7892"/>
                  <a:pt x="5393" y="7659"/>
                  <a:pt x="5873" y="7659"/>
                </a:cubicBezTo>
                <a:cubicBezTo>
                  <a:pt x="5927" y="7659"/>
                  <a:pt x="5986" y="7659"/>
                  <a:pt x="6045" y="7667"/>
                </a:cubicBezTo>
                <a:cubicBezTo>
                  <a:pt x="7045" y="7779"/>
                  <a:pt x="10550" y="8238"/>
                  <a:pt x="12158" y="8447"/>
                </a:cubicBezTo>
                <a:cubicBezTo>
                  <a:pt x="12825" y="3532"/>
                  <a:pt x="15477" y="0"/>
                  <a:pt x="18585" y="0"/>
                </a:cubicBezTo>
                <a:close/>
                <a:moveTo>
                  <a:pt x="2937" y="20257"/>
                </a:moveTo>
                <a:cubicBezTo>
                  <a:pt x="3888" y="21149"/>
                  <a:pt x="5030" y="21600"/>
                  <a:pt x="6368" y="21600"/>
                </a:cubicBezTo>
                <a:cubicBezTo>
                  <a:pt x="7236" y="21600"/>
                  <a:pt x="8030" y="21447"/>
                  <a:pt x="8756" y="21133"/>
                </a:cubicBezTo>
                <a:cubicBezTo>
                  <a:pt x="9481" y="20820"/>
                  <a:pt x="10065" y="20458"/>
                  <a:pt x="10501" y="20031"/>
                </a:cubicBezTo>
                <a:lnTo>
                  <a:pt x="10501" y="15542"/>
                </a:lnTo>
                <a:lnTo>
                  <a:pt x="9672" y="15647"/>
                </a:lnTo>
                <a:cubicBezTo>
                  <a:pt x="9266" y="15703"/>
                  <a:pt x="8731" y="15768"/>
                  <a:pt x="8187" y="15840"/>
                </a:cubicBezTo>
                <a:lnTo>
                  <a:pt x="8187" y="17634"/>
                </a:lnTo>
                <a:cubicBezTo>
                  <a:pt x="7878" y="17731"/>
                  <a:pt x="7579" y="17811"/>
                  <a:pt x="7290" y="17867"/>
                </a:cubicBezTo>
                <a:cubicBezTo>
                  <a:pt x="6996" y="17924"/>
                  <a:pt x="6721" y="17956"/>
                  <a:pt x="6456" y="17956"/>
                </a:cubicBezTo>
                <a:cubicBezTo>
                  <a:pt x="5584" y="17956"/>
                  <a:pt x="4853" y="17650"/>
                  <a:pt x="4270" y="17031"/>
                </a:cubicBezTo>
                <a:cubicBezTo>
                  <a:pt x="3687" y="16411"/>
                  <a:pt x="3250" y="15558"/>
                  <a:pt x="2956" y="14472"/>
                </a:cubicBezTo>
                <a:cubicBezTo>
                  <a:pt x="2662" y="13386"/>
                  <a:pt x="2520" y="12139"/>
                  <a:pt x="2520" y="10724"/>
                </a:cubicBezTo>
                <a:cubicBezTo>
                  <a:pt x="2520" y="9380"/>
                  <a:pt x="2667" y="8173"/>
                  <a:pt x="2951" y="7112"/>
                </a:cubicBezTo>
                <a:cubicBezTo>
                  <a:pt x="3240" y="6050"/>
                  <a:pt x="3687" y="5213"/>
                  <a:pt x="4290" y="4594"/>
                </a:cubicBezTo>
                <a:cubicBezTo>
                  <a:pt x="4893" y="3974"/>
                  <a:pt x="5662" y="3668"/>
                  <a:pt x="6604" y="3668"/>
                </a:cubicBezTo>
                <a:cubicBezTo>
                  <a:pt x="7216" y="3668"/>
                  <a:pt x="7795" y="3781"/>
                  <a:pt x="8344" y="3998"/>
                </a:cubicBezTo>
                <a:cubicBezTo>
                  <a:pt x="8888" y="4223"/>
                  <a:pt x="9388" y="4505"/>
                  <a:pt x="9839" y="4851"/>
                </a:cubicBezTo>
                <a:lnTo>
                  <a:pt x="10094" y="1239"/>
                </a:lnTo>
                <a:cubicBezTo>
                  <a:pt x="9663" y="885"/>
                  <a:pt x="9138" y="595"/>
                  <a:pt x="8525" y="362"/>
                </a:cubicBezTo>
                <a:cubicBezTo>
                  <a:pt x="7912" y="137"/>
                  <a:pt x="7275" y="24"/>
                  <a:pt x="6608" y="24"/>
                </a:cubicBezTo>
                <a:cubicBezTo>
                  <a:pt x="5314" y="24"/>
                  <a:pt x="4172" y="467"/>
                  <a:pt x="3177" y="1360"/>
                </a:cubicBezTo>
                <a:cubicBezTo>
                  <a:pt x="2182" y="2253"/>
                  <a:pt x="1407" y="3499"/>
                  <a:pt x="843" y="5116"/>
                </a:cubicBezTo>
                <a:cubicBezTo>
                  <a:pt x="279" y="6733"/>
                  <a:pt x="0" y="8624"/>
                  <a:pt x="0" y="10788"/>
                </a:cubicBezTo>
                <a:cubicBezTo>
                  <a:pt x="0" y="12968"/>
                  <a:pt x="255" y="14875"/>
                  <a:pt x="760" y="16492"/>
                </a:cubicBezTo>
                <a:cubicBezTo>
                  <a:pt x="1260" y="18109"/>
                  <a:pt x="1985" y="19364"/>
                  <a:pt x="2937" y="20257"/>
                </a:cubicBezTo>
                <a:close/>
              </a:path>
            </a:pathLst>
          </a:custGeom>
          <a:solidFill>
            <a:srgbClr val="008C58"/>
          </a:solidFill>
          <a:ln w="12700">
            <a:miter lim="400000"/>
          </a:ln>
        </p:spPr>
        <p:txBody>
          <a:bodyPr lIns="38100" tIns="38100" rIns="38100" bIns="38100" anchor="ctr"/>
          <a:lstStyle/>
          <a:p>
            <a:pPr>
              <a:defRPr sz="3000">
                <a:solidFill>
                  <a:srgbClr val="FFFFFF"/>
                </a:solidFill>
              </a:defRPr>
            </a:pPr>
            <a:endParaRPr/>
          </a:p>
        </p:txBody>
      </p:sp>
      <p:sp>
        <p:nvSpPr>
          <p:cNvPr id="14" name="TextBox 13">
            <a:extLst>
              <a:ext uri="{FF2B5EF4-FFF2-40B4-BE49-F238E27FC236}">
                <a16:creationId xmlns:a16="http://schemas.microsoft.com/office/drawing/2014/main" id="{99B9E8C2-CD1B-F803-4119-F7DE75A32CC8}"/>
              </a:ext>
            </a:extLst>
          </p:cNvPr>
          <p:cNvSpPr txBox="1"/>
          <p:nvPr userDrawn="1"/>
        </p:nvSpPr>
        <p:spPr>
          <a:xfrm>
            <a:off x="667330" y="1772442"/>
            <a:ext cx="7419403" cy="430887"/>
          </a:xfrm>
          <a:prstGeom prst="rect">
            <a:avLst/>
          </a:prstGeom>
          <a:noFill/>
        </p:spPr>
        <p:txBody>
          <a:bodyPr wrap="none" rtlCol="0">
            <a:spAutoFit/>
          </a:bodyPr>
          <a:lstStyle/>
          <a:p>
            <a:r>
              <a:rPr lang="en-CA" sz="2200" b="0" i="0" dirty="0">
                <a:solidFill>
                  <a:srgbClr val="FFFFFF">
                    <a:alpha val="40000"/>
                  </a:srgbClr>
                </a:solidFill>
                <a:effectLst/>
                <a:latin typeface="+mj-lt"/>
              </a:rPr>
              <a:t>Free Templates &amp; Infographics for PowerPoint and Google Slides</a:t>
            </a:r>
            <a:endParaRPr lang="en-US" sz="2200" dirty="0">
              <a:solidFill>
                <a:schemeClr val="bg1">
                  <a:alpha val="40000"/>
                </a:schemeClr>
              </a:solidFill>
              <a:latin typeface="+mj-lt"/>
            </a:endParaRPr>
          </a:p>
        </p:txBody>
      </p:sp>
      <p:sp>
        <p:nvSpPr>
          <p:cNvPr id="16" name="TextBox 15">
            <a:extLst>
              <a:ext uri="{FF2B5EF4-FFF2-40B4-BE49-F238E27FC236}">
                <a16:creationId xmlns:a16="http://schemas.microsoft.com/office/drawing/2014/main" id="{98E4583D-5F52-5CCA-15D5-7930FA3C51C6}"/>
              </a:ext>
            </a:extLst>
          </p:cNvPr>
          <p:cNvSpPr txBox="1"/>
          <p:nvPr userDrawn="1"/>
        </p:nvSpPr>
        <p:spPr>
          <a:xfrm>
            <a:off x="667329" y="5444784"/>
            <a:ext cx="4722817" cy="523220"/>
          </a:xfrm>
          <a:prstGeom prst="rect">
            <a:avLst/>
          </a:prstGeom>
          <a:noFill/>
        </p:spPr>
        <p:txBody>
          <a:bodyPr wrap="square" rtlCol="0">
            <a:spAutoFit/>
          </a:bodyPr>
          <a:lstStyle/>
          <a:p>
            <a:r>
              <a:rPr lang="en-CA" sz="2800" b="1" i="0" dirty="0">
                <a:solidFill>
                  <a:srgbClr val="FFFFFF"/>
                </a:solidFill>
                <a:effectLst/>
                <a:latin typeface="Calibri" panose="020F0502020204030204" pitchFamily="34" charset="0"/>
                <a:cs typeface="Calibri" panose="020F0502020204030204" pitchFamily="34" charset="0"/>
              </a:rPr>
              <a:t>Questions or Need Help ?</a:t>
            </a:r>
            <a:endParaRPr lang="en-US" sz="2800" b="1" i="0" dirty="0">
              <a:solidFill>
                <a:schemeClr val="bg1"/>
              </a:solidFill>
              <a:latin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C8D8B69F-8B28-B3CE-9A02-F10F35E92CA5}"/>
              </a:ext>
            </a:extLst>
          </p:cNvPr>
          <p:cNvSpPr txBox="1"/>
          <p:nvPr userDrawn="1"/>
        </p:nvSpPr>
        <p:spPr>
          <a:xfrm>
            <a:off x="5976600" y="1307664"/>
            <a:ext cx="644407" cy="369332"/>
          </a:xfrm>
          <a:prstGeom prst="rect">
            <a:avLst/>
          </a:prstGeom>
          <a:noFill/>
        </p:spPr>
        <p:txBody>
          <a:bodyPr wrap="none" rtlCol="0">
            <a:spAutoFit/>
          </a:bodyPr>
          <a:lstStyle/>
          <a:p>
            <a:r>
              <a:rPr lang="en-CA" b="0" i="0" dirty="0">
                <a:solidFill>
                  <a:srgbClr val="FFFFFF">
                    <a:alpha val="40157"/>
                  </a:srgbClr>
                </a:solidFill>
                <a:effectLst/>
                <a:latin typeface="+mj-lt"/>
              </a:rPr>
              <a:t>.com</a:t>
            </a:r>
            <a:endParaRPr lang="en-US" dirty="0">
              <a:solidFill>
                <a:schemeClr val="bg1">
                  <a:alpha val="40157"/>
                </a:schemeClr>
              </a:solidFill>
              <a:latin typeface="+mj-lt"/>
            </a:endParaRPr>
          </a:p>
        </p:txBody>
      </p:sp>
    </p:spTree>
    <p:extLst>
      <p:ext uri="{BB962C8B-B14F-4D97-AF65-F5344CB8AC3E}">
        <p14:creationId xmlns:p14="http://schemas.microsoft.com/office/powerpoint/2010/main" val="7573548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7" name="Rectangle 6"/>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sp>
        <p:nvSpPr>
          <p:cNvPr id="20" name="Shape">
            <a:extLst>
              <a:ext uri="{FF2B5EF4-FFF2-40B4-BE49-F238E27FC236}">
                <a16:creationId xmlns:a16="http://schemas.microsoft.com/office/drawing/2014/main" id="{DDC8EC43-F02F-F14D-1C4D-3DD926402B7D}"/>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28" name="Group 27">
            <a:extLst>
              <a:ext uri="{FF2B5EF4-FFF2-40B4-BE49-F238E27FC236}">
                <a16:creationId xmlns:a16="http://schemas.microsoft.com/office/drawing/2014/main" id="{942380E3-5C89-CD99-CE73-F8FB2B0B2EA9}"/>
              </a:ext>
            </a:extLst>
          </p:cNvPr>
          <p:cNvGrpSpPr/>
          <p:nvPr userDrawn="1"/>
        </p:nvGrpSpPr>
        <p:grpSpPr>
          <a:xfrm>
            <a:off x="12313760" y="-58780"/>
            <a:ext cx="1738741" cy="604829"/>
            <a:chOff x="-1808527" y="-16654"/>
            <a:chExt cx="1738741" cy="604829"/>
          </a:xfrm>
        </p:grpSpPr>
        <p:grpSp>
          <p:nvGrpSpPr>
            <p:cNvPr id="29" name="Group 28">
              <a:extLst>
                <a:ext uri="{FF2B5EF4-FFF2-40B4-BE49-F238E27FC236}">
                  <a16:creationId xmlns:a16="http://schemas.microsoft.com/office/drawing/2014/main" id="{6C1B17E7-B758-E92C-41FE-C3FCB408B5B7}"/>
                </a:ext>
              </a:extLst>
            </p:cNvPr>
            <p:cNvGrpSpPr/>
            <p:nvPr userDrawn="1"/>
          </p:nvGrpSpPr>
          <p:grpSpPr>
            <a:xfrm>
              <a:off x="-1808527" y="-16654"/>
              <a:ext cx="1738741" cy="604829"/>
              <a:chOff x="-2250002" y="21447"/>
              <a:chExt cx="1738741" cy="604829"/>
            </a:xfrm>
          </p:grpSpPr>
          <p:sp>
            <p:nvSpPr>
              <p:cNvPr id="33" name="TextBox 32">
                <a:extLst>
                  <a:ext uri="{FF2B5EF4-FFF2-40B4-BE49-F238E27FC236}">
                    <a16:creationId xmlns:a16="http://schemas.microsoft.com/office/drawing/2014/main" id="{2592DBB0-24EB-F018-C3D8-D6F02FE0B075}"/>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34" name="TextBox 33">
                <a:extLst>
                  <a:ext uri="{FF2B5EF4-FFF2-40B4-BE49-F238E27FC236}">
                    <a16:creationId xmlns:a16="http://schemas.microsoft.com/office/drawing/2014/main" id="{0A718598-70D7-48B6-C739-86B6B29AA51D}"/>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30" name="Group 29">
              <a:extLst>
                <a:ext uri="{FF2B5EF4-FFF2-40B4-BE49-F238E27FC236}">
                  <a16:creationId xmlns:a16="http://schemas.microsoft.com/office/drawing/2014/main" id="{283F2B32-CF9B-039E-6BAD-EACA915072DD}"/>
                </a:ext>
              </a:extLst>
            </p:cNvPr>
            <p:cNvGrpSpPr/>
            <p:nvPr userDrawn="1"/>
          </p:nvGrpSpPr>
          <p:grpSpPr>
            <a:xfrm>
              <a:off x="-1719071" y="218885"/>
              <a:ext cx="1547194" cy="159662"/>
              <a:chOff x="757647" y="1021854"/>
              <a:chExt cx="5325710" cy="549583"/>
            </a:xfrm>
          </p:grpSpPr>
          <p:sp>
            <p:nvSpPr>
              <p:cNvPr id="31" name="Shape">
                <a:extLst>
                  <a:ext uri="{FF2B5EF4-FFF2-40B4-BE49-F238E27FC236}">
                    <a16:creationId xmlns:a16="http://schemas.microsoft.com/office/drawing/2014/main" id="{FDA8849F-7D05-A81E-C41D-1977C2174A48}"/>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32" name="Shape">
                <a:extLst>
                  <a:ext uri="{FF2B5EF4-FFF2-40B4-BE49-F238E27FC236}">
                    <a16:creationId xmlns:a16="http://schemas.microsoft.com/office/drawing/2014/main" id="{0289A039-CDE0-CE6C-46D3-ECDB687F6BD1}"/>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grpSp>
        <p:nvGrpSpPr>
          <p:cNvPr id="12" name="Group 11">
            <a:extLst>
              <a:ext uri="{FF2B5EF4-FFF2-40B4-BE49-F238E27FC236}">
                <a16:creationId xmlns:a16="http://schemas.microsoft.com/office/drawing/2014/main" id="{F601488E-8FFB-743B-7367-8F280AED5182}"/>
              </a:ext>
            </a:extLst>
          </p:cNvPr>
          <p:cNvGrpSpPr/>
          <p:nvPr userDrawn="1"/>
        </p:nvGrpSpPr>
        <p:grpSpPr>
          <a:xfrm>
            <a:off x="3763009" y="6404531"/>
            <a:ext cx="4665981" cy="354850"/>
            <a:chOff x="1714499" y="5181599"/>
            <a:chExt cx="4141472" cy="314961"/>
          </a:xfrm>
        </p:grpSpPr>
        <p:sp>
          <p:nvSpPr>
            <p:cNvPr id="13" name="Shape">
              <a:extLst>
                <a:ext uri="{FF2B5EF4-FFF2-40B4-BE49-F238E27FC236}">
                  <a16:creationId xmlns:a16="http://schemas.microsoft.com/office/drawing/2014/main" id="{7E1C58C8-01AA-AFF0-8E04-8F0DC8543C4A}"/>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4" name="Shape">
              <a:extLst>
                <a:ext uri="{FF2B5EF4-FFF2-40B4-BE49-F238E27FC236}">
                  <a16:creationId xmlns:a16="http://schemas.microsoft.com/office/drawing/2014/main" id="{4DA21CF1-E590-327D-79EB-27F8689C5195}"/>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2033"/>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8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endParaRPr>
          </a:p>
        </p:txBody>
      </p:sp>
      <p:sp>
        <p:nvSpPr>
          <p:cNvPr id="18" name="Rectangle 17"/>
          <p:cNvSpPr/>
          <p:nvPr userDrawn="1"/>
        </p:nvSpPr>
        <p:spPr>
          <a:xfrm>
            <a:off x="-12701" y="6959601"/>
            <a:ext cx="1603901" cy="276999"/>
          </a:xfrm>
          <a:prstGeom prst="rect">
            <a:avLst/>
          </a:prstGeom>
        </p:spPr>
        <p:txBody>
          <a:bodyPr wrap="none">
            <a:spAutoFit/>
          </a:bodyPr>
          <a:lstStyle/>
          <a:p>
            <a:r>
              <a:rPr lang="en-US" sz="1200" b="0" i="0" dirty="0">
                <a:solidFill>
                  <a:srgbClr val="008C58"/>
                </a:solidFill>
                <a:effectLst/>
                <a:latin typeface="+mn-lt"/>
              </a:rPr>
              <a:t>© </a:t>
            </a:r>
            <a:r>
              <a:rPr lang="en-US" sz="1200" b="0" i="0" u="none" strike="noStrike" dirty="0">
                <a:solidFill>
                  <a:srgbClr val="008C58"/>
                </a:solidFill>
                <a:effectLst/>
                <a:latin typeface="+mn-lt"/>
                <a:hlinkClick r:id="rId3" tooltip="PresentationGo!">
                  <a:extLst>
                    <a:ext uri="{A12FA001-AC4F-418D-AE19-62706E023703}">
                      <ahyp:hlinkClr xmlns:ahyp="http://schemas.microsoft.com/office/drawing/2018/hyperlinkcolor" val="tx"/>
                    </a:ext>
                  </a:extLst>
                </a:hlinkClick>
              </a:rPr>
              <a:t>presentationgo.com</a:t>
            </a:r>
            <a:endParaRPr lang="en-US" sz="1200" dirty="0">
              <a:solidFill>
                <a:srgbClr val="008C58"/>
              </a:solidFill>
              <a:latin typeface="+mn-lt"/>
            </a:endParaRPr>
          </a:p>
        </p:txBody>
      </p:sp>
      <p:grpSp>
        <p:nvGrpSpPr>
          <p:cNvPr id="4" name="Group 3">
            <a:extLst>
              <a:ext uri="{FF2B5EF4-FFF2-40B4-BE49-F238E27FC236}">
                <a16:creationId xmlns:a16="http://schemas.microsoft.com/office/drawing/2014/main" id="{02EFF1A5-A306-8A52-C88A-8BEF71F01730}"/>
              </a:ext>
            </a:extLst>
          </p:cNvPr>
          <p:cNvGrpSpPr/>
          <p:nvPr userDrawn="1"/>
        </p:nvGrpSpPr>
        <p:grpSpPr>
          <a:xfrm>
            <a:off x="12313760" y="-58780"/>
            <a:ext cx="1738741" cy="604829"/>
            <a:chOff x="-1808527" y="-16654"/>
            <a:chExt cx="1738741" cy="604829"/>
          </a:xfrm>
        </p:grpSpPr>
        <p:grpSp>
          <p:nvGrpSpPr>
            <p:cNvPr id="5" name="Group 4">
              <a:extLst>
                <a:ext uri="{FF2B5EF4-FFF2-40B4-BE49-F238E27FC236}">
                  <a16:creationId xmlns:a16="http://schemas.microsoft.com/office/drawing/2014/main" id="{DA50FD8E-19D7-5B2F-6254-FB0B4BCB9871}"/>
                </a:ext>
              </a:extLst>
            </p:cNvPr>
            <p:cNvGrpSpPr/>
            <p:nvPr userDrawn="1"/>
          </p:nvGrpSpPr>
          <p:grpSpPr>
            <a:xfrm>
              <a:off x="-1808527" y="-16654"/>
              <a:ext cx="1738741" cy="604829"/>
              <a:chOff x="-2250002" y="21447"/>
              <a:chExt cx="1738741" cy="604829"/>
            </a:xfrm>
          </p:grpSpPr>
          <p:sp>
            <p:nvSpPr>
              <p:cNvPr id="10" name="TextBox 9">
                <a:extLst>
                  <a:ext uri="{FF2B5EF4-FFF2-40B4-BE49-F238E27FC236}">
                    <a16:creationId xmlns:a16="http://schemas.microsoft.com/office/drawing/2014/main" id="{C4213115-9842-67D1-D9D6-633479CDE9CB}"/>
                  </a:ext>
                </a:extLst>
              </p:cNvPr>
              <p:cNvSpPr txBox="1"/>
              <p:nvPr userDrawn="1"/>
            </p:nvSpPr>
            <p:spPr>
              <a:xfrm>
                <a:off x="-2250002" y="21447"/>
                <a:ext cx="34336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By:</a:t>
                </a:r>
              </a:p>
            </p:txBody>
          </p:sp>
          <p:sp>
            <p:nvSpPr>
              <p:cNvPr id="11" name="TextBox 10">
                <a:extLst>
                  <a:ext uri="{FF2B5EF4-FFF2-40B4-BE49-F238E27FC236}">
                    <a16:creationId xmlns:a16="http://schemas.microsoft.com/office/drawing/2014/main" id="{BAEE582F-C1D0-CB4C-7244-58A246DA1C6C}"/>
                  </a:ext>
                </a:extLst>
              </p:cNvPr>
              <p:cNvSpPr txBox="1"/>
              <p:nvPr userDrawn="1"/>
            </p:nvSpPr>
            <p:spPr>
              <a:xfrm>
                <a:off x="-950805" y="380055"/>
                <a:ext cx="439544" cy="246221"/>
              </a:xfrm>
              <a:prstGeom prst="rect">
                <a:avLst/>
              </a:prstGeom>
              <a:noFill/>
            </p:spPr>
            <p:txBody>
              <a:bodyPr wrap="none" rtlCol="0">
                <a:spAutoFit/>
              </a:bodyPr>
              <a:lstStyle/>
              <a:p>
                <a:r>
                  <a:rPr lang="en-US" sz="1000" dirty="0">
                    <a:latin typeface="+mj-lt"/>
                    <a:ea typeface="Open Sans" panose="020B0606030504020204" pitchFamily="34" charset="0"/>
                    <a:cs typeface="Open Sans" panose="020B0606030504020204" pitchFamily="34" charset="0"/>
                  </a:rPr>
                  <a:t>.com</a:t>
                </a:r>
              </a:p>
            </p:txBody>
          </p:sp>
        </p:grpSp>
        <p:grpSp>
          <p:nvGrpSpPr>
            <p:cNvPr id="6" name="Group 5">
              <a:extLst>
                <a:ext uri="{FF2B5EF4-FFF2-40B4-BE49-F238E27FC236}">
                  <a16:creationId xmlns:a16="http://schemas.microsoft.com/office/drawing/2014/main" id="{F5C23839-F8D9-FC13-F695-5873F14BAF9B}"/>
                </a:ext>
              </a:extLst>
            </p:cNvPr>
            <p:cNvGrpSpPr/>
            <p:nvPr userDrawn="1"/>
          </p:nvGrpSpPr>
          <p:grpSpPr>
            <a:xfrm>
              <a:off x="-1719071" y="218885"/>
              <a:ext cx="1547194" cy="159662"/>
              <a:chOff x="757647" y="1021854"/>
              <a:chExt cx="5325710" cy="549583"/>
            </a:xfrm>
          </p:grpSpPr>
          <p:sp>
            <p:nvSpPr>
              <p:cNvPr id="7" name="Shape">
                <a:extLst>
                  <a:ext uri="{FF2B5EF4-FFF2-40B4-BE49-F238E27FC236}">
                    <a16:creationId xmlns:a16="http://schemas.microsoft.com/office/drawing/2014/main" id="{D2DFAADE-AEEE-67C4-E631-0A26CC2A0487}"/>
                  </a:ext>
                </a:extLst>
              </p:cNvPr>
              <p:cNvSpPr/>
              <p:nvPr userDrawn="1"/>
            </p:nvSpPr>
            <p:spPr>
              <a:xfrm>
                <a:off x="757647" y="1022945"/>
                <a:ext cx="4193833" cy="548492"/>
              </a:xfrm>
              <a:custGeom>
                <a:avLst/>
                <a:gdLst/>
                <a:ahLst/>
                <a:cxnLst>
                  <a:cxn ang="0">
                    <a:pos x="wd2" y="hd2"/>
                  </a:cxn>
                  <a:cxn ang="5400000">
                    <a:pos x="wd2" y="hd2"/>
                  </a:cxn>
                  <a:cxn ang="10800000">
                    <a:pos x="wd2" y="hd2"/>
                  </a:cxn>
                  <a:cxn ang="16200000">
                    <a:pos x="wd2" y="hd2"/>
                  </a:cxn>
                </a:cxnLst>
                <a:rect l="0" t="0" r="r" b="b"/>
                <a:pathLst>
                  <a:path w="21600" h="21600" extrusionOk="0">
                    <a:moveTo>
                      <a:pt x="0" y="2662"/>
                    </a:moveTo>
                    <a:lnTo>
                      <a:pt x="882" y="2662"/>
                    </a:lnTo>
                    <a:cubicBezTo>
                      <a:pt x="1028" y="2662"/>
                      <a:pt x="1163" y="2791"/>
                      <a:pt x="1280" y="3049"/>
                    </a:cubicBezTo>
                    <a:cubicBezTo>
                      <a:pt x="1398" y="3307"/>
                      <a:pt x="1500" y="3693"/>
                      <a:pt x="1584" y="4165"/>
                    </a:cubicBezTo>
                    <a:cubicBezTo>
                      <a:pt x="1668" y="4638"/>
                      <a:pt x="1730" y="5239"/>
                      <a:pt x="1775" y="5969"/>
                    </a:cubicBezTo>
                    <a:cubicBezTo>
                      <a:pt x="1820" y="6656"/>
                      <a:pt x="1842" y="7472"/>
                      <a:pt x="1842" y="8374"/>
                    </a:cubicBezTo>
                    <a:cubicBezTo>
                      <a:pt x="1842" y="9447"/>
                      <a:pt x="1814" y="10392"/>
                      <a:pt x="1763" y="11165"/>
                    </a:cubicBezTo>
                    <a:cubicBezTo>
                      <a:pt x="1707" y="11938"/>
                      <a:pt x="1634" y="12625"/>
                      <a:pt x="1544" y="13140"/>
                    </a:cubicBezTo>
                    <a:cubicBezTo>
                      <a:pt x="1455" y="13656"/>
                      <a:pt x="1348" y="14042"/>
                      <a:pt x="1224" y="14300"/>
                    </a:cubicBezTo>
                    <a:cubicBezTo>
                      <a:pt x="1101" y="14557"/>
                      <a:pt x="972" y="14686"/>
                      <a:pt x="837" y="14686"/>
                    </a:cubicBezTo>
                    <a:lnTo>
                      <a:pt x="590" y="14686"/>
                    </a:lnTo>
                    <a:lnTo>
                      <a:pt x="590" y="21299"/>
                    </a:lnTo>
                    <a:lnTo>
                      <a:pt x="0" y="21299"/>
                    </a:lnTo>
                    <a:lnTo>
                      <a:pt x="0" y="2662"/>
                    </a:lnTo>
                    <a:close/>
                    <a:moveTo>
                      <a:pt x="584" y="11251"/>
                    </a:moveTo>
                    <a:lnTo>
                      <a:pt x="798" y="11251"/>
                    </a:lnTo>
                    <a:cubicBezTo>
                      <a:pt x="854" y="11251"/>
                      <a:pt x="910" y="11208"/>
                      <a:pt x="966" y="11122"/>
                    </a:cubicBezTo>
                    <a:cubicBezTo>
                      <a:pt x="1022" y="11036"/>
                      <a:pt x="1067" y="10864"/>
                      <a:pt x="1106" y="10650"/>
                    </a:cubicBezTo>
                    <a:cubicBezTo>
                      <a:pt x="1146" y="10435"/>
                      <a:pt x="1179" y="10177"/>
                      <a:pt x="1202" y="9834"/>
                    </a:cubicBezTo>
                    <a:cubicBezTo>
                      <a:pt x="1224" y="9490"/>
                      <a:pt x="1241" y="9104"/>
                      <a:pt x="1241" y="8588"/>
                    </a:cubicBezTo>
                    <a:cubicBezTo>
                      <a:pt x="1241" y="7730"/>
                      <a:pt x="1202" y="7085"/>
                      <a:pt x="1129" y="6656"/>
                    </a:cubicBezTo>
                    <a:cubicBezTo>
                      <a:pt x="1050" y="6227"/>
                      <a:pt x="955" y="6012"/>
                      <a:pt x="826" y="6012"/>
                    </a:cubicBezTo>
                    <a:lnTo>
                      <a:pt x="590" y="6012"/>
                    </a:lnTo>
                    <a:lnTo>
                      <a:pt x="590" y="11251"/>
                    </a:lnTo>
                    <a:close/>
                    <a:moveTo>
                      <a:pt x="2179" y="21256"/>
                    </a:moveTo>
                    <a:lnTo>
                      <a:pt x="2179" y="7085"/>
                    </a:lnTo>
                    <a:lnTo>
                      <a:pt x="2628" y="7085"/>
                    </a:lnTo>
                    <a:lnTo>
                      <a:pt x="2685" y="9576"/>
                    </a:lnTo>
                    <a:cubicBezTo>
                      <a:pt x="2707" y="9233"/>
                      <a:pt x="2735" y="8889"/>
                      <a:pt x="2769" y="8546"/>
                    </a:cubicBezTo>
                    <a:cubicBezTo>
                      <a:pt x="2802" y="8202"/>
                      <a:pt x="2842" y="7901"/>
                      <a:pt x="2887" y="7644"/>
                    </a:cubicBezTo>
                    <a:cubicBezTo>
                      <a:pt x="2932" y="7386"/>
                      <a:pt x="2988" y="7171"/>
                      <a:pt x="3044" y="7043"/>
                    </a:cubicBezTo>
                    <a:cubicBezTo>
                      <a:pt x="3106" y="6871"/>
                      <a:pt x="3173" y="6828"/>
                      <a:pt x="3246" y="6828"/>
                    </a:cubicBezTo>
                    <a:cubicBezTo>
                      <a:pt x="3302" y="6828"/>
                      <a:pt x="3353" y="6871"/>
                      <a:pt x="3403" y="7000"/>
                    </a:cubicBezTo>
                    <a:cubicBezTo>
                      <a:pt x="3448" y="7128"/>
                      <a:pt x="3488" y="7214"/>
                      <a:pt x="3516" y="7386"/>
                    </a:cubicBezTo>
                    <a:lnTo>
                      <a:pt x="3426" y="10779"/>
                    </a:lnTo>
                    <a:cubicBezTo>
                      <a:pt x="3398" y="10650"/>
                      <a:pt x="3364" y="10564"/>
                      <a:pt x="3319" y="10435"/>
                    </a:cubicBezTo>
                    <a:cubicBezTo>
                      <a:pt x="3274" y="10349"/>
                      <a:pt x="3224" y="10306"/>
                      <a:pt x="3156" y="10306"/>
                    </a:cubicBezTo>
                    <a:cubicBezTo>
                      <a:pt x="3038" y="10306"/>
                      <a:pt x="2937" y="10607"/>
                      <a:pt x="2859" y="11208"/>
                    </a:cubicBezTo>
                    <a:cubicBezTo>
                      <a:pt x="2780" y="11809"/>
                      <a:pt x="2741" y="12840"/>
                      <a:pt x="2741" y="14257"/>
                    </a:cubicBezTo>
                    <a:lnTo>
                      <a:pt x="2741" y="21342"/>
                    </a:lnTo>
                    <a:lnTo>
                      <a:pt x="2179" y="21342"/>
                    </a:lnTo>
                    <a:close/>
                    <a:moveTo>
                      <a:pt x="5279" y="15416"/>
                    </a:moveTo>
                    <a:lnTo>
                      <a:pt x="4083" y="15416"/>
                    </a:lnTo>
                    <a:lnTo>
                      <a:pt x="4083" y="15545"/>
                    </a:lnTo>
                    <a:cubicBezTo>
                      <a:pt x="4083" y="16533"/>
                      <a:pt x="4134" y="17263"/>
                      <a:pt x="4235" y="17692"/>
                    </a:cubicBezTo>
                    <a:cubicBezTo>
                      <a:pt x="4336" y="18165"/>
                      <a:pt x="4459" y="18379"/>
                      <a:pt x="4611" y="18379"/>
                    </a:cubicBezTo>
                    <a:cubicBezTo>
                      <a:pt x="4718" y="18379"/>
                      <a:pt x="4807" y="18293"/>
                      <a:pt x="4886" y="18165"/>
                    </a:cubicBezTo>
                    <a:cubicBezTo>
                      <a:pt x="4965" y="17993"/>
                      <a:pt x="5032" y="17821"/>
                      <a:pt x="5088" y="17606"/>
                    </a:cubicBezTo>
                    <a:lnTo>
                      <a:pt x="5195" y="20612"/>
                    </a:lnTo>
                    <a:cubicBezTo>
                      <a:pt x="5128" y="20870"/>
                      <a:pt x="5038" y="21085"/>
                      <a:pt x="4931" y="21299"/>
                    </a:cubicBezTo>
                    <a:cubicBezTo>
                      <a:pt x="4824" y="21514"/>
                      <a:pt x="4695" y="21600"/>
                      <a:pt x="4538" y="21600"/>
                    </a:cubicBezTo>
                    <a:cubicBezTo>
                      <a:pt x="4398" y="21600"/>
                      <a:pt x="4268" y="21471"/>
                      <a:pt x="4145" y="21171"/>
                    </a:cubicBezTo>
                    <a:cubicBezTo>
                      <a:pt x="4021" y="20870"/>
                      <a:pt x="3909" y="20441"/>
                      <a:pt x="3819" y="19839"/>
                    </a:cubicBezTo>
                    <a:cubicBezTo>
                      <a:pt x="3724" y="19238"/>
                      <a:pt x="3651" y="18508"/>
                      <a:pt x="3594" y="17606"/>
                    </a:cubicBezTo>
                    <a:cubicBezTo>
                      <a:pt x="3538" y="16705"/>
                      <a:pt x="3510" y="15631"/>
                      <a:pt x="3510" y="14343"/>
                    </a:cubicBezTo>
                    <a:cubicBezTo>
                      <a:pt x="3510" y="13226"/>
                      <a:pt x="3533" y="12196"/>
                      <a:pt x="3578" y="11251"/>
                    </a:cubicBezTo>
                    <a:cubicBezTo>
                      <a:pt x="3622" y="10306"/>
                      <a:pt x="3684" y="9533"/>
                      <a:pt x="3768" y="8846"/>
                    </a:cubicBezTo>
                    <a:cubicBezTo>
                      <a:pt x="3853" y="8159"/>
                      <a:pt x="3948" y="7644"/>
                      <a:pt x="4066" y="7300"/>
                    </a:cubicBezTo>
                    <a:cubicBezTo>
                      <a:pt x="4178" y="6957"/>
                      <a:pt x="4308" y="6742"/>
                      <a:pt x="4448" y="6742"/>
                    </a:cubicBezTo>
                    <a:cubicBezTo>
                      <a:pt x="4701" y="6742"/>
                      <a:pt x="4903" y="7343"/>
                      <a:pt x="5060" y="8503"/>
                    </a:cubicBezTo>
                    <a:cubicBezTo>
                      <a:pt x="5212" y="9662"/>
                      <a:pt x="5290" y="11380"/>
                      <a:pt x="5290" y="13527"/>
                    </a:cubicBezTo>
                    <a:lnTo>
                      <a:pt x="5290" y="15416"/>
                    </a:lnTo>
                    <a:close/>
                    <a:moveTo>
                      <a:pt x="4695" y="12453"/>
                    </a:moveTo>
                    <a:cubicBezTo>
                      <a:pt x="4695" y="12110"/>
                      <a:pt x="4690" y="11809"/>
                      <a:pt x="4678" y="11466"/>
                    </a:cubicBezTo>
                    <a:cubicBezTo>
                      <a:pt x="4667" y="11165"/>
                      <a:pt x="4650" y="10864"/>
                      <a:pt x="4628" y="10607"/>
                    </a:cubicBezTo>
                    <a:cubicBezTo>
                      <a:pt x="4605" y="10349"/>
                      <a:pt x="4577" y="10177"/>
                      <a:pt x="4544" y="10006"/>
                    </a:cubicBezTo>
                    <a:cubicBezTo>
                      <a:pt x="4510" y="9877"/>
                      <a:pt x="4465" y="9791"/>
                      <a:pt x="4420" y="9791"/>
                    </a:cubicBezTo>
                    <a:cubicBezTo>
                      <a:pt x="4330" y="9791"/>
                      <a:pt x="4257" y="10049"/>
                      <a:pt x="4195" y="10521"/>
                    </a:cubicBezTo>
                    <a:cubicBezTo>
                      <a:pt x="4134" y="10993"/>
                      <a:pt x="4100" y="11637"/>
                      <a:pt x="4089" y="12496"/>
                    </a:cubicBezTo>
                    <a:lnTo>
                      <a:pt x="4695" y="12453"/>
                    </a:lnTo>
                    <a:close/>
                    <a:moveTo>
                      <a:pt x="6773" y="10693"/>
                    </a:moveTo>
                    <a:cubicBezTo>
                      <a:pt x="6706" y="10435"/>
                      <a:pt x="6633" y="10220"/>
                      <a:pt x="6554" y="10091"/>
                    </a:cubicBezTo>
                    <a:cubicBezTo>
                      <a:pt x="6476" y="9963"/>
                      <a:pt x="6402" y="9877"/>
                      <a:pt x="6329" y="9877"/>
                    </a:cubicBezTo>
                    <a:cubicBezTo>
                      <a:pt x="6262" y="9877"/>
                      <a:pt x="6206" y="9963"/>
                      <a:pt x="6167" y="10134"/>
                    </a:cubicBezTo>
                    <a:cubicBezTo>
                      <a:pt x="6127" y="10306"/>
                      <a:pt x="6105" y="10564"/>
                      <a:pt x="6105" y="10864"/>
                    </a:cubicBezTo>
                    <a:cubicBezTo>
                      <a:pt x="6105" y="11208"/>
                      <a:pt x="6127" y="11466"/>
                      <a:pt x="6167" y="11723"/>
                    </a:cubicBezTo>
                    <a:cubicBezTo>
                      <a:pt x="6206" y="11938"/>
                      <a:pt x="6285" y="12196"/>
                      <a:pt x="6402" y="12453"/>
                    </a:cubicBezTo>
                    <a:lnTo>
                      <a:pt x="6520" y="12711"/>
                    </a:lnTo>
                    <a:cubicBezTo>
                      <a:pt x="6672" y="13054"/>
                      <a:pt x="6790" y="13570"/>
                      <a:pt x="6869" y="14257"/>
                    </a:cubicBezTo>
                    <a:cubicBezTo>
                      <a:pt x="6947" y="14944"/>
                      <a:pt x="6987" y="15803"/>
                      <a:pt x="6987" y="16876"/>
                    </a:cubicBezTo>
                    <a:cubicBezTo>
                      <a:pt x="6987" y="17563"/>
                      <a:pt x="6970" y="18208"/>
                      <a:pt x="6930" y="18809"/>
                    </a:cubicBezTo>
                    <a:cubicBezTo>
                      <a:pt x="6891" y="19410"/>
                      <a:pt x="6835" y="19882"/>
                      <a:pt x="6768" y="20312"/>
                    </a:cubicBezTo>
                    <a:cubicBezTo>
                      <a:pt x="6695" y="20741"/>
                      <a:pt x="6610" y="21042"/>
                      <a:pt x="6515" y="21256"/>
                    </a:cubicBezTo>
                    <a:cubicBezTo>
                      <a:pt x="6414" y="21471"/>
                      <a:pt x="6307" y="21600"/>
                      <a:pt x="6183" y="21600"/>
                    </a:cubicBezTo>
                    <a:cubicBezTo>
                      <a:pt x="6054" y="21600"/>
                      <a:pt x="5936" y="21514"/>
                      <a:pt x="5835" y="21342"/>
                    </a:cubicBezTo>
                    <a:cubicBezTo>
                      <a:pt x="5734" y="21171"/>
                      <a:pt x="5639" y="20913"/>
                      <a:pt x="5554" y="20569"/>
                    </a:cubicBezTo>
                    <a:lnTo>
                      <a:pt x="5678" y="17435"/>
                    </a:lnTo>
                    <a:cubicBezTo>
                      <a:pt x="5751" y="17735"/>
                      <a:pt x="5830" y="17950"/>
                      <a:pt x="5914" y="18165"/>
                    </a:cubicBezTo>
                    <a:cubicBezTo>
                      <a:pt x="5993" y="18336"/>
                      <a:pt x="6077" y="18465"/>
                      <a:pt x="6161" y="18465"/>
                    </a:cubicBezTo>
                    <a:cubicBezTo>
                      <a:pt x="6256" y="18465"/>
                      <a:pt x="6329" y="18336"/>
                      <a:pt x="6369" y="18122"/>
                    </a:cubicBezTo>
                    <a:cubicBezTo>
                      <a:pt x="6408" y="17907"/>
                      <a:pt x="6431" y="17649"/>
                      <a:pt x="6431" y="17349"/>
                    </a:cubicBezTo>
                    <a:cubicBezTo>
                      <a:pt x="6431" y="17177"/>
                      <a:pt x="6425" y="17005"/>
                      <a:pt x="6419" y="16876"/>
                    </a:cubicBezTo>
                    <a:cubicBezTo>
                      <a:pt x="6408" y="16748"/>
                      <a:pt x="6397" y="16619"/>
                      <a:pt x="6369" y="16490"/>
                    </a:cubicBezTo>
                    <a:cubicBezTo>
                      <a:pt x="6346" y="16361"/>
                      <a:pt x="6313" y="16275"/>
                      <a:pt x="6268" y="16146"/>
                    </a:cubicBezTo>
                    <a:cubicBezTo>
                      <a:pt x="6223" y="16017"/>
                      <a:pt x="6172" y="15889"/>
                      <a:pt x="6105" y="15760"/>
                    </a:cubicBezTo>
                    <a:lnTo>
                      <a:pt x="5987" y="15502"/>
                    </a:lnTo>
                    <a:cubicBezTo>
                      <a:pt x="5835" y="15116"/>
                      <a:pt x="5723" y="14600"/>
                      <a:pt x="5656" y="13956"/>
                    </a:cubicBezTo>
                    <a:cubicBezTo>
                      <a:pt x="5588" y="13312"/>
                      <a:pt x="5549" y="12410"/>
                      <a:pt x="5549" y="11294"/>
                    </a:cubicBezTo>
                    <a:cubicBezTo>
                      <a:pt x="5549" y="10650"/>
                      <a:pt x="5566" y="10049"/>
                      <a:pt x="5599" y="9490"/>
                    </a:cubicBezTo>
                    <a:cubicBezTo>
                      <a:pt x="5633" y="8932"/>
                      <a:pt x="5684" y="8460"/>
                      <a:pt x="5745" y="8073"/>
                    </a:cubicBezTo>
                    <a:cubicBezTo>
                      <a:pt x="5807" y="7687"/>
                      <a:pt x="5886" y="7343"/>
                      <a:pt x="5976" y="7128"/>
                    </a:cubicBezTo>
                    <a:cubicBezTo>
                      <a:pt x="6066" y="6914"/>
                      <a:pt x="6172" y="6785"/>
                      <a:pt x="6290" y="6785"/>
                    </a:cubicBezTo>
                    <a:cubicBezTo>
                      <a:pt x="6408" y="6785"/>
                      <a:pt x="6520" y="6871"/>
                      <a:pt x="6622" y="7043"/>
                    </a:cubicBezTo>
                    <a:cubicBezTo>
                      <a:pt x="6723" y="7214"/>
                      <a:pt x="6812" y="7429"/>
                      <a:pt x="6897" y="7730"/>
                    </a:cubicBezTo>
                    <a:lnTo>
                      <a:pt x="6773" y="10693"/>
                    </a:lnTo>
                    <a:close/>
                    <a:moveTo>
                      <a:pt x="8992" y="15416"/>
                    </a:moveTo>
                    <a:lnTo>
                      <a:pt x="7795" y="15416"/>
                    </a:lnTo>
                    <a:lnTo>
                      <a:pt x="7795" y="15545"/>
                    </a:lnTo>
                    <a:cubicBezTo>
                      <a:pt x="7795" y="16533"/>
                      <a:pt x="7846" y="17263"/>
                      <a:pt x="7947" y="17692"/>
                    </a:cubicBezTo>
                    <a:cubicBezTo>
                      <a:pt x="8048" y="18165"/>
                      <a:pt x="8172" y="18379"/>
                      <a:pt x="8323" y="18379"/>
                    </a:cubicBezTo>
                    <a:cubicBezTo>
                      <a:pt x="8430" y="18379"/>
                      <a:pt x="8520" y="18293"/>
                      <a:pt x="8598" y="18165"/>
                    </a:cubicBezTo>
                    <a:cubicBezTo>
                      <a:pt x="8677" y="17993"/>
                      <a:pt x="8744" y="17821"/>
                      <a:pt x="8801" y="17606"/>
                    </a:cubicBezTo>
                    <a:lnTo>
                      <a:pt x="8907" y="20612"/>
                    </a:lnTo>
                    <a:cubicBezTo>
                      <a:pt x="8840" y="20870"/>
                      <a:pt x="8750" y="21085"/>
                      <a:pt x="8643" y="21299"/>
                    </a:cubicBezTo>
                    <a:cubicBezTo>
                      <a:pt x="8537" y="21514"/>
                      <a:pt x="8407" y="21600"/>
                      <a:pt x="8250" y="21600"/>
                    </a:cubicBezTo>
                    <a:cubicBezTo>
                      <a:pt x="8110" y="21600"/>
                      <a:pt x="7981" y="21471"/>
                      <a:pt x="7857" y="21171"/>
                    </a:cubicBezTo>
                    <a:cubicBezTo>
                      <a:pt x="7734" y="20870"/>
                      <a:pt x="7621" y="20441"/>
                      <a:pt x="7531" y="19839"/>
                    </a:cubicBezTo>
                    <a:cubicBezTo>
                      <a:pt x="7436" y="19238"/>
                      <a:pt x="7363" y="18508"/>
                      <a:pt x="7307" y="17606"/>
                    </a:cubicBezTo>
                    <a:cubicBezTo>
                      <a:pt x="7251" y="16705"/>
                      <a:pt x="7222" y="15631"/>
                      <a:pt x="7222" y="14343"/>
                    </a:cubicBezTo>
                    <a:cubicBezTo>
                      <a:pt x="7222" y="13226"/>
                      <a:pt x="7245" y="12196"/>
                      <a:pt x="7290" y="11251"/>
                    </a:cubicBezTo>
                    <a:cubicBezTo>
                      <a:pt x="7335" y="10306"/>
                      <a:pt x="7397" y="9533"/>
                      <a:pt x="7481" y="8846"/>
                    </a:cubicBezTo>
                    <a:cubicBezTo>
                      <a:pt x="7565" y="8159"/>
                      <a:pt x="7661" y="7644"/>
                      <a:pt x="7778" y="7300"/>
                    </a:cubicBezTo>
                    <a:cubicBezTo>
                      <a:pt x="7891" y="6957"/>
                      <a:pt x="8020" y="6742"/>
                      <a:pt x="8160" y="6742"/>
                    </a:cubicBezTo>
                    <a:cubicBezTo>
                      <a:pt x="8413" y="6742"/>
                      <a:pt x="8615" y="7343"/>
                      <a:pt x="8773" y="8503"/>
                    </a:cubicBezTo>
                    <a:cubicBezTo>
                      <a:pt x="8924" y="9662"/>
                      <a:pt x="9003" y="11380"/>
                      <a:pt x="9003" y="13527"/>
                    </a:cubicBezTo>
                    <a:lnTo>
                      <a:pt x="9003" y="15416"/>
                    </a:lnTo>
                    <a:close/>
                    <a:moveTo>
                      <a:pt x="8413" y="12453"/>
                    </a:moveTo>
                    <a:cubicBezTo>
                      <a:pt x="8413" y="12110"/>
                      <a:pt x="8407" y="11809"/>
                      <a:pt x="8396" y="11466"/>
                    </a:cubicBezTo>
                    <a:cubicBezTo>
                      <a:pt x="8385" y="11165"/>
                      <a:pt x="8368" y="10864"/>
                      <a:pt x="8346" y="10607"/>
                    </a:cubicBezTo>
                    <a:cubicBezTo>
                      <a:pt x="8323" y="10349"/>
                      <a:pt x="8295" y="10177"/>
                      <a:pt x="8261" y="10006"/>
                    </a:cubicBezTo>
                    <a:cubicBezTo>
                      <a:pt x="8228" y="9834"/>
                      <a:pt x="8183" y="9791"/>
                      <a:pt x="8138" y="9791"/>
                    </a:cubicBezTo>
                    <a:cubicBezTo>
                      <a:pt x="8048" y="9791"/>
                      <a:pt x="7975" y="10049"/>
                      <a:pt x="7913" y="10521"/>
                    </a:cubicBezTo>
                    <a:cubicBezTo>
                      <a:pt x="7851" y="10993"/>
                      <a:pt x="7818" y="11637"/>
                      <a:pt x="7807" y="12496"/>
                    </a:cubicBezTo>
                    <a:lnTo>
                      <a:pt x="8413" y="12453"/>
                    </a:lnTo>
                    <a:close/>
                    <a:moveTo>
                      <a:pt x="9913" y="21256"/>
                    </a:moveTo>
                    <a:lnTo>
                      <a:pt x="9340" y="21256"/>
                    </a:lnTo>
                    <a:lnTo>
                      <a:pt x="9340" y="7085"/>
                    </a:lnTo>
                    <a:lnTo>
                      <a:pt x="9783" y="7085"/>
                    </a:lnTo>
                    <a:lnTo>
                      <a:pt x="9851" y="8846"/>
                    </a:lnTo>
                    <a:cubicBezTo>
                      <a:pt x="9935" y="8202"/>
                      <a:pt x="10025" y="7687"/>
                      <a:pt x="10126" y="7300"/>
                    </a:cubicBezTo>
                    <a:cubicBezTo>
                      <a:pt x="10227" y="6914"/>
                      <a:pt x="10339" y="6742"/>
                      <a:pt x="10463" y="6742"/>
                    </a:cubicBezTo>
                    <a:cubicBezTo>
                      <a:pt x="10671" y="6742"/>
                      <a:pt x="10828" y="7171"/>
                      <a:pt x="10940" y="8030"/>
                    </a:cubicBezTo>
                    <a:cubicBezTo>
                      <a:pt x="11053" y="8889"/>
                      <a:pt x="11109" y="10177"/>
                      <a:pt x="11109" y="11852"/>
                    </a:cubicBezTo>
                    <a:lnTo>
                      <a:pt x="11109" y="21214"/>
                    </a:lnTo>
                    <a:lnTo>
                      <a:pt x="10536" y="21214"/>
                    </a:lnTo>
                    <a:lnTo>
                      <a:pt x="10536" y="12281"/>
                    </a:lnTo>
                    <a:cubicBezTo>
                      <a:pt x="10536" y="11594"/>
                      <a:pt x="10514" y="11036"/>
                      <a:pt x="10474" y="10650"/>
                    </a:cubicBezTo>
                    <a:cubicBezTo>
                      <a:pt x="10429" y="10263"/>
                      <a:pt x="10368" y="10048"/>
                      <a:pt x="10289" y="10048"/>
                    </a:cubicBezTo>
                    <a:cubicBezTo>
                      <a:pt x="10227" y="10048"/>
                      <a:pt x="10160" y="10177"/>
                      <a:pt x="10092" y="10478"/>
                    </a:cubicBezTo>
                    <a:cubicBezTo>
                      <a:pt x="10025" y="10736"/>
                      <a:pt x="9963" y="11122"/>
                      <a:pt x="9913" y="11551"/>
                    </a:cubicBezTo>
                    <a:lnTo>
                      <a:pt x="9913" y="21256"/>
                    </a:lnTo>
                    <a:close/>
                    <a:moveTo>
                      <a:pt x="12687" y="10220"/>
                    </a:moveTo>
                    <a:lnTo>
                      <a:pt x="12215" y="10220"/>
                    </a:lnTo>
                    <a:lnTo>
                      <a:pt x="12215" y="16189"/>
                    </a:lnTo>
                    <a:cubicBezTo>
                      <a:pt x="12215" y="16833"/>
                      <a:pt x="12232" y="17306"/>
                      <a:pt x="12271" y="17563"/>
                    </a:cubicBezTo>
                    <a:cubicBezTo>
                      <a:pt x="12311" y="17821"/>
                      <a:pt x="12361" y="17950"/>
                      <a:pt x="12429" y="17950"/>
                    </a:cubicBezTo>
                    <a:cubicBezTo>
                      <a:pt x="12479" y="17950"/>
                      <a:pt x="12530" y="17907"/>
                      <a:pt x="12580" y="17821"/>
                    </a:cubicBezTo>
                    <a:cubicBezTo>
                      <a:pt x="12631" y="17735"/>
                      <a:pt x="12670" y="17649"/>
                      <a:pt x="12698" y="17478"/>
                    </a:cubicBezTo>
                    <a:lnTo>
                      <a:pt x="12783" y="20441"/>
                    </a:lnTo>
                    <a:cubicBezTo>
                      <a:pt x="12738" y="20612"/>
                      <a:pt x="12670" y="20784"/>
                      <a:pt x="12586" y="20956"/>
                    </a:cubicBezTo>
                    <a:cubicBezTo>
                      <a:pt x="12496" y="21128"/>
                      <a:pt x="12401" y="21213"/>
                      <a:pt x="12305" y="21213"/>
                    </a:cubicBezTo>
                    <a:cubicBezTo>
                      <a:pt x="12064" y="21213"/>
                      <a:pt x="11895" y="20870"/>
                      <a:pt x="11800" y="20140"/>
                    </a:cubicBezTo>
                    <a:cubicBezTo>
                      <a:pt x="11699" y="19453"/>
                      <a:pt x="11654" y="18379"/>
                      <a:pt x="11654" y="16919"/>
                    </a:cubicBezTo>
                    <a:lnTo>
                      <a:pt x="11654" y="10220"/>
                    </a:lnTo>
                    <a:lnTo>
                      <a:pt x="11362" y="10220"/>
                    </a:lnTo>
                    <a:lnTo>
                      <a:pt x="11362" y="7085"/>
                    </a:lnTo>
                    <a:lnTo>
                      <a:pt x="11654" y="7085"/>
                    </a:lnTo>
                    <a:lnTo>
                      <a:pt x="11654" y="2791"/>
                    </a:lnTo>
                    <a:lnTo>
                      <a:pt x="12221" y="2791"/>
                    </a:lnTo>
                    <a:lnTo>
                      <a:pt x="12221" y="7085"/>
                    </a:lnTo>
                    <a:lnTo>
                      <a:pt x="12693" y="7085"/>
                    </a:lnTo>
                    <a:lnTo>
                      <a:pt x="12693" y="10220"/>
                    </a:lnTo>
                    <a:close/>
                    <a:moveTo>
                      <a:pt x="13069" y="8331"/>
                    </a:moveTo>
                    <a:cubicBezTo>
                      <a:pt x="13176" y="7858"/>
                      <a:pt x="13294" y="7472"/>
                      <a:pt x="13428" y="7214"/>
                    </a:cubicBezTo>
                    <a:cubicBezTo>
                      <a:pt x="13563" y="6914"/>
                      <a:pt x="13698" y="6785"/>
                      <a:pt x="13833" y="6785"/>
                    </a:cubicBezTo>
                    <a:cubicBezTo>
                      <a:pt x="14063" y="6785"/>
                      <a:pt x="14243" y="7214"/>
                      <a:pt x="14383" y="8073"/>
                    </a:cubicBezTo>
                    <a:cubicBezTo>
                      <a:pt x="14524" y="8932"/>
                      <a:pt x="14591" y="10263"/>
                      <a:pt x="14591" y="12110"/>
                    </a:cubicBezTo>
                    <a:lnTo>
                      <a:pt x="14591" y="21299"/>
                    </a:lnTo>
                    <a:lnTo>
                      <a:pt x="14153" y="21299"/>
                    </a:lnTo>
                    <a:lnTo>
                      <a:pt x="14102" y="19882"/>
                    </a:lnTo>
                    <a:lnTo>
                      <a:pt x="14085" y="19882"/>
                    </a:lnTo>
                    <a:cubicBezTo>
                      <a:pt x="14035" y="20398"/>
                      <a:pt x="13962" y="20827"/>
                      <a:pt x="13872" y="21128"/>
                    </a:cubicBezTo>
                    <a:cubicBezTo>
                      <a:pt x="13782" y="21471"/>
                      <a:pt x="13676" y="21600"/>
                      <a:pt x="13552" y="21600"/>
                    </a:cubicBezTo>
                    <a:cubicBezTo>
                      <a:pt x="13445" y="21600"/>
                      <a:pt x="13355" y="21471"/>
                      <a:pt x="13277" y="21256"/>
                    </a:cubicBezTo>
                    <a:cubicBezTo>
                      <a:pt x="13198" y="21042"/>
                      <a:pt x="13131" y="20698"/>
                      <a:pt x="13080" y="20312"/>
                    </a:cubicBezTo>
                    <a:cubicBezTo>
                      <a:pt x="13030" y="19925"/>
                      <a:pt x="12990" y="19453"/>
                      <a:pt x="12962" y="18895"/>
                    </a:cubicBezTo>
                    <a:cubicBezTo>
                      <a:pt x="12934" y="18336"/>
                      <a:pt x="12923" y="17778"/>
                      <a:pt x="12923" y="17177"/>
                    </a:cubicBezTo>
                    <a:cubicBezTo>
                      <a:pt x="12923" y="16361"/>
                      <a:pt x="12945" y="15631"/>
                      <a:pt x="12996" y="15073"/>
                    </a:cubicBezTo>
                    <a:cubicBezTo>
                      <a:pt x="13041" y="14472"/>
                      <a:pt x="13108" y="13999"/>
                      <a:pt x="13187" y="13613"/>
                    </a:cubicBezTo>
                    <a:cubicBezTo>
                      <a:pt x="13266" y="13226"/>
                      <a:pt x="13361" y="12969"/>
                      <a:pt x="13473" y="12797"/>
                    </a:cubicBezTo>
                    <a:cubicBezTo>
                      <a:pt x="13580" y="12625"/>
                      <a:pt x="13698" y="12539"/>
                      <a:pt x="13822" y="12539"/>
                    </a:cubicBezTo>
                    <a:lnTo>
                      <a:pt x="14012" y="12539"/>
                    </a:lnTo>
                    <a:lnTo>
                      <a:pt x="14012" y="11766"/>
                    </a:lnTo>
                    <a:cubicBezTo>
                      <a:pt x="14012" y="11251"/>
                      <a:pt x="13990" y="10821"/>
                      <a:pt x="13939" y="10564"/>
                    </a:cubicBezTo>
                    <a:cubicBezTo>
                      <a:pt x="13889" y="10263"/>
                      <a:pt x="13822" y="10134"/>
                      <a:pt x="13732" y="10134"/>
                    </a:cubicBezTo>
                    <a:cubicBezTo>
                      <a:pt x="13653" y="10134"/>
                      <a:pt x="13580" y="10220"/>
                      <a:pt x="13501" y="10392"/>
                    </a:cubicBezTo>
                    <a:cubicBezTo>
                      <a:pt x="13428" y="10564"/>
                      <a:pt x="13344" y="10864"/>
                      <a:pt x="13254" y="11251"/>
                    </a:cubicBezTo>
                    <a:lnTo>
                      <a:pt x="13069" y="8331"/>
                    </a:lnTo>
                    <a:close/>
                    <a:moveTo>
                      <a:pt x="14024" y="15116"/>
                    </a:moveTo>
                    <a:lnTo>
                      <a:pt x="13895" y="15159"/>
                    </a:lnTo>
                    <a:cubicBezTo>
                      <a:pt x="13822" y="15159"/>
                      <a:pt x="13760" y="15245"/>
                      <a:pt x="13715" y="15330"/>
                    </a:cubicBezTo>
                    <a:cubicBezTo>
                      <a:pt x="13664" y="15416"/>
                      <a:pt x="13625" y="15545"/>
                      <a:pt x="13597" y="15717"/>
                    </a:cubicBezTo>
                    <a:cubicBezTo>
                      <a:pt x="13569" y="15846"/>
                      <a:pt x="13546" y="16060"/>
                      <a:pt x="13535" y="16232"/>
                    </a:cubicBezTo>
                    <a:cubicBezTo>
                      <a:pt x="13524" y="16447"/>
                      <a:pt x="13518" y="16662"/>
                      <a:pt x="13518" y="16876"/>
                    </a:cubicBezTo>
                    <a:cubicBezTo>
                      <a:pt x="13518" y="17478"/>
                      <a:pt x="13541" y="17907"/>
                      <a:pt x="13591" y="18122"/>
                    </a:cubicBezTo>
                    <a:cubicBezTo>
                      <a:pt x="13636" y="18336"/>
                      <a:pt x="13692" y="18465"/>
                      <a:pt x="13754" y="18465"/>
                    </a:cubicBezTo>
                    <a:cubicBezTo>
                      <a:pt x="13816" y="18465"/>
                      <a:pt x="13872" y="18336"/>
                      <a:pt x="13923" y="18036"/>
                    </a:cubicBezTo>
                    <a:cubicBezTo>
                      <a:pt x="13973" y="17778"/>
                      <a:pt x="14007" y="17478"/>
                      <a:pt x="14029" y="17134"/>
                    </a:cubicBezTo>
                    <a:lnTo>
                      <a:pt x="14029" y="15116"/>
                    </a:lnTo>
                    <a:close/>
                    <a:moveTo>
                      <a:pt x="16192" y="10220"/>
                    </a:moveTo>
                    <a:lnTo>
                      <a:pt x="15720" y="10220"/>
                    </a:lnTo>
                    <a:lnTo>
                      <a:pt x="15720" y="16189"/>
                    </a:lnTo>
                    <a:cubicBezTo>
                      <a:pt x="15720" y="16833"/>
                      <a:pt x="15737" y="17306"/>
                      <a:pt x="15776" y="17563"/>
                    </a:cubicBezTo>
                    <a:cubicBezTo>
                      <a:pt x="15815" y="17821"/>
                      <a:pt x="15866" y="17950"/>
                      <a:pt x="15933" y="17950"/>
                    </a:cubicBezTo>
                    <a:cubicBezTo>
                      <a:pt x="15984" y="17950"/>
                      <a:pt x="16034" y="17907"/>
                      <a:pt x="16085" y="17821"/>
                    </a:cubicBezTo>
                    <a:cubicBezTo>
                      <a:pt x="16135" y="17735"/>
                      <a:pt x="16175" y="17649"/>
                      <a:pt x="16203" y="17478"/>
                    </a:cubicBezTo>
                    <a:lnTo>
                      <a:pt x="16287" y="20441"/>
                    </a:lnTo>
                    <a:cubicBezTo>
                      <a:pt x="16242" y="20612"/>
                      <a:pt x="16175" y="20784"/>
                      <a:pt x="16090" y="20956"/>
                    </a:cubicBezTo>
                    <a:cubicBezTo>
                      <a:pt x="16001" y="21128"/>
                      <a:pt x="15905" y="21213"/>
                      <a:pt x="15810" y="21213"/>
                    </a:cubicBezTo>
                    <a:cubicBezTo>
                      <a:pt x="15568" y="21213"/>
                      <a:pt x="15400" y="20870"/>
                      <a:pt x="15304" y="20140"/>
                    </a:cubicBezTo>
                    <a:cubicBezTo>
                      <a:pt x="15203" y="19453"/>
                      <a:pt x="15158" y="18379"/>
                      <a:pt x="15158" y="16919"/>
                    </a:cubicBezTo>
                    <a:lnTo>
                      <a:pt x="15158" y="10220"/>
                    </a:lnTo>
                    <a:lnTo>
                      <a:pt x="14866" y="10220"/>
                    </a:lnTo>
                    <a:lnTo>
                      <a:pt x="14866" y="7085"/>
                    </a:lnTo>
                    <a:lnTo>
                      <a:pt x="15158" y="7085"/>
                    </a:lnTo>
                    <a:lnTo>
                      <a:pt x="15158" y="2791"/>
                    </a:lnTo>
                    <a:lnTo>
                      <a:pt x="15725" y="2791"/>
                    </a:lnTo>
                    <a:lnTo>
                      <a:pt x="15725" y="7085"/>
                    </a:lnTo>
                    <a:lnTo>
                      <a:pt x="16197" y="7085"/>
                    </a:lnTo>
                    <a:lnTo>
                      <a:pt x="16197" y="10220"/>
                    </a:lnTo>
                    <a:close/>
                    <a:moveTo>
                      <a:pt x="16871" y="4294"/>
                    </a:moveTo>
                    <a:cubicBezTo>
                      <a:pt x="16776" y="4294"/>
                      <a:pt x="16697" y="4080"/>
                      <a:pt x="16646" y="3650"/>
                    </a:cubicBezTo>
                    <a:cubicBezTo>
                      <a:pt x="16596" y="3221"/>
                      <a:pt x="16568" y="2705"/>
                      <a:pt x="16568" y="2147"/>
                    </a:cubicBezTo>
                    <a:cubicBezTo>
                      <a:pt x="16568" y="1546"/>
                      <a:pt x="16596" y="1031"/>
                      <a:pt x="16646" y="644"/>
                    </a:cubicBezTo>
                    <a:cubicBezTo>
                      <a:pt x="16697" y="215"/>
                      <a:pt x="16776" y="0"/>
                      <a:pt x="16866" y="0"/>
                    </a:cubicBezTo>
                    <a:cubicBezTo>
                      <a:pt x="16961" y="0"/>
                      <a:pt x="17034" y="215"/>
                      <a:pt x="17085" y="601"/>
                    </a:cubicBezTo>
                    <a:cubicBezTo>
                      <a:pt x="17135" y="1031"/>
                      <a:pt x="17163" y="1546"/>
                      <a:pt x="17163" y="2147"/>
                    </a:cubicBezTo>
                    <a:cubicBezTo>
                      <a:pt x="17163" y="2748"/>
                      <a:pt x="17135" y="3264"/>
                      <a:pt x="17085" y="3693"/>
                    </a:cubicBezTo>
                    <a:cubicBezTo>
                      <a:pt x="17045" y="4122"/>
                      <a:pt x="16972" y="4294"/>
                      <a:pt x="16871" y="4294"/>
                    </a:cubicBezTo>
                    <a:close/>
                    <a:moveTo>
                      <a:pt x="16585" y="21256"/>
                    </a:moveTo>
                    <a:lnTo>
                      <a:pt x="16585" y="7085"/>
                    </a:lnTo>
                    <a:lnTo>
                      <a:pt x="17158" y="7085"/>
                    </a:lnTo>
                    <a:lnTo>
                      <a:pt x="17158" y="21256"/>
                    </a:lnTo>
                    <a:lnTo>
                      <a:pt x="16585" y="21256"/>
                    </a:lnTo>
                    <a:close/>
                    <a:moveTo>
                      <a:pt x="19477" y="14085"/>
                    </a:moveTo>
                    <a:cubicBezTo>
                      <a:pt x="19477" y="15245"/>
                      <a:pt x="19455" y="16275"/>
                      <a:pt x="19404" y="17220"/>
                    </a:cubicBezTo>
                    <a:cubicBezTo>
                      <a:pt x="19354" y="18165"/>
                      <a:pt x="19286" y="18938"/>
                      <a:pt x="19196" y="19582"/>
                    </a:cubicBezTo>
                    <a:cubicBezTo>
                      <a:pt x="19106" y="20226"/>
                      <a:pt x="19005" y="20741"/>
                      <a:pt x="18887" y="21085"/>
                    </a:cubicBezTo>
                    <a:cubicBezTo>
                      <a:pt x="18769" y="21428"/>
                      <a:pt x="18640" y="21600"/>
                      <a:pt x="18505" y="21600"/>
                    </a:cubicBezTo>
                    <a:cubicBezTo>
                      <a:pt x="18371" y="21600"/>
                      <a:pt x="18241" y="21428"/>
                      <a:pt x="18124" y="21128"/>
                    </a:cubicBezTo>
                    <a:cubicBezTo>
                      <a:pt x="18006" y="20784"/>
                      <a:pt x="17905" y="20355"/>
                      <a:pt x="17820" y="19711"/>
                    </a:cubicBezTo>
                    <a:cubicBezTo>
                      <a:pt x="17736" y="19109"/>
                      <a:pt x="17669" y="18336"/>
                      <a:pt x="17618" y="17435"/>
                    </a:cubicBezTo>
                    <a:cubicBezTo>
                      <a:pt x="17568" y="16533"/>
                      <a:pt x="17545" y="15502"/>
                      <a:pt x="17545" y="14386"/>
                    </a:cubicBezTo>
                    <a:cubicBezTo>
                      <a:pt x="17545" y="13183"/>
                      <a:pt x="17568" y="12110"/>
                      <a:pt x="17618" y="11165"/>
                    </a:cubicBezTo>
                    <a:cubicBezTo>
                      <a:pt x="17669" y="10220"/>
                      <a:pt x="17736" y="9404"/>
                      <a:pt x="17826" y="8760"/>
                    </a:cubicBezTo>
                    <a:cubicBezTo>
                      <a:pt x="17916" y="8116"/>
                      <a:pt x="18017" y="7601"/>
                      <a:pt x="18135" y="7257"/>
                    </a:cubicBezTo>
                    <a:cubicBezTo>
                      <a:pt x="18253" y="6914"/>
                      <a:pt x="18382" y="6742"/>
                      <a:pt x="18517" y="6742"/>
                    </a:cubicBezTo>
                    <a:cubicBezTo>
                      <a:pt x="18651" y="6742"/>
                      <a:pt x="18781" y="6914"/>
                      <a:pt x="18899" y="7214"/>
                    </a:cubicBezTo>
                    <a:cubicBezTo>
                      <a:pt x="19017" y="7515"/>
                      <a:pt x="19118" y="7987"/>
                      <a:pt x="19202" y="8631"/>
                    </a:cubicBezTo>
                    <a:cubicBezTo>
                      <a:pt x="19286" y="9233"/>
                      <a:pt x="19354" y="10006"/>
                      <a:pt x="19404" y="10907"/>
                    </a:cubicBezTo>
                    <a:cubicBezTo>
                      <a:pt x="19455" y="11809"/>
                      <a:pt x="19477" y="12883"/>
                      <a:pt x="19477" y="14085"/>
                    </a:cubicBezTo>
                    <a:close/>
                    <a:moveTo>
                      <a:pt x="18893" y="14214"/>
                    </a:moveTo>
                    <a:cubicBezTo>
                      <a:pt x="18893" y="13441"/>
                      <a:pt x="18882" y="12797"/>
                      <a:pt x="18865" y="12239"/>
                    </a:cubicBezTo>
                    <a:cubicBezTo>
                      <a:pt x="18842" y="11680"/>
                      <a:pt x="18814" y="11251"/>
                      <a:pt x="18781" y="10907"/>
                    </a:cubicBezTo>
                    <a:cubicBezTo>
                      <a:pt x="18747" y="10564"/>
                      <a:pt x="18702" y="10306"/>
                      <a:pt x="18657" y="10134"/>
                    </a:cubicBezTo>
                    <a:cubicBezTo>
                      <a:pt x="18612" y="9963"/>
                      <a:pt x="18562" y="9920"/>
                      <a:pt x="18517" y="9920"/>
                    </a:cubicBezTo>
                    <a:cubicBezTo>
                      <a:pt x="18466" y="9920"/>
                      <a:pt x="18421" y="10006"/>
                      <a:pt x="18376" y="10134"/>
                    </a:cubicBezTo>
                    <a:cubicBezTo>
                      <a:pt x="18331" y="10263"/>
                      <a:pt x="18292" y="10521"/>
                      <a:pt x="18258" y="10821"/>
                    </a:cubicBezTo>
                    <a:cubicBezTo>
                      <a:pt x="18225" y="11165"/>
                      <a:pt x="18197" y="11594"/>
                      <a:pt x="18174" y="12153"/>
                    </a:cubicBezTo>
                    <a:cubicBezTo>
                      <a:pt x="18152" y="12711"/>
                      <a:pt x="18146" y="13355"/>
                      <a:pt x="18146" y="14214"/>
                    </a:cubicBezTo>
                    <a:cubicBezTo>
                      <a:pt x="18146" y="15631"/>
                      <a:pt x="18185" y="16705"/>
                      <a:pt x="18264" y="17349"/>
                    </a:cubicBezTo>
                    <a:cubicBezTo>
                      <a:pt x="18343" y="18036"/>
                      <a:pt x="18432" y="18336"/>
                      <a:pt x="18528" y="18336"/>
                    </a:cubicBezTo>
                    <a:cubicBezTo>
                      <a:pt x="18578" y="18336"/>
                      <a:pt x="18623" y="18250"/>
                      <a:pt x="18668" y="18122"/>
                    </a:cubicBezTo>
                    <a:cubicBezTo>
                      <a:pt x="18713" y="17993"/>
                      <a:pt x="18753" y="17735"/>
                      <a:pt x="18786" y="17435"/>
                    </a:cubicBezTo>
                    <a:cubicBezTo>
                      <a:pt x="18820" y="17091"/>
                      <a:pt x="18848" y="16662"/>
                      <a:pt x="18871" y="16146"/>
                    </a:cubicBezTo>
                    <a:cubicBezTo>
                      <a:pt x="18882" y="15631"/>
                      <a:pt x="18893" y="14987"/>
                      <a:pt x="18893" y="14214"/>
                    </a:cubicBezTo>
                    <a:close/>
                    <a:moveTo>
                      <a:pt x="20404" y="21256"/>
                    </a:moveTo>
                    <a:lnTo>
                      <a:pt x="19831" y="21256"/>
                    </a:lnTo>
                    <a:lnTo>
                      <a:pt x="19831" y="7085"/>
                    </a:lnTo>
                    <a:lnTo>
                      <a:pt x="20275" y="7085"/>
                    </a:lnTo>
                    <a:lnTo>
                      <a:pt x="20342" y="8846"/>
                    </a:lnTo>
                    <a:cubicBezTo>
                      <a:pt x="20426" y="8202"/>
                      <a:pt x="20516" y="7687"/>
                      <a:pt x="20617" y="7300"/>
                    </a:cubicBezTo>
                    <a:cubicBezTo>
                      <a:pt x="20718" y="6914"/>
                      <a:pt x="20831" y="6742"/>
                      <a:pt x="20954" y="6742"/>
                    </a:cubicBezTo>
                    <a:cubicBezTo>
                      <a:pt x="21162" y="6742"/>
                      <a:pt x="21319" y="7171"/>
                      <a:pt x="21432" y="8030"/>
                    </a:cubicBezTo>
                    <a:cubicBezTo>
                      <a:pt x="21544" y="8889"/>
                      <a:pt x="21600" y="10177"/>
                      <a:pt x="21600" y="11852"/>
                    </a:cubicBezTo>
                    <a:lnTo>
                      <a:pt x="21600" y="21214"/>
                    </a:lnTo>
                    <a:lnTo>
                      <a:pt x="21027" y="21214"/>
                    </a:lnTo>
                    <a:lnTo>
                      <a:pt x="21027" y="12281"/>
                    </a:lnTo>
                    <a:cubicBezTo>
                      <a:pt x="21027" y="11594"/>
                      <a:pt x="21005" y="11036"/>
                      <a:pt x="20965" y="10650"/>
                    </a:cubicBezTo>
                    <a:cubicBezTo>
                      <a:pt x="20920" y="10263"/>
                      <a:pt x="20859" y="10048"/>
                      <a:pt x="20780" y="10048"/>
                    </a:cubicBezTo>
                    <a:cubicBezTo>
                      <a:pt x="20718" y="10048"/>
                      <a:pt x="20651" y="10177"/>
                      <a:pt x="20583" y="10478"/>
                    </a:cubicBezTo>
                    <a:cubicBezTo>
                      <a:pt x="20516" y="10736"/>
                      <a:pt x="20454" y="11122"/>
                      <a:pt x="20404" y="11551"/>
                    </a:cubicBezTo>
                    <a:lnTo>
                      <a:pt x="20404" y="21256"/>
                    </a:lnTo>
                    <a:close/>
                  </a:path>
                </a:pathLst>
              </a:custGeom>
              <a:solidFill>
                <a:srgbClr val="002033"/>
              </a:solidFill>
              <a:ln w="12700">
                <a:miter lim="400000"/>
              </a:ln>
            </p:spPr>
            <p:txBody>
              <a:bodyPr lIns="38100" tIns="38100" rIns="38100" bIns="38100" anchor="ctr"/>
              <a:lstStyle/>
              <a:p>
                <a:pPr>
                  <a:defRPr sz="3000">
                    <a:solidFill>
                      <a:srgbClr val="FFFFFF"/>
                    </a:solidFill>
                  </a:defRPr>
                </a:pPr>
                <a:endParaRPr/>
              </a:p>
            </p:txBody>
          </p:sp>
          <p:sp>
            <p:nvSpPr>
              <p:cNvPr id="8" name="Shape">
                <a:extLst>
                  <a:ext uri="{FF2B5EF4-FFF2-40B4-BE49-F238E27FC236}">
                    <a16:creationId xmlns:a16="http://schemas.microsoft.com/office/drawing/2014/main" id="{285A82B9-C48D-490D-BB56-464D7C52CC8C}"/>
                  </a:ext>
                </a:extLst>
              </p:cNvPr>
              <p:cNvSpPr/>
              <p:nvPr userDrawn="1"/>
            </p:nvSpPr>
            <p:spPr>
              <a:xfrm>
                <a:off x="5032172" y="1021854"/>
                <a:ext cx="1051185" cy="549583"/>
              </a:xfrm>
              <a:custGeom>
                <a:avLst/>
                <a:gdLst/>
                <a:ahLst/>
                <a:cxnLst>
                  <a:cxn ang="0">
                    <a:pos x="wd2" y="hd2"/>
                  </a:cxn>
                  <a:cxn ang="5400000">
                    <a:pos x="wd2" y="hd2"/>
                  </a:cxn>
                  <a:cxn ang="10800000">
                    <a:pos x="wd2" y="hd2"/>
                  </a:cxn>
                  <a:cxn ang="16200000">
                    <a:pos x="wd2" y="hd2"/>
                  </a:cxn>
                </a:cxnLst>
                <a:rect l="0" t="0" r="r" b="b"/>
                <a:pathLst>
                  <a:path w="21600" h="21600" extrusionOk="0">
                    <a:moveTo>
                      <a:pt x="15954" y="0"/>
                    </a:moveTo>
                    <a:cubicBezTo>
                      <a:pt x="13287" y="0"/>
                      <a:pt x="11002" y="3514"/>
                      <a:pt x="10441" y="8443"/>
                    </a:cubicBezTo>
                    <a:cubicBezTo>
                      <a:pt x="9052" y="8229"/>
                      <a:pt x="6050" y="7757"/>
                      <a:pt x="5198" y="7671"/>
                    </a:cubicBezTo>
                    <a:cubicBezTo>
                      <a:pt x="5154" y="7671"/>
                      <a:pt x="5109" y="7671"/>
                      <a:pt x="5041" y="7671"/>
                    </a:cubicBezTo>
                    <a:cubicBezTo>
                      <a:pt x="4638" y="7671"/>
                      <a:pt x="4280" y="7886"/>
                      <a:pt x="4033" y="8357"/>
                    </a:cubicBezTo>
                    <a:cubicBezTo>
                      <a:pt x="3563" y="9214"/>
                      <a:pt x="3563" y="10457"/>
                      <a:pt x="3563" y="10843"/>
                    </a:cubicBezTo>
                    <a:cubicBezTo>
                      <a:pt x="3563" y="11271"/>
                      <a:pt x="3563" y="12514"/>
                      <a:pt x="4033" y="13329"/>
                    </a:cubicBezTo>
                    <a:cubicBezTo>
                      <a:pt x="4280" y="13800"/>
                      <a:pt x="4638" y="14014"/>
                      <a:pt x="5041" y="14014"/>
                    </a:cubicBezTo>
                    <a:cubicBezTo>
                      <a:pt x="5086" y="14014"/>
                      <a:pt x="5131" y="14014"/>
                      <a:pt x="5198" y="14014"/>
                    </a:cubicBezTo>
                    <a:cubicBezTo>
                      <a:pt x="5803" y="13929"/>
                      <a:pt x="7417" y="13714"/>
                      <a:pt x="8313" y="13543"/>
                    </a:cubicBezTo>
                    <a:lnTo>
                      <a:pt x="9657" y="13329"/>
                    </a:lnTo>
                    <a:cubicBezTo>
                      <a:pt x="9971" y="13286"/>
                      <a:pt x="10262" y="13243"/>
                      <a:pt x="10464" y="13200"/>
                    </a:cubicBezTo>
                    <a:cubicBezTo>
                      <a:pt x="11046" y="18043"/>
                      <a:pt x="13332" y="21557"/>
                      <a:pt x="15954" y="21557"/>
                    </a:cubicBezTo>
                    <a:cubicBezTo>
                      <a:pt x="19068" y="21557"/>
                      <a:pt x="21600" y="16714"/>
                      <a:pt x="21600" y="10757"/>
                    </a:cubicBezTo>
                    <a:cubicBezTo>
                      <a:pt x="21600" y="4843"/>
                      <a:pt x="19068" y="0"/>
                      <a:pt x="15954" y="0"/>
                    </a:cubicBezTo>
                    <a:close/>
                    <a:moveTo>
                      <a:pt x="15954" y="17229"/>
                    </a:moveTo>
                    <a:cubicBezTo>
                      <a:pt x="14094" y="17229"/>
                      <a:pt x="12593" y="14357"/>
                      <a:pt x="12593" y="10800"/>
                    </a:cubicBezTo>
                    <a:cubicBezTo>
                      <a:pt x="12593" y="7243"/>
                      <a:pt x="14094" y="4371"/>
                      <a:pt x="15954" y="4371"/>
                    </a:cubicBezTo>
                    <a:cubicBezTo>
                      <a:pt x="17813" y="4371"/>
                      <a:pt x="19315" y="7243"/>
                      <a:pt x="19315" y="10800"/>
                    </a:cubicBezTo>
                    <a:cubicBezTo>
                      <a:pt x="19315" y="14357"/>
                      <a:pt x="17813" y="17229"/>
                      <a:pt x="15954" y="17229"/>
                    </a:cubicBezTo>
                    <a:close/>
                    <a:moveTo>
                      <a:pt x="9007" y="15514"/>
                    </a:moveTo>
                    <a:lnTo>
                      <a:pt x="9007" y="20014"/>
                    </a:lnTo>
                    <a:cubicBezTo>
                      <a:pt x="8627" y="20443"/>
                      <a:pt x="8134" y="20786"/>
                      <a:pt x="7506" y="21129"/>
                    </a:cubicBezTo>
                    <a:cubicBezTo>
                      <a:pt x="6879" y="21429"/>
                      <a:pt x="6207" y="21600"/>
                      <a:pt x="5467" y="21600"/>
                    </a:cubicBezTo>
                    <a:cubicBezTo>
                      <a:pt x="4324" y="21600"/>
                      <a:pt x="3339" y="21171"/>
                      <a:pt x="2532" y="20271"/>
                    </a:cubicBezTo>
                    <a:cubicBezTo>
                      <a:pt x="1725" y="19371"/>
                      <a:pt x="1098" y="18129"/>
                      <a:pt x="650" y="16500"/>
                    </a:cubicBezTo>
                    <a:cubicBezTo>
                      <a:pt x="224" y="14871"/>
                      <a:pt x="0" y="12986"/>
                      <a:pt x="0" y="10800"/>
                    </a:cubicBezTo>
                    <a:cubicBezTo>
                      <a:pt x="0" y="8657"/>
                      <a:pt x="246" y="6729"/>
                      <a:pt x="717" y="5143"/>
                    </a:cubicBezTo>
                    <a:cubicBezTo>
                      <a:pt x="1210" y="3514"/>
                      <a:pt x="1860" y="2271"/>
                      <a:pt x="2711" y="1371"/>
                    </a:cubicBezTo>
                    <a:cubicBezTo>
                      <a:pt x="3563" y="471"/>
                      <a:pt x="4549" y="43"/>
                      <a:pt x="5646" y="43"/>
                    </a:cubicBezTo>
                    <a:cubicBezTo>
                      <a:pt x="6229" y="43"/>
                      <a:pt x="6767" y="171"/>
                      <a:pt x="7282" y="386"/>
                    </a:cubicBezTo>
                    <a:cubicBezTo>
                      <a:pt x="7798" y="600"/>
                      <a:pt x="8246" y="900"/>
                      <a:pt x="8627" y="1243"/>
                    </a:cubicBezTo>
                    <a:lnTo>
                      <a:pt x="8402" y="4843"/>
                    </a:lnTo>
                    <a:cubicBezTo>
                      <a:pt x="8022" y="4500"/>
                      <a:pt x="7596" y="4200"/>
                      <a:pt x="7125" y="3986"/>
                    </a:cubicBezTo>
                    <a:cubicBezTo>
                      <a:pt x="6655" y="3771"/>
                      <a:pt x="6162" y="3643"/>
                      <a:pt x="5624" y="3643"/>
                    </a:cubicBezTo>
                    <a:cubicBezTo>
                      <a:pt x="4817" y="3643"/>
                      <a:pt x="4168" y="3943"/>
                      <a:pt x="3630" y="4586"/>
                    </a:cubicBezTo>
                    <a:cubicBezTo>
                      <a:pt x="3115" y="5186"/>
                      <a:pt x="2734" y="6043"/>
                      <a:pt x="2487" y="7114"/>
                    </a:cubicBezTo>
                    <a:cubicBezTo>
                      <a:pt x="2241" y="8186"/>
                      <a:pt x="2106" y="9386"/>
                      <a:pt x="2106" y="10714"/>
                    </a:cubicBezTo>
                    <a:cubicBezTo>
                      <a:pt x="2106" y="12129"/>
                      <a:pt x="2241" y="13371"/>
                      <a:pt x="2487" y="14443"/>
                    </a:cubicBezTo>
                    <a:cubicBezTo>
                      <a:pt x="2734" y="15514"/>
                      <a:pt x="3115" y="16371"/>
                      <a:pt x="3607" y="17014"/>
                    </a:cubicBezTo>
                    <a:cubicBezTo>
                      <a:pt x="4100" y="17614"/>
                      <a:pt x="4728" y="17957"/>
                      <a:pt x="5490" y="17957"/>
                    </a:cubicBezTo>
                    <a:cubicBezTo>
                      <a:pt x="5714" y="17957"/>
                      <a:pt x="5960" y="17914"/>
                      <a:pt x="6207" y="17871"/>
                    </a:cubicBezTo>
                    <a:cubicBezTo>
                      <a:pt x="6453" y="17829"/>
                      <a:pt x="6722" y="17743"/>
                      <a:pt x="6968" y="17614"/>
                    </a:cubicBezTo>
                    <a:lnTo>
                      <a:pt x="6968" y="15814"/>
                    </a:lnTo>
                    <a:cubicBezTo>
                      <a:pt x="7439" y="15729"/>
                      <a:pt x="7887" y="15686"/>
                      <a:pt x="8246" y="15643"/>
                    </a:cubicBezTo>
                    <a:lnTo>
                      <a:pt x="9007" y="15514"/>
                    </a:lnTo>
                    <a:close/>
                  </a:path>
                </a:pathLst>
              </a:custGeom>
              <a:solidFill>
                <a:srgbClr val="008C58"/>
              </a:solidFill>
              <a:ln w="12700">
                <a:miter lim="400000"/>
              </a:ln>
            </p:spPr>
            <p:txBody>
              <a:bodyPr lIns="38100" tIns="38100" rIns="38100" bIns="38100" anchor="ctr"/>
              <a:lstStyle/>
              <a:p>
                <a:pPr>
                  <a:defRPr sz="3000">
                    <a:solidFill>
                      <a:srgbClr val="FFFFFF"/>
                    </a:solidFill>
                  </a:defRPr>
                </a:pPr>
                <a:endParaRPr dirty="0"/>
              </a:p>
            </p:txBody>
          </p:sp>
        </p:grpSp>
      </p:grpSp>
      <p:sp>
        <p:nvSpPr>
          <p:cNvPr id="12" name="Shape">
            <a:extLst>
              <a:ext uri="{FF2B5EF4-FFF2-40B4-BE49-F238E27FC236}">
                <a16:creationId xmlns:a16="http://schemas.microsoft.com/office/drawing/2014/main" id="{EFEE98D4-2422-A234-A864-14015CDCC59A}"/>
              </a:ext>
            </a:extLst>
          </p:cNvPr>
          <p:cNvSpPr/>
          <p:nvPr userDrawn="1"/>
        </p:nvSpPr>
        <p:spPr>
          <a:xfrm>
            <a:off x="0" y="188441"/>
            <a:ext cx="680700" cy="468993"/>
          </a:xfrm>
          <a:custGeom>
            <a:avLst/>
            <a:gdLst/>
            <a:ahLst/>
            <a:cxnLst>
              <a:cxn ang="0">
                <a:pos x="wd2" y="hd2"/>
              </a:cxn>
              <a:cxn ang="5400000">
                <a:pos x="wd2" y="hd2"/>
              </a:cxn>
              <a:cxn ang="10800000">
                <a:pos x="wd2" y="hd2"/>
              </a:cxn>
              <a:cxn ang="16200000">
                <a:pos x="wd2" y="hd2"/>
              </a:cxn>
            </a:cxnLst>
            <a:rect l="0" t="0" r="r" b="b"/>
            <a:pathLst>
              <a:path w="21600" h="21600" extrusionOk="0">
                <a:moveTo>
                  <a:pt x="14136" y="0"/>
                </a:moveTo>
                <a:cubicBezTo>
                  <a:pt x="10637" y="0"/>
                  <a:pt x="7604" y="3521"/>
                  <a:pt x="6858" y="8464"/>
                </a:cubicBezTo>
                <a:cubicBezTo>
                  <a:pt x="5038" y="8261"/>
                  <a:pt x="1166" y="7787"/>
                  <a:pt x="0" y="7719"/>
                </a:cubicBezTo>
                <a:lnTo>
                  <a:pt x="0" y="14084"/>
                </a:lnTo>
                <a:cubicBezTo>
                  <a:pt x="840" y="14016"/>
                  <a:pt x="2892" y="13745"/>
                  <a:pt x="4059" y="13610"/>
                </a:cubicBezTo>
                <a:lnTo>
                  <a:pt x="5832" y="13407"/>
                </a:lnTo>
                <a:cubicBezTo>
                  <a:pt x="6251" y="13339"/>
                  <a:pt x="6625" y="13339"/>
                  <a:pt x="6905" y="13271"/>
                </a:cubicBezTo>
                <a:cubicBezTo>
                  <a:pt x="7698" y="18147"/>
                  <a:pt x="10683" y="21600"/>
                  <a:pt x="14136" y="21600"/>
                </a:cubicBezTo>
                <a:cubicBezTo>
                  <a:pt x="18241" y="21600"/>
                  <a:pt x="21600" y="16725"/>
                  <a:pt x="21600" y="10766"/>
                </a:cubicBezTo>
                <a:cubicBezTo>
                  <a:pt x="21553" y="4875"/>
                  <a:pt x="18241" y="0"/>
                  <a:pt x="14136" y="0"/>
                </a:cubicBezTo>
                <a:close/>
                <a:moveTo>
                  <a:pt x="14136" y="17266"/>
                </a:moveTo>
                <a:cubicBezTo>
                  <a:pt x="11710" y="17266"/>
                  <a:pt x="9704" y="14355"/>
                  <a:pt x="9704" y="10834"/>
                </a:cubicBezTo>
                <a:cubicBezTo>
                  <a:pt x="9704" y="7313"/>
                  <a:pt x="11710" y="4401"/>
                  <a:pt x="14136" y="4401"/>
                </a:cubicBezTo>
                <a:cubicBezTo>
                  <a:pt x="16562" y="4401"/>
                  <a:pt x="18568" y="7313"/>
                  <a:pt x="18568" y="10834"/>
                </a:cubicBezTo>
                <a:cubicBezTo>
                  <a:pt x="18568" y="14355"/>
                  <a:pt x="16562" y="17266"/>
                  <a:pt x="14136" y="17266"/>
                </a:cubicBezTo>
                <a:close/>
                <a:moveTo>
                  <a:pt x="0" y="68"/>
                </a:moveTo>
                <a:cubicBezTo>
                  <a:pt x="187" y="68"/>
                  <a:pt x="373" y="68"/>
                  <a:pt x="560" y="68"/>
                </a:cubicBezTo>
                <a:cubicBezTo>
                  <a:pt x="1306" y="68"/>
                  <a:pt x="2053" y="203"/>
                  <a:pt x="2752" y="406"/>
                </a:cubicBezTo>
                <a:cubicBezTo>
                  <a:pt x="3452" y="609"/>
                  <a:pt x="4012" y="948"/>
                  <a:pt x="4525" y="1286"/>
                </a:cubicBezTo>
                <a:lnTo>
                  <a:pt x="4245" y="4875"/>
                </a:lnTo>
                <a:cubicBezTo>
                  <a:pt x="3732" y="4537"/>
                  <a:pt x="3172" y="4266"/>
                  <a:pt x="2566" y="3995"/>
                </a:cubicBezTo>
                <a:cubicBezTo>
                  <a:pt x="1959" y="3792"/>
                  <a:pt x="1306" y="3656"/>
                  <a:pt x="606" y="3656"/>
                </a:cubicBezTo>
                <a:cubicBezTo>
                  <a:pt x="420" y="3656"/>
                  <a:pt x="233" y="3656"/>
                  <a:pt x="47" y="3724"/>
                </a:cubicBezTo>
                <a:lnTo>
                  <a:pt x="47" y="68"/>
                </a:lnTo>
                <a:close/>
                <a:moveTo>
                  <a:pt x="4059" y="15641"/>
                </a:moveTo>
                <a:lnTo>
                  <a:pt x="4992" y="15506"/>
                </a:lnTo>
                <a:lnTo>
                  <a:pt x="4992" y="19975"/>
                </a:lnTo>
                <a:cubicBezTo>
                  <a:pt x="4479" y="20381"/>
                  <a:pt x="3825" y="20787"/>
                  <a:pt x="3032" y="21058"/>
                </a:cubicBezTo>
                <a:cubicBezTo>
                  <a:pt x="2193" y="21397"/>
                  <a:pt x="1306" y="21532"/>
                  <a:pt x="327" y="21532"/>
                </a:cubicBezTo>
                <a:cubicBezTo>
                  <a:pt x="233" y="21532"/>
                  <a:pt x="140" y="21532"/>
                  <a:pt x="0" y="21532"/>
                </a:cubicBezTo>
                <a:lnTo>
                  <a:pt x="0" y="17876"/>
                </a:lnTo>
                <a:cubicBezTo>
                  <a:pt x="140" y="17876"/>
                  <a:pt x="280" y="17876"/>
                  <a:pt x="420" y="17876"/>
                </a:cubicBezTo>
                <a:cubicBezTo>
                  <a:pt x="700" y="17876"/>
                  <a:pt x="1026" y="17876"/>
                  <a:pt x="1353" y="17808"/>
                </a:cubicBezTo>
                <a:cubicBezTo>
                  <a:pt x="1679" y="17740"/>
                  <a:pt x="2006" y="17673"/>
                  <a:pt x="2379" y="17605"/>
                </a:cubicBezTo>
                <a:lnTo>
                  <a:pt x="2379" y="15845"/>
                </a:lnTo>
                <a:cubicBezTo>
                  <a:pt x="2986" y="15777"/>
                  <a:pt x="3592" y="15709"/>
                  <a:pt x="4059" y="15641"/>
                </a:cubicBezTo>
                <a:close/>
              </a:path>
            </a:pathLst>
          </a:custGeom>
          <a:solidFill>
            <a:schemeClr val="bg1">
              <a:alpha val="19699"/>
            </a:schemeClr>
          </a:solidFill>
          <a:ln w="12700">
            <a:miter lim="400000"/>
          </a:ln>
        </p:spPr>
        <p:txBody>
          <a:bodyPr lIns="38100" tIns="38100" rIns="38100" bIns="38100" anchor="ctr"/>
          <a:lstStyle/>
          <a:p>
            <a:pPr>
              <a:defRPr sz="3000">
                <a:solidFill>
                  <a:srgbClr val="FFFFFF"/>
                </a:solidFill>
              </a:defRPr>
            </a:pPr>
            <a:endParaRPr>
              <a:solidFill>
                <a:schemeClr val="bg1"/>
              </a:solidFill>
            </a:endParaRPr>
          </a:p>
        </p:txBody>
      </p:sp>
      <p:grpSp>
        <p:nvGrpSpPr>
          <p:cNvPr id="16" name="Group 15">
            <a:extLst>
              <a:ext uri="{FF2B5EF4-FFF2-40B4-BE49-F238E27FC236}">
                <a16:creationId xmlns:a16="http://schemas.microsoft.com/office/drawing/2014/main" id="{EE3EAC94-F2D6-7639-EC34-D395A05EE91D}"/>
              </a:ext>
            </a:extLst>
          </p:cNvPr>
          <p:cNvGrpSpPr/>
          <p:nvPr userDrawn="1"/>
        </p:nvGrpSpPr>
        <p:grpSpPr>
          <a:xfrm>
            <a:off x="3763009" y="6404531"/>
            <a:ext cx="4665981" cy="354850"/>
            <a:chOff x="1714499" y="5181599"/>
            <a:chExt cx="4141472" cy="314961"/>
          </a:xfrm>
        </p:grpSpPr>
        <p:sp>
          <p:nvSpPr>
            <p:cNvPr id="17" name="Shape">
              <a:extLst>
                <a:ext uri="{FF2B5EF4-FFF2-40B4-BE49-F238E27FC236}">
                  <a16:creationId xmlns:a16="http://schemas.microsoft.com/office/drawing/2014/main" id="{9D0E6D66-0255-DBE1-A3E9-22CAE68EF038}"/>
                </a:ext>
              </a:extLst>
            </p:cNvPr>
            <p:cNvSpPr/>
            <p:nvPr userDrawn="1"/>
          </p:nvSpPr>
          <p:spPr>
            <a:xfrm>
              <a:off x="2603499" y="5181599"/>
              <a:ext cx="2494281" cy="314961"/>
            </a:xfrm>
            <a:custGeom>
              <a:avLst/>
              <a:gdLst/>
              <a:ahLst/>
              <a:cxnLst>
                <a:cxn ang="0">
                  <a:pos x="wd2" y="hd2"/>
                </a:cxn>
                <a:cxn ang="5400000">
                  <a:pos x="wd2" y="hd2"/>
                </a:cxn>
                <a:cxn ang="10800000">
                  <a:pos x="wd2" y="hd2"/>
                </a:cxn>
                <a:cxn ang="16200000">
                  <a:pos x="wd2" y="hd2"/>
                </a:cxn>
              </a:cxnLst>
              <a:rect l="0" t="0" r="r" b="b"/>
              <a:pathLst>
                <a:path w="21600" h="21600" extrusionOk="0">
                  <a:moveTo>
                    <a:pt x="7182" y="6358"/>
                  </a:moveTo>
                  <a:cubicBezTo>
                    <a:pt x="7138" y="5923"/>
                    <a:pt x="7072" y="5574"/>
                    <a:pt x="7006" y="5400"/>
                  </a:cubicBezTo>
                  <a:cubicBezTo>
                    <a:pt x="6940" y="5139"/>
                    <a:pt x="6863" y="5052"/>
                    <a:pt x="6775" y="5052"/>
                  </a:cubicBezTo>
                  <a:cubicBezTo>
                    <a:pt x="6676" y="5052"/>
                    <a:pt x="6588" y="5226"/>
                    <a:pt x="6511" y="5487"/>
                  </a:cubicBezTo>
                  <a:cubicBezTo>
                    <a:pt x="6434" y="5748"/>
                    <a:pt x="6368" y="6097"/>
                    <a:pt x="6302" y="6619"/>
                  </a:cubicBezTo>
                  <a:cubicBezTo>
                    <a:pt x="6236" y="7142"/>
                    <a:pt x="6203" y="7752"/>
                    <a:pt x="6170" y="8448"/>
                  </a:cubicBezTo>
                  <a:cubicBezTo>
                    <a:pt x="6137" y="9145"/>
                    <a:pt x="6126" y="9929"/>
                    <a:pt x="6126" y="10800"/>
                  </a:cubicBezTo>
                  <a:cubicBezTo>
                    <a:pt x="6126" y="11758"/>
                    <a:pt x="6148" y="12629"/>
                    <a:pt x="6181" y="13413"/>
                  </a:cubicBezTo>
                  <a:cubicBezTo>
                    <a:pt x="6214" y="14110"/>
                    <a:pt x="6269" y="14719"/>
                    <a:pt x="6335" y="15155"/>
                  </a:cubicBezTo>
                  <a:cubicBezTo>
                    <a:pt x="6401" y="15590"/>
                    <a:pt x="6478" y="15939"/>
                    <a:pt x="6555" y="16200"/>
                  </a:cubicBezTo>
                  <a:cubicBezTo>
                    <a:pt x="6643" y="16461"/>
                    <a:pt x="6731" y="16548"/>
                    <a:pt x="6830" y="16548"/>
                  </a:cubicBezTo>
                  <a:cubicBezTo>
                    <a:pt x="6918" y="16548"/>
                    <a:pt x="6995" y="16461"/>
                    <a:pt x="7061" y="16374"/>
                  </a:cubicBezTo>
                  <a:cubicBezTo>
                    <a:pt x="7138" y="16287"/>
                    <a:pt x="7204" y="16113"/>
                    <a:pt x="7259" y="15939"/>
                  </a:cubicBezTo>
                  <a:lnTo>
                    <a:pt x="7215" y="14719"/>
                  </a:lnTo>
                  <a:cubicBezTo>
                    <a:pt x="7149" y="14894"/>
                    <a:pt x="7094" y="15068"/>
                    <a:pt x="7028" y="15155"/>
                  </a:cubicBezTo>
                  <a:cubicBezTo>
                    <a:pt x="6973" y="15242"/>
                    <a:pt x="6907" y="15242"/>
                    <a:pt x="6841" y="15242"/>
                  </a:cubicBezTo>
                  <a:cubicBezTo>
                    <a:pt x="6687" y="15242"/>
                    <a:pt x="6566" y="14894"/>
                    <a:pt x="6478" y="14197"/>
                  </a:cubicBezTo>
                  <a:cubicBezTo>
                    <a:pt x="6390" y="13500"/>
                    <a:pt x="6346" y="12455"/>
                    <a:pt x="6346" y="11148"/>
                  </a:cubicBezTo>
                  <a:lnTo>
                    <a:pt x="6346" y="10974"/>
                  </a:lnTo>
                  <a:lnTo>
                    <a:pt x="7336" y="10974"/>
                  </a:lnTo>
                  <a:lnTo>
                    <a:pt x="7336" y="10016"/>
                  </a:lnTo>
                  <a:cubicBezTo>
                    <a:pt x="7336" y="9319"/>
                    <a:pt x="7325" y="8623"/>
                    <a:pt x="7292" y="8013"/>
                  </a:cubicBezTo>
                  <a:cubicBezTo>
                    <a:pt x="7270" y="7316"/>
                    <a:pt x="7237" y="6794"/>
                    <a:pt x="7182" y="6358"/>
                  </a:cubicBezTo>
                  <a:close/>
                  <a:moveTo>
                    <a:pt x="6346" y="9668"/>
                  </a:moveTo>
                  <a:cubicBezTo>
                    <a:pt x="6357" y="8623"/>
                    <a:pt x="6412" y="7839"/>
                    <a:pt x="6478" y="7229"/>
                  </a:cubicBezTo>
                  <a:cubicBezTo>
                    <a:pt x="6555" y="6619"/>
                    <a:pt x="6643" y="6358"/>
                    <a:pt x="6764" y="6358"/>
                  </a:cubicBezTo>
                  <a:cubicBezTo>
                    <a:pt x="6830" y="6358"/>
                    <a:pt x="6885" y="6445"/>
                    <a:pt x="6929" y="6619"/>
                  </a:cubicBezTo>
                  <a:cubicBezTo>
                    <a:pt x="6973" y="6794"/>
                    <a:pt x="7006" y="7055"/>
                    <a:pt x="7039" y="7316"/>
                  </a:cubicBezTo>
                  <a:cubicBezTo>
                    <a:pt x="7072" y="7577"/>
                    <a:pt x="7094" y="8013"/>
                    <a:pt x="7105" y="8361"/>
                  </a:cubicBezTo>
                  <a:cubicBezTo>
                    <a:pt x="7116" y="8797"/>
                    <a:pt x="7127" y="9145"/>
                    <a:pt x="7127" y="9581"/>
                  </a:cubicBezTo>
                  <a:lnTo>
                    <a:pt x="6346" y="9668"/>
                  </a:lnTo>
                  <a:close/>
                  <a:moveTo>
                    <a:pt x="4047" y="6358"/>
                  </a:moveTo>
                  <a:cubicBezTo>
                    <a:pt x="4003" y="5923"/>
                    <a:pt x="3937" y="5574"/>
                    <a:pt x="3871" y="5400"/>
                  </a:cubicBezTo>
                  <a:cubicBezTo>
                    <a:pt x="3805" y="5139"/>
                    <a:pt x="3728" y="5052"/>
                    <a:pt x="3640" y="5052"/>
                  </a:cubicBezTo>
                  <a:cubicBezTo>
                    <a:pt x="3541" y="5052"/>
                    <a:pt x="3453" y="5226"/>
                    <a:pt x="3376" y="5487"/>
                  </a:cubicBezTo>
                  <a:cubicBezTo>
                    <a:pt x="3299" y="5748"/>
                    <a:pt x="3233" y="6097"/>
                    <a:pt x="3167" y="6619"/>
                  </a:cubicBezTo>
                  <a:cubicBezTo>
                    <a:pt x="3101" y="7142"/>
                    <a:pt x="3068" y="7752"/>
                    <a:pt x="3035" y="8448"/>
                  </a:cubicBezTo>
                  <a:cubicBezTo>
                    <a:pt x="3002" y="9145"/>
                    <a:pt x="2991" y="9929"/>
                    <a:pt x="2991" y="10800"/>
                  </a:cubicBezTo>
                  <a:cubicBezTo>
                    <a:pt x="2991" y="11758"/>
                    <a:pt x="3013" y="12629"/>
                    <a:pt x="3046" y="13413"/>
                  </a:cubicBezTo>
                  <a:cubicBezTo>
                    <a:pt x="3079" y="14110"/>
                    <a:pt x="3134" y="14719"/>
                    <a:pt x="3200" y="15155"/>
                  </a:cubicBezTo>
                  <a:cubicBezTo>
                    <a:pt x="3266" y="15590"/>
                    <a:pt x="3343" y="15939"/>
                    <a:pt x="3420" y="16200"/>
                  </a:cubicBezTo>
                  <a:cubicBezTo>
                    <a:pt x="3508" y="16461"/>
                    <a:pt x="3596" y="16548"/>
                    <a:pt x="3695" y="16548"/>
                  </a:cubicBezTo>
                  <a:cubicBezTo>
                    <a:pt x="3783" y="16548"/>
                    <a:pt x="3860" y="16461"/>
                    <a:pt x="3926" y="16374"/>
                  </a:cubicBezTo>
                  <a:cubicBezTo>
                    <a:pt x="4003" y="16287"/>
                    <a:pt x="4069" y="16113"/>
                    <a:pt x="4124" y="15939"/>
                  </a:cubicBezTo>
                  <a:lnTo>
                    <a:pt x="4080" y="14719"/>
                  </a:lnTo>
                  <a:cubicBezTo>
                    <a:pt x="4014" y="14894"/>
                    <a:pt x="3959" y="15068"/>
                    <a:pt x="3893" y="15155"/>
                  </a:cubicBezTo>
                  <a:cubicBezTo>
                    <a:pt x="3838" y="15242"/>
                    <a:pt x="3772" y="15242"/>
                    <a:pt x="3706" y="15242"/>
                  </a:cubicBezTo>
                  <a:cubicBezTo>
                    <a:pt x="3552" y="15242"/>
                    <a:pt x="3431" y="14894"/>
                    <a:pt x="3343" y="14197"/>
                  </a:cubicBezTo>
                  <a:cubicBezTo>
                    <a:pt x="3255" y="13500"/>
                    <a:pt x="3211" y="12455"/>
                    <a:pt x="3211" y="11148"/>
                  </a:cubicBezTo>
                  <a:lnTo>
                    <a:pt x="3211" y="10974"/>
                  </a:lnTo>
                  <a:lnTo>
                    <a:pt x="4201" y="10974"/>
                  </a:lnTo>
                  <a:lnTo>
                    <a:pt x="4201" y="10016"/>
                  </a:lnTo>
                  <a:cubicBezTo>
                    <a:pt x="4201" y="9319"/>
                    <a:pt x="4190" y="8623"/>
                    <a:pt x="4157" y="8013"/>
                  </a:cubicBezTo>
                  <a:cubicBezTo>
                    <a:pt x="4135" y="7316"/>
                    <a:pt x="4102" y="6794"/>
                    <a:pt x="4047" y="6358"/>
                  </a:cubicBezTo>
                  <a:close/>
                  <a:moveTo>
                    <a:pt x="3211" y="9668"/>
                  </a:moveTo>
                  <a:cubicBezTo>
                    <a:pt x="3222" y="8623"/>
                    <a:pt x="3277" y="7839"/>
                    <a:pt x="3343" y="7229"/>
                  </a:cubicBezTo>
                  <a:cubicBezTo>
                    <a:pt x="3420" y="6619"/>
                    <a:pt x="3508" y="6358"/>
                    <a:pt x="3629" y="6358"/>
                  </a:cubicBezTo>
                  <a:cubicBezTo>
                    <a:pt x="3695" y="6358"/>
                    <a:pt x="3750" y="6445"/>
                    <a:pt x="3794" y="6619"/>
                  </a:cubicBezTo>
                  <a:cubicBezTo>
                    <a:pt x="3838" y="6794"/>
                    <a:pt x="3871" y="7055"/>
                    <a:pt x="3904" y="7316"/>
                  </a:cubicBezTo>
                  <a:cubicBezTo>
                    <a:pt x="3937" y="7577"/>
                    <a:pt x="3959" y="8013"/>
                    <a:pt x="3970" y="8361"/>
                  </a:cubicBezTo>
                  <a:cubicBezTo>
                    <a:pt x="3981" y="8797"/>
                    <a:pt x="3992" y="9145"/>
                    <a:pt x="3992" y="9581"/>
                  </a:cubicBezTo>
                  <a:lnTo>
                    <a:pt x="3211" y="9668"/>
                  </a:lnTo>
                  <a:close/>
                  <a:moveTo>
                    <a:pt x="5554" y="11235"/>
                  </a:moveTo>
                  <a:cubicBezTo>
                    <a:pt x="5620" y="11758"/>
                    <a:pt x="5653" y="12368"/>
                    <a:pt x="5653" y="13152"/>
                  </a:cubicBezTo>
                  <a:cubicBezTo>
                    <a:pt x="5653" y="14110"/>
                    <a:pt x="5609" y="14894"/>
                    <a:pt x="5521" y="15503"/>
                  </a:cubicBezTo>
                  <a:cubicBezTo>
                    <a:pt x="5433" y="16113"/>
                    <a:pt x="5301" y="16374"/>
                    <a:pt x="5136" y="16374"/>
                  </a:cubicBezTo>
                  <a:cubicBezTo>
                    <a:pt x="5048" y="16374"/>
                    <a:pt x="4960" y="16287"/>
                    <a:pt x="4894" y="16200"/>
                  </a:cubicBezTo>
                  <a:cubicBezTo>
                    <a:pt x="4817" y="16113"/>
                    <a:pt x="4751" y="15939"/>
                    <a:pt x="4696" y="15677"/>
                  </a:cubicBezTo>
                  <a:lnTo>
                    <a:pt x="4751" y="14371"/>
                  </a:lnTo>
                  <a:cubicBezTo>
                    <a:pt x="4806" y="14632"/>
                    <a:pt x="4861" y="14719"/>
                    <a:pt x="4927" y="14894"/>
                  </a:cubicBezTo>
                  <a:cubicBezTo>
                    <a:pt x="4993" y="14981"/>
                    <a:pt x="5059" y="15068"/>
                    <a:pt x="5125" y="15068"/>
                  </a:cubicBezTo>
                  <a:cubicBezTo>
                    <a:pt x="5224" y="15068"/>
                    <a:pt x="5301" y="14894"/>
                    <a:pt x="5356" y="14632"/>
                  </a:cubicBezTo>
                  <a:cubicBezTo>
                    <a:pt x="5411" y="14371"/>
                    <a:pt x="5444" y="13848"/>
                    <a:pt x="5444" y="13326"/>
                  </a:cubicBezTo>
                  <a:cubicBezTo>
                    <a:pt x="5444" y="12803"/>
                    <a:pt x="5422" y="12455"/>
                    <a:pt x="5378" y="12106"/>
                  </a:cubicBezTo>
                  <a:cubicBezTo>
                    <a:pt x="5334" y="11845"/>
                    <a:pt x="5257" y="11584"/>
                    <a:pt x="5169" y="11323"/>
                  </a:cubicBezTo>
                  <a:lnTo>
                    <a:pt x="5070" y="11061"/>
                  </a:lnTo>
                  <a:cubicBezTo>
                    <a:pt x="4949" y="10713"/>
                    <a:pt x="4861" y="10365"/>
                    <a:pt x="4795" y="9842"/>
                  </a:cubicBezTo>
                  <a:cubicBezTo>
                    <a:pt x="4729" y="9319"/>
                    <a:pt x="4707" y="8797"/>
                    <a:pt x="4707" y="8013"/>
                  </a:cubicBezTo>
                  <a:cubicBezTo>
                    <a:pt x="4707" y="7577"/>
                    <a:pt x="4718" y="7142"/>
                    <a:pt x="4740" y="6794"/>
                  </a:cubicBezTo>
                  <a:cubicBezTo>
                    <a:pt x="4762" y="6445"/>
                    <a:pt x="4795" y="6097"/>
                    <a:pt x="4839" y="5836"/>
                  </a:cubicBezTo>
                  <a:cubicBezTo>
                    <a:pt x="4883" y="5574"/>
                    <a:pt x="4938" y="5400"/>
                    <a:pt x="4993" y="5226"/>
                  </a:cubicBezTo>
                  <a:cubicBezTo>
                    <a:pt x="5048" y="5052"/>
                    <a:pt x="5114" y="4965"/>
                    <a:pt x="5191" y="4965"/>
                  </a:cubicBezTo>
                  <a:cubicBezTo>
                    <a:pt x="5257" y="4965"/>
                    <a:pt x="5323" y="5052"/>
                    <a:pt x="5400" y="5139"/>
                  </a:cubicBezTo>
                  <a:cubicBezTo>
                    <a:pt x="5477" y="5226"/>
                    <a:pt x="5532" y="5400"/>
                    <a:pt x="5598" y="5574"/>
                  </a:cubicBezTo>
                  <a:lnTo>
                    <a:pt x="5532" y="6968"/>
                  </a:lnTo>
                  <a:cubicBezTo>
                    <a:pt x="5477" y="6706"/>
                    <a:pt x="5422" y="6619"/>
                    <a:pt x="5367" y="6532"/>
                  </a:cubicBezTo>
                  <a:cubicBezTo>
                    <a:pt x="5312" y="6445"/>
                    <a:pt x="5257" y="6358"/>
                    <a:pt x="5202" y="6358"/>
                  </a:cubicBezTo>
                  <a:cubicBezTo>
                    <a:pt x="5103" y="6358"/>
                    <a:pt x="5026" y="6532"/>
                    <a:pt x="4982" y="6794"/>
                  </a:cubicBezTo>
                  <a:cubicBezTo>
                    <a:pt x="4938" y="7142"/>
                    <a:pt x="4905" y="7490"/>
                    <a:pt x="4905" y="8013"/>
                  </a:cubicBezTo>
                  <a:cubicBezTo>
                    <a:pt x="4905" y="8448"/>
                    <a:pt x="4927" y="8797"/>
                    <a:pt x="4960" y="9058"/>
                  </a:cubicBezTo>
                  <a:cubicBezTo>
                    <a:pt x="4993" y="9319"/>
                    <a:pt x="5070" y="9581"/>
                    <a:pt x="5180" y="9842"/>
                  </a:cubicBezTo>
                  <a:lnTo>
                    <a:pt x="5268" y="10016"/>
                  </a:lnTo>
                  <a:cubicBezTo>
                    <a:pt x="5400" y="10365"/>
                    <a:pt x="5488" y="10800"/>
                    <a:pt x="5554" y="11235"/>
                  </a:cubicBezTo>
                  <a:close/>
                  <a:moveTo>
                    <a:pt x="1056" y="6445"/>
                  </a:moveTo>
                  <a:cubicBezTo>
                    <a:pt x="1001" y="6010"/>
                    <a:pt x="946" y="5661"/>
                    <a:pt x="869" y="5400"/>
                  </a:cubicBezTo>
                  <a:cubicBezTo>
                    <a:pt x="792" y="5139"/>
                    <a:pt x="715" y="5052"/>
                    <a:pt x="627" y="5052"/>
                  </a:cubicBezTo>
                  <a:cubicBezTo>
                    <a:pt x="528" y="5052"/>
                    <a:pt x="451" y="5226"/>
                    <a:pt x="385" y="5487"/>
                  </a:cubicBezTo>
                  <a:cubicBezTo>
                    <a:pt x="319" y="5748"/>
                    <a:pt x="253" y="6097"/>
                    <a:pt x="209" y="6445"/>
                  </a:cubicBezTo>
                  <a:lnTo>
                    <a:pt x="176" y="5052"/>
                  </a:lnTo>
                  <a:lnTo>
                    <a:pt x="0" y="5052"/>
                  </a:lnTo>
                  <a:lnTo>
                    <a:pt x="0" y="21600"/>
                  </a:lnTo>
                  <a:lnTo>
                    <a:pt x="209" y="21600"/>
                  </a:lnTo>
                  <a:lnTo>
                    <a:pt x="209" y="15677"/>
                  </a:lnTo>
                  <a:cubicBezTo>
                    <a:pt x="253" y="15939"/>
                    <a:pt x="297" y="16113"/>
                    <a:pt x="363" y="16200"/>
                  </a:cubicBezTo>
                  <a:cubicBezTo>
                    <a:pt x="418" y="16374"/>
                    <a:pt x="484" y="16374"/>
                    <a:pt x="550" y="16374"/>
                  </a:cubicBezTo>
                  <a:cubicBezTo>
                    <a:pt x="638" y="16374"/>
                    <a:pt x="715" y="16287"/>
                    <a:pt x="803" y="16026"/>
                  </a:cubicBezTo>
                  <a:cubicBezTo>
                    <a:pt x="880" y="15765"/>
                    <a:pt x="957" y="15416"/>
                    <a:pt x="1023" y="14894"/>
                  </a:cubicBezTo>
                  <a:cubicBezTo>
                    <a:pt x="1089" y="14371"/>
                    <a:pt x="1133" y="13761"/>
                    <a:pt x="1177" y="13065"/>
                  </a:cubicBezTo>
                  <a:cubicBezTo>
                    <a:pt x="1210" y="12281"/>
                    <a:pt x="1232" y="11410"/>
                    <a:pt x="1232" y="10365"/>
                  </a:cubicBezTo>
                  <a:cubicBezTo>
                    <a:pt x="1232" y="9494"/>
                    <a:pt x="1221" y="8710"/>
                    <a:pt x="1188" y="8100"/>
                  </a:cubicBezTo>
                  <a:cubicBezTo>
                    <a:pt x="1155" y="7490"/>
                    <a:pt x="1111" y="6968"/>
                    <a:pt x="1056" y="6445"/>
                  </a:cubicBezTo>
                  <a:close/>
                  <a:moveTo>
                    <a:pt x="968" y="12629"/>
                  </a:moveTo>
                  <a:cubicBezTo>
                    <a:pt x="935" y="13239"/>
                    <a:pt x="902" y="13674"/>
                    <a:pt x="858" y="14110"/>
                  </a:cubicBezTo>
                  <a:cubicBezTo>
                    <a:pt x="814" y="14458"/>
                    <a:pt x="759" y="14719"/>
                    <a:pt x="704" y="14894"/>
                  </a:cubicBezTo>
                  <a:cubicBezTo>
                    <a:pt x="649" y="15068"/>
                    <a:pt x="583" y="15155"/>
                    <a:pt x="528" y="15155"/>
                  </a:cubicBezTo>
                  <a:cubicBezTo>
                    <a:pt x="473" y="15155"/>
                    <a:pt x="418" y="15068"/>
                    <a:pt x="374" y="14981"/>
                  </a:cubicBezTo>
                  <a:cubicBezTo>
                    <a:pt x="319" y="14894"/>
                    <a:pt x="275" y="14632"/>
                    <a:pt x="231" y="14371"/>
                  </a:cubicBezTo>
                  <a:lnTo>
                    <a:pt x="231" y="7926"/>
                  </a:lnTo>
                  <a:cubicBezTo>
                    <a:pt x="242" y="7752"/>
                    <a:pt x="264" y="7577"/>
                    <a:pt x="297" y="7403"/>
                  </a:cubicBezTo>
                  <a:cubicBezTo>
                    <a:pt x="319" y="7229"/>
                    <a:pt x="352" y="7055"/>
                    <a:pt x="385" y="6881"/>
                  </a:cubicBezTo>
                  <a:cubicBezTo>
                    <a:pt x="418" y="6706"/>
                    <a:pt x="451" y="6619"/>
                    <a:pt x="495" y="6532"/>
                  </a:cubicBezTo>
                  <a:cubicBezTo>
                    <a:pt x="528" y="6445"/>
                    <a:pt x="572" y="6358"/>
                    <a:pt x="616" y="6358"/>
                  </a:cubicBezTo>
                  <a:cubicBezTo>
                    <a:pt x="759" y="6358"/>
                    <a:pt x="869" y="6706"/>
                    <a:pt x="935" y="7403"/>
                  </a:cubicBezTo>
                  <a:cubicBezTo>
                    <a:pt x="1001" y="8100"/>
                    <a:pt x="1034" y="9145"/>
                    <a:pt x="1034" y="10364"/>
                  </a:cubicBezTo>
                  <a:cubicBezTo>
                    <a:pt x="1001" y="11323"/>
                    <a:pt x="990" y="12106"/>
                    <a:pt x="968" y="12629"/>
                  </a:cubicBezTo>
                  <a:close/>
                  <a:moveTo>
                    <a:pt x="21556" y="8187"/>
                  </a:moveTo>
                  <a:cubicBezTo>
                    <a:pt x="21523" y="7490"/>
                    <a:pt x="21479" y="6881"/>
                    <a:pt x="21424" y="6445"/>
                  </a:cubicBezTo>
                  <a:cubicBezTo>
                    <a:pt x="21369" y="6010"/>
                    <a:pt x="21303" y="5661"/>
                    <a:pt x="21215" y="5400"/>
                  </a:cubicBezTo>
                  <a:cubicBezTo>
                    <a:pt x="21127" y="5139"/>
                    <a:pt x="21050" y="5052"/>
                    <a:pt x="20962" y="5052"/>
                  </a:cubicBezTo>
                  <a:cubicBezTo>
                    <a:pt x="20874" y="5052"/>
                    <a:pt x="20786" y="5139"/>
                    <a:pt x="20698" y="5400"/>
                  </a:cubicBezTo>
                  <a:cubicBezTo>
                    <a:pt x="20621" y="5661"/>
                    <a:pt x="20544" y="6010"/>
                    <a:pt x="20489" y="6532"/>
                  </a:cubicBezTo>
                  <a:cubicBezTo>
                    <a:pt x="20434" y="7055"/>
                    <a:pt x="20379" y="7664"/>
                    <a:pt x="20346" y="8361"/>
                  </a:cubicBezTo>
                  <a:cubicBezTo>
                    <a:pt x="20313" y="9058"/>
                    <a:pt x="20291" y="9929"/>
                    <a:pt x="20291" y="10800"/>
                  </a:cubicBezTo>
                  <a:cubicBezTo>
                    <a:pt x="20291" y="11671"/>
                    <a:pt x="20313" y="12542"/>
                    <a:pt x="20346" y="13239"/>
                  </a:cubicBezTo>
                  <a:cubicBezTo>
                    <a:pt x="20379" y="13935"/>
                    <a:pt x="20423" y="14545"/>
                    <a:pt x="20478" y="14981"/>
                  </a:cubicBezTo>
                  <a:cubicBezTo>
                    <a:pt x="20533" y="15416"/>
                    <a:pt x="20599" y="15852"/>
                    <a:pt x="20687" y="16026"/>
                  </a:cubicBezTo>
                  <a:cubicBezTo>
                    <a:pt x="20764" y="16287"/>
                    <a:pt x="20852" y="16374"/>
                    <a:pt x="20940" y="16374"/>
                  </a:cubicBezTo>
                  <a:cubicBezTo>
                    <a:pt x="21028" y="16374"/>
                    <a:pt x="21116" y="16287"/>
                    <a:pt x="21193" y="16026"/>
                  </a:cubicBezTo>
                  <a:cubicBezTo>
                    <a:pt x="21270" y="15765"/>
                    <a:pt x="21347" y="15416"/>
                    <a:pt x="21402" y="14894"/>
                  </a:cubicBezTo>
                  <a:cubicBezTo>
                    <a:pt x="21457" y="14371"/>
                    <a:pt x="21512" y="13761"/>
                    <a:pt x="21545" y="13064"/>
                  </a:cubicBezTo>
                  <a:cubicBezTo>
                    <a:pt x="21578" y="12368"/>
                    <a:pt x="21600" y="11497"/>
                    <a:pt x="21600" y="10626"/>
                  </a:cubicBezTo>
                  <a:cubicBezTo>
                    <a:pt x="21600" y="9668"/>
                    <a:pt x="21589" y="8884"/>
                    <a:pt x="21556" y="8187"/>
                  </a:cubicBezTo>
                  <a:close/>
                  <a:moveTo>
                    <a:pt x="21347" y="12803"/>
                  </a:moveTo>
                  <a:cubicBezTo>
                    <a:pt x="21325" y="13326"/>
                    <a:pt x="21292" y="13848"/>
                    <a:pt x="21248" y="14197"/>
                  </a:cubicBezTo>
                  <a:cubicBezTo>
                    <a:pt x="21204" y="14545"/>
                    <a:pt x="21160" y="14806"/>
                    <a:pt x="21105" y="14981"/>
                  </a:cubicBezTo>
                  <a:cubicBezTo>
                    <a:pt x="21050" y="15155"/>
                    <a:pt x="20995" y="15242"/>
                    <a:pt x="20940" y="15242"/>
                  </a:cubicBezTo>
                  <a:cubicBezTo>
                    <a:pt x="20885" y="15242"/>
                    <a:pt x="20830" y="15155"/>
                    <a:pt x="20775" y="14981"/>
                  </a:cubicBezTo>
                  <a:cubicBezTo>
                    <a:pt x="20720" y="14806"/>
                    <a:pt x="20676" y="14545"/>
                    <a:pt x="20632" y="14197"/>
                  </a:cubicBezTo>
                  <a:cubicBezTo>
                    <a:pt x="20588" y="13848"/>
                    <a:pt x="20555" y="13413"/>
                    <a:pt x="20533" y="12803"/>
                  </a:cubicBezTo>
                  <a:cubicBezTo>
                    <a:pt x="20511" y="12281"/>
                    <a:pt x="20500" y="11584"/>
                    <a:pt x="20500" y="10800"/>
                  </a:cubicBezTo>
                  <a:cubicBezTo>
                    <a:pt x="20500" y="10016"/>
                    <a:pt x="20511" y="9319"/>
                    <a:pt x="20533" y="8797"/>
                  </a:cubicBezTo>
                  <a:cubicBezTo>
                    <a:pt x="20555" y="8274"/>
                    <a:pt x="20588" y="7752"/>
                    <a:pt x="20632" y="7490"/>
                  </a:cubicBezTo>
                  <a:cubicBezTo>
                    <a:pt x="20676" y="7142"/>
                    <a:pt x="20720" y="6881"/>
                    <a:pt x="20775" y="6706"/>
                  </a:cubicBezTo>
                  <a:cubicBezTo>
                    <a:pt x="20830" y="6532"/>
                    <a:pt x="20885" y="6445"/>
                    <a:pt x="20940" y="6445"/>
                  </a:cubicBezTo>
                  <a:cubicBezTo>
                    <a:pt x="20995" y="6445"/>
                    <a:pt x="21050" y="6532"/>
                    <a:pt x="21105" y="6706"/>
                  </a:cubicBezTo>
                  <a:cubicBezTo>
                    <a:pt x="21160" y="6881"/>
                    <a:pt x="21204" y="7142"/>
                    <a:pt x="21248" y="7490"/>
                  </a:cubicBezTo>
                  <a:cubicBezTo>
                    <a:pt x="21292" y="7839"/>
                    <a:pt x="21325" y="8274"/>
                    <a:pt x="21347" y="8884"/>
                  </a:cubicBezTo>
                  <a:cubicBezTo>
                    <a:pt x="21369" y="9406"/>
                    <a:pt x="21380" y="10103"/>
                    <a:pt x="21380" y="10887"/>
                  </a:cubicBezTo>
                  <a:cubicBezTo>
                    <a:pt x="21391" y="11584"/>
                    <a:pt x="21369" y="12281"/>
                    <a:pt x="21347" y="12803"/>
                  </a:cubicBezTo>
                  <a:close/>
                  <a:moveTo>
                    <a:pt x="2563" y="5139"/>
                  </a:moveTo>
                  <a:cubicBezTo>
                    <a:pt x="2596" y="5226"/>
                    <a:pt x="2629" y="5313"/>
                    <a:pt x="2651" y="5313"/>
                  </a:cubicBezTo>
                  <a:lnTo>
                    <a:pt x="2618" y="6794"/>
                  </a:lnTo>
                  <a:cubicBezTo>
                    <a:pt x="2596" y="6706"/>
                    <a:pt x="2563" y="6619"/>
                    <a:pt x="2541" y="6532"/>
                  </a:cubicBezTo>
                  <a:cubicBezTo>
                    <a:pt x="2508" y="6445"/>
                    <a:pt x="2475" y="6445"/>
                    <a:pt x="2442" y="6445"/>
                  </a:cubicBezTo>
                  <a:cubicBezTo>
                    <a:pt x="2387" y="6445"/>
                    <a:pt x="2332" y="6532"/>
                    <a:pt x="2277" y="6706"/>
                  </a:cubicBezTo>
                  <a:cubicBezTo>
                    <a:pt x="2233" y="6881"/>
                    <a:pt x="2189" y="7142"/>
                    <a:pt x="2145" y="7403"/>
                  </a:cubicBezTo>
                  <a:cubicBezTo>
                    <a:pt x="2112" y="7752"/>
                    <a:pt x="2079" y="8100"/>
                    <a:pt x="2057" y="8623"/>
                  </a:cubicBezTo>
                  <a:cubicBezTo>
                    <a:pt x="2035" y="9145"/>
                    <a:pt x="2024" y="9668"/>
                    <a:pt x="2024" y="10277"/>
                  </a:cubicBezTo>
                  <a:lnTo>
                    <a:pt x="2024" y="16200"/>
                  </a:lnTo>
                  <a:lnTo>
                    <a:pt x="1815" y="16200"/>
                  </a:lnTo>
                  <a:lnTo>
                    <a:pt x="1815" y="5226"/>
                  </a:lnTo>
                  <a:lnTo>
                    <a:pt x="1958" y="5226"/>
                  </a:lnTo>
                  <a:lnTo>
                    <a:pt x="1991" y="7403"/>
                  </a:lnTo>
                  <a:cubicBezTo>
                    <a:pt x="2024" y="6706"/>
                    <a:pt x="2079" y="6097"/>
                    <a:pt x="2156" y="5661"/>
                  </a:cubicBezTo>
                  <a:cubicBezTo>
                    <a:pt x="2233" y="5226"/>
                    <a:pt x="2321" y="5052"/>
                    <a:pt x="2420" y="5052"/>
                  </a:cubicBezTo>
                  <a:cubicBezTo>
                    <a:pt x="2486" y="5052"/>
                    <a:pt x="2519" y="5139"/>
                    <a:pt x="2563" y="5139"/>
                  </a:cubicBezTo>
                  <a:close/>
                  <a:moveTo>
                    <a:pt x="19235" y="5139"/>
                  </a:moveTo>
                  <a:cubicBezTo>
                    <a:pt x="19213" y="5139"/>
                    <a:pt x="19180" y="5052"/>
                    <a:pt x="19147" y="5052"/>
                  </a:cubicBezTo>
                  <a:cubicBezTo>
                    <a:pt x="19070" y="5052"/>
                    <a:pt x="18993" y="5139"/>
                    <a:pt x="18927" y="5313"/>
                  </a:cubicBezTo>
                  <a:cubicBezTo>
                    <a:pt x="18862" y="5487"/>
                    <a:pt x="18796" y="5748"/>
                    <a:pt x="18752" y="6010"/>
                  </a:cubicBezTo>
                  <a:cubicBezTo>
                    <a:pt x="18708" y="6271"/>
                    <a:pt x="18664" y="6706"/>
                    <a:pt x="18642" y="7229"/>
                  </a:cubicBezTo>
                  <a:cubicBezTo>
                    <a:pt x="18609" y="7664"/>
                    <a:pt x="18598" y="8274"/>
                    <a:pt x="18598" y="8884"/>
                  </a:cubicBezTo>
                  <a:cubicBezTo>
                    <a:pt x="18598" y="9755"/>
                    <a:pt x="18620" y="10452"/>
                    <a:pt x="18675" y="10974"/>
                  </a:cubicBezTo>
                  <a:cubicBezTo>
                    <a:pt x="18730" y="11497"/>
                    <a:pt x="18785" y="11932"/>
                    <a:pt x="18851" y="12194"/>
                  </a:cubicBezTo>
                  <a:cubicBezTo>
                    <a:pt x="18796" y="12368"/>
                    <a:pt x="18752" y="12629"/>
                    <a:pt x="18708" y="12977"/>
                  </a:cubicBezTo>
                  <a:cubicBezTo>
                    <a:pt x="18675" y="13326"/>
                    <a:pt x="18653" y="13761"/>
                    <a:pt x="18653" y="14197"/>
                  </a:cubicBezTo>
                  <a:cubicBezTo>
                    <a:pt x="18653" y="14632"/>
                    <a:pt x="18664" y="14893"/>
                    <a:pt x="18686" y="15155"/>
                  </a:cubicBezTo>
                  <a:cubicBezTo>
                    <a:pt x="18708" y="15416"/>
                    <a:pt x="18730" y="15590"/>
                    <a:pt x="18774" y="15764"/>
                  </a:cubicBezTo>
                  <a:cubicBezTo>
                    <a:pt x="18697" y="16026"/>
                    <a:pt x="18631" y="16287"/>
                    <a:pt x="18587" y="16635"/>
                  </a:cubicBezTo>
                  <a:cubicBezTo>
                    <a:pt x="18543" y="16984"/>
                    <a:pt x="18521" y="17506"/>
                    <a:pt x="18521" y="18116"/>
                  </a:cubicBezTo>
                  <a:cubicBezTo>
                    <a:pt x="18521" y="19161"/>
                    <a:pt x="18576" y="20032"/>
                    <a:pt x="18697" y="20642"/>
                  </a:cubicBezTo>
                  <a:cubicBezTo>
                    <a:pt x="18818" y="21252"/>
                    <a:pt x="18971" y="21513"/>
                    <a:pt x="19169" y="21513"/>
                  </a:cubicBezTo>
                  <a:cubicBezTo>
                    <a:pt x="19389" y="21513"/>
                    <a:pt x="19554" y="21164"/>
                    <a:pt x="19686" y="20468"/>
                  </a:cubicBezTo>
                  <a:cubicBezTo>
                    <a:pt x="19807" y="19771"/>
                    <a:pt x="19873" y="18900"/>
                    <a:pt x="19873" y="17681"/>
                  </a:cubicBezTo>
                  <a:cubicBezTo>
                    <a:pt x="19873" y="16810"/>
                    <a:pt x="19829" y="16113"/>
                    <a:pt x="19752" y="15590"/>
                  </a:cubicBezTo>
                  <a:cubicBezTo>
                    <a:pt x="19675" y="15068"/>
                    <a:pt x="19554" y="14806"/>
                    <a:pt x="19400" y="14806"/>
                  </a:cubicBezTo>
                  <a:lnTo>
                    <a:pt x="19037" y="14806"/>
                  </a:lnTo>
                  <a:cubicBezTo>
                    <a:pt x="18982" y="14806"/>
                    <a:pt x="18938" y="14719"/>
                    <a:pt x="18905" y="14545"/>
                  </a:cubicBezTo>
                  <a:cubicBezTo>
                    <a:pt x="18873" y="14371"/>
                    <a:pt x="18851" y="14110"/>
                    <a:pt x="18851" y="13761"/>
                  </a:cubicBezTo>
                  <a:cubicBezTo>
                    <a:pt x="18851" y="13500"/>
                    <a:pt x="18862" y="13239"/>
                    <a:pt x="18884" y="12977"/>
                  </a:cubicBezTo>
                  <a:cubicBezTo>
                    <a:pt x="18905" y="12716"/>
                    <a:pt x="18938" y="12542"/>
                    <a:pt x="18993" y="12455"/>
                  </a:cubicBezTo>
                  <a:cubicBezTo>
                    <a:pt x="19026" y="12455"/>
                    <a:pt x="19048" y="12542"/>
                    <a:pt x="19070" y="12542"/>
                  </a:cubicBezTo>
                  <a:cubicBezTo>
                    <a:pt x="19092" y="12542"/>
                    <a:pt x="19125" y="12542"/>
                    <a:pt x="19147" y="12542"/>
                  </a:cubicBezTo>
                  <a:cubicBezTo>
                    <a:pt x="19224" y="12542"/>
                    <a:pt x="19301" y="12455"/>
                    <a:pt x="19367" y="12281"/>
                  </a:cubicBezTo>
                  <a:cubicBezTo>
                    <a:pt x="19433" y="12106"/>
                    <a:pt x="19488" y="11845"/>
                    <a:pt x="19543" y="11584"/>
                  </a:cubicBezTo>
                  <a:cubicBezTo>
                    <a:pt x="19587" y="11235"/>
                    <a:pt x="19631" y="10887"/>
                    <a:pt x="19653" y="10365"/>
                  </a:cubicBezTo>
                  <a:cubicBezTo>
                    <a:pt x="19686" y="9929"/>
                    <a:pt x="19697" y="9319"/>
                    <a:pt x="19697" y="8710"/>
                  </a:cubicBezTo>
                  <a:cubicBezTo>
                    <a:pt x="19697" y="8187"/>
                    <a:pt x="19686" y="7665"/>
                    <a:pt x="19653" y="7229"/>
                  </a:cubicBezTo>
                  <a:cubicBezTo>
                    <a:pt x="19620" y="6794"/>
                    <a:pt x="19587" y="6358"/>
                    <a:pt x="19532" y="6097"/>
                  </a:cubicBezTo>
                  <a:lnTo>
                    <a:pt x="19785" y="6271"/>
                  </a:lnTo>
                  <a:lnTo>
                    <a:pt x="19917" y="6271"/>
                  </a:lnTo>
                  <a:lnTo>
                    <a:pt x="19917" y="5226"/>
                  </a:lnTo>
                  <a:lnTo>
                    <a:pt x="19323" y="5226"/>
                  </a:lnTo>
                  <a:cubicBezTo>
                    <a:pt x="19290" y="5226"/>
                    <a:pt x="19257" y="5139"/>
                    <a:pt x="19235" y="5139"/>
                  </a:cubicBezTo>
                  <a:close/>
                  <a:moveTo>
                    <a:pt x="18884" y="16200"/>
                  </a:moveTo>
                  <a:lnTo>
                    <a:pt x="19301" y="16200"/>
                  </a:lnTo>
                  <a:cubicBezTo>
                    <a:pt x="19345" y="16200"/>
                    <a:pt x="19400" y="16200"/>
                    <a:pt x="19433" y="16287"/>
                  </a:cubicBezTo>
                  <a:cubicBezTo>
                    <a:pt x="19466" y="16374"/>
                    <a:pt x="19510" y="16461"/>
                    <a:pt x="19543" y="16548"/>
                  </a:cubicBezTo>
                  <a:cubicBezTo>
                    <a:pt x="19576" y="16723"/>
                    <a:pt x="19598" y="16897"/>
                    <a:pt x="19609" y="17071"/>
                  </a:cubicBezTo>
                  <a:cubicBezTo>
                    <a:pt x="19631" y="17332"/>
                    <a:pt x="19631" y="17594"/>
                    <a:pt x="19631" y="17942"/>
                  </a:cubicBezTo>
                  <a:cubicBezTo>
                    <a:pt x="19631" y="18203"/>
                    <a:pt x="19620" y="18465"/>
                    <a:pt x="19609" y="18813"/>
                  </a:cubicBezTo>
                  <a:cubicBezTo>
                    <a:pt x="19587" y="19074"/>
                    <a:pt x="19565" y="19336"/>
                    <a:pt x="19521" y="19597"/>
                  </a:cubicBezTo>
                  <a:cubicBezTo>
                    <a:pt x="19477" y="19858"/>
                    <a:pt x="19433" y="20032"/>
                    <a:pt x="19367" y="20119"/>
                  </a:cubicBezTo>
                  <a:cubicBezTo>
                    <a:pt x="19301" y="20206"/>
                    <a:pt x="19235" y="20294"/>
                    <a:pt x="19147" y="20294"/>
                  </a:cubicBezTo>
                  <a:cubicBezTo>
                    <a:pt x="19004" y="20294"/>
                    <a:pt x="18895" y="20119"/>
                    <a:pt x="18818" y="19684"/>
                  </a:cubicBezTo>
                  <a:cubicBezTo>
                    <a:pt x="18741" y="19336"/>
                    <a:pt x="18697" y="18726"/>
                    <a:pt x="18697" y="17942"/>
                  </a:cubicBezTo>
                  <a:cubicBezTo>
                    <a:pt x="18697" y="17506"/>
                    <a:pt x="18708" y="17158"/>
                    <a:pt x="18741" y="16897"/>
                  </a:cubicBezTo>
                  <a:cubicBezTo>
                    <a:pt x="18796" y="16635"/>
                    <a:pt x="18829" y="16374"/>
                    <a:pt x="18884" y="16200"/>
                  </a:cubicBezTo>
                  <a:close/>
                  <a:moveTo>
                    <a:pt x="19477" y="8884"/>
                  </a:moveTo>
                  <a:cubicBezTo>
                    <a:pt x="19477" y="9755"/>
                    <a:pt x="19444" y="10365"/>
                    <a:pt x="19389" y="10800"/>
                  </a:cubicBezTo>
                  <a:cubicBezTo>
                    <a:pt x="19334" y="11236"/>
                    <a:pt x="19246" y="11410"/>
                    <a:pt x="19147" y="11410"/>
                  </a:cubicBezTo>
                  <a:cubicBezTo>
                    <a:pt x="19048" y="11410"/>
                    <a:pt x="18971" y="11236"/>
                    <a:pt x="18905" y="10800"/>
                  </a:cubicBezTo>
                  <a:cubicBezTo>
                    <a:pt x="18840" y="10365"/>
                    <a:pt x="18807" y="9668"/>
                    <a:pt x="18807" y="8797"/>
                  </a:cubicBezTo>
                  <a:cubicBezTo>
                    <a:pt x="18807" y="7926"/>
                    <a:pt x="18840" y="7316"/>
                    <a:pt x="18905" y="6881"/>
                  </a:cubicBezTo>
                  <a:cubicBezTo>
                    <a:pt x="18971" y="6445"/>
                    <a:pt x="19048" y="6271"/>
                    <a:pt x="19158" y="6271"/>
                  </a:cubicBezTo>
                  <a:cubicBezTo>
                    <a:pt x="19257" y="6271"/>
                    <a:pt x="19334" y="6532"/>
                    <a:pt x="19400" y="6968"/>
                  </a:cubicBezTo>
                  <a:cubicBezTo>
                    <a:pt x="19444" y="7403"/>
                    <a:pt x="19477" y="8013"/>
                    <a:pt x="19477" y="8884"/>
                  </a:cubicBezTo>
                  <a:close/>
                  <a:moveTo>
                    <a:pt x="14319" y="435"/>
                  </a:moveTo>
                  <a:cubicBezTo>
                    <a:pt x="14352" y="610"/>
                    <a:pt x="14363" y="871"/>
                    <a:pt x="14363" y="1219"/>
                  </a:cubicBezTo>
                  <a:cubicBezTo>
                    <a:pt x="14363" y="1568"/>
                    <a:pt x="14352" y="1829"/>
                    <a:pt x="14319" y="2003"/>
                  </a:cubicBezTo>
                  <a:cubicBezTo>
                    <a:pt x="14286" y="2177"/>
                    <a:pt x="14264" y="2264"/>
                    <a:pt x="14220" y="2264"/>
                  </a:cubicBezTo>
                  <a:cubicBezTo>
                    <a:pt x="14176" y="2264"/>
                    <a:pt x="14143" y="2177"/>
                    <a:pt x="14121" y="1916"/>
                  </a:cubicBezTo>
                  <a:cubicBezTo>
                    <a:pt x="14099" y="1742"/>
                    <a:pt x="14077" y="1481"/>
                    <a:pt x="14077" y="1132"/>
                  </a:cubicBezTo>
                  <a:cubicBezTo>
                    <a:pt x="14077" y="784"/>
                    <a:pt x="14088" y="523"/>
                    <a:pt x="14121" y="348"/>
                  </a:cubicBezTo>
                  <a:cubicBezTo>
                    <a:pt x="14143" y="174"/>
                    <a:pt x="14176" y="0"/>
                    <a:pt x="14220" y="0"/>
                  </a:cubicBezTo>
                  <a:cubicBezTo>
                    <a:pt x="14253" y="174"/>
                    <a:pt x="14286" y="261"/>
                    <a:pt x="14319" y="435"/>
                  </a:cubicBezTo>
                  <a:close/>
                  <a:moveTo>
                    <a:pt x="13527" y="14545"/>
                  </a:moveTo>
                  <a:lnTo>
                    <a:pt x="13560" y="15765"/>
                  </a:lnTo>
                  <a:cubicBezTo>
                    <a:pt x="13516" y="15852"/>
                    <a:pt x="13473" y="16026"/>
                    <a:pt x="13418" y="16113"/>
                  </a:cubicBezTo>
                  <a:cubicBezTo>
                    <a:pt x="13363" y="16200"/>
                    <a:pt x="13297" y="16287"/>
                    <a:pt x="13231" y="16287"/>
                  </a:cubicBezTo>
                  <a:cubicBezTo>
                    <a:pt x="12978" y="16287"/>
                    <a:pt x="12857" y="15416"/>
                    <a:pt x="12857" y="13587"/>
                  </a:cubicBezTo>
                  <a:lnTo>
                    <a:pt x="12857" y="6532"/>
                  </a:lnTo>
                  <a:lnTo>
                    <a:pt x="12626" y="6532"/>
                  </a:lnTo>
                  <a:lnTo>
                    <a:pt x="12626" y="5226"/>
                  </a:lnTo>
                  <a:lnTo>
                    <a:pt x="12857" y="5226"/>
                  </a:lnTo>
                  <a:lnTo>
                    <a:pt x="12857" y="1742"/>
                  </a:lnTo>
                  <a:lnTo>
                    <a:pt x="13066" y="1742"/>
                  </a:lnTo>
                  <a:lnTo>
                    <a:pt x="13066" y="5226"/>
                  </a:lnTo>
                  <a:lnTo>
                    <a:pt x="13505" y="5226"/>
                  </a:lnTo>
                  <a:lnTo>
                    <a:pt x="13505" y="6445"/>
                  </a:lnTo>
                  <a:lnTo>
                    <a:pt x="13066" y="6445"/>
                  </a:lnTo>
                  <a:lnTo>
                    <a:pt x="13066" y="13239"/>
                  </a:lnTo>
                  <a:cubicBezTo>
                    <a:pt x="13066" y="13848"/>
                    <a:pt x="13088" y="14284"/>
                    <a:pt x="13121" y="14545"/>
                  </a:cubicBezTo>
                  <a:cubicBezTo>
                    <a:pt x="13154" y="14806"/>
                    <a:pt x="13209" y="14894"/>
                    <a:pt x="13275" y="14894"/>
                  </a:cubicBezTo>
                  <a:cubicBezTo>
                    <a:pt x="13319" y="14894"/>
                    <a:pt x="13374" y="14894"/>
                    <a:pt x="13418" y="14806"/>
                  </a:cubicBezTo>
                  <a:cubicBezTo>
                    <a:pt x="13451" y="14719"/>
                    <a:pt x="13484" y="14632"/>
                    <a:pt x="13527" y="14545"/>
                  </a:cubicBezTo>
                  <a:close/>
                  <a:moveTo>
                    <a:pt x="14121" y="5226"/>
                  </a:moveTo>
                  <a:lnTo>
                    <a:pt x="14330" y="5226"/>
                  </a:lnTo>
                  <a:lnTo>
                    <a:pt x="14330" y="16200"/>
                  </a:lnTo>
                  <a:lnTo>
                    <a:pt x="14121" y="16200"/>
                  </a:lnTo>
                  <a:lnTo>
                    <a:pt x="14121" y="5226"/>
                  </a:lnTo>
                  <a:close/>
                  <a:moveTo>
                    <a:pt x="16057" y="6445"/>
                  </a:moveTo>
                  <a:cubicBezTo>
                    <a:pt x="16002" y="6010"/>
                    <a:pt x="15936" y="5661"/>
                    <a:pt x="15848" y="5400"/>
                  </a:cubicBezTo>
                  <a:cubicBezTo>
                    <a:pt x="15760" y="5139"/>
                    <a:pt x="15683" y="5052"/>
                    <a:pt x="15595" y="5052"/>
                  </a:cubicBezTo>
                  <a:cubicBezTo>
                    <a:pt x="15507" y="5052"/>
                    <a:pt x="15419" y="5139"/>
                    <a:pt x="15331" y="5400"/>
                  </a:cubicBezTo>
                  <a:cubicBezTo>
                    <a:pt x="15254" y="5661"/>
                    <a:pt x="15177" y="6010"/>
                    <a:pt x="15122" y="6532"/>
                  </a:cubicBezTo>
                  <a:cubicBezTo>
                    <a:pt x="15067" y="7055"/>
                    <a:pt x="15012" y="7664"/>
                    <a:pt x="14979" y="8361"/>
                  </a:cubicBezTo>
                  <a:cubicBezTo>
                    <a:pt x="14946" y="9058"/>
                    <a:pt x="14924" y="9929"/>
                    <a:pt x="14924" y="10800"/>
                  </a:cubicBezTo>
                  <a:cubicBezTo>
                    <a:pt x="14924" y="11671"/>
                    <a:pt x="14946" y="12542"/>
                    <a:pt x="14979" y="13239"/>
                  </a:cubicBezTo>
                  <a:cubicBezTo>
                    <a:pt x="15012" y="13935"/>
                    <a:pt x="15056" y="14545"/>
                    <a:pt x="15111" y="14981"/>
                  </a:cubicBezTo>
                  <a:cubicBezTo>
                    <a:pt x="15166" y="15416"/>
                    <a:pt x="15232" y="15852"/>
                    <a:pt x="15320" y="16026"/>
                  </a:cubicBezTo>
                  <a:cubicBezTo>
                    <a:pt x="15397" y="16287"/>
                    <a:pt x="15485" y="16374"/>
                    <a:pt x="15573" y="16374"/>
                  </a:cubicBezTo>
                  <a:cubicBezTo>
                    <a:pt x="15661" y="16374"/>
                    <a:pt x="15749" y="16287"/>
                    <a:pt x="15826" y="16026"/>
                  </a:cubicBezTo>
                  <a:cubicBezTo>
                    <a:pt x="15903" y="15765"/>
                    <a:pt x="15980" y="15416"/>
                    <a:pt x="16035" y="14894"/>
                  </a:cubicBezTo>
                  <a:cubicBezTo>
                    <a:pt x="16090" y="14371"/>
                    <a:pt x="16145" y="13761"/>
                    <a:pt x="16178" y="13064"/>
                  </a:cubicBezTo>
                  <a:cubicBezTo>
                    <a:pt x="16211" y="12368"/>
                    <a:pt x="16233" y="11497"/>
                    <a:pt x="16233" y="10626"/>
                  </a:cubicBezTo>
                  <a:cubicBezTo>
                    <a:pt x="16233" y="9755"/>
                    <a:pt x="16222" y="8884"/>
                    <a:pt x="16189" y="8274"/>
                  </a:cubicBezTo>
                  <a:cubicBezTo>
                    <a:pt x="16156" y="7664"/>
                    <a:pt x="16123" y="6968"/>
                    <a:pt x="16057" y="6445"/>
                  </a:cubicBezTo>
                  <a:close/>
                  <a:moveTo>
                    <a:pt x="15991" y="12803"/>
                  </a:moveTo>
                  <a:cubicBezTo>
                    <a:pt x="15969" y="13326"/>
                    <a:pt x="15936" y="13848"/>
                    <a:pt x="15892" y="14197"/>
                  </a:cubicBezTo>
                  <a:cubicBezTo>
                    <a:pt x="15848" y="14545"/>
                    <a:pt x="15804" y="14806"/>
                    <a:pt x="15749" y="14981"/>
                  </a:cubicBezTo>
                  <a:cubicBezTo>
                    <a:pt x="15694" y="15155"/>
                    <a:pt x="15639" y="15242"/>
                    <a:pt x="15584" y="15242"/>
                  </a:cubicBezTo>
                  <a:cubicBezTo>
                    <a:pt x="15529" y="15242"/>
                    <a:pt x="15474" y="15155"/>
                    <a:pt x="15419" y="14981"/>
                  </a:cubicBezTo>
                  <a:cubicBezTo>
                    <a:pt x="15364" y="14806"/>
                    <a:pt x="15320" y="14545"/>
                    <a:pt x="15276" y="14197"/>
                  </a:cubicBezTo>
                  <a:cubicBezTo>
                    <a:pt x="15232" y="13848"/>
                    <a:pt x="15199" y="13413"/>
                    <a:pt x="15177" y="12803"/>
                  </a:cubicBezTo>
                  <a:cubicBezTo>
                    <a:pt x="15155" y="12281"/>
                    <a:pt x="15144" y="11584"/>
                    <a:pt x="15144" y="10800"/>
                  </a:cubicBezTo>
                  <a:cubicBezTo>
                    <a:pt x="15144" y="10016"/>
                    <a:pt x="15155" y="9319"/>
                    <a:pt x="15177" y="8797"/>
                  </a:cubicBezTo>
                  <a:cubicBezTo>
                    <a:pt x="15199" y="8274"/>
                    <a:pt x="15232" y="7752"/>
                    <a:pt x="15276" y="7490"/>
                  </a:cubicBezTo>
                  <a:cubicBezTo>
                    <a:pt x="15320" y="7142"/>
                    <a:pt x="15364" y="6881"/>
                    <a:pt x="15419" y="6706"/>
                  </a:cubicBezTo>
                  <a:cubicBezTo>
                    <a:pt x="15474" y="6532"/>
                    <a:pt x="15529" y="6445"/>
                    <a:pt x="15584" y="6445"/>
                  </a:cubicBezTo>
                  <a:cubicBezTo>
                    <a:pt x="15639" y="6445"/>
                    <a:pt x="15694" y="6532"/>
                    <a:pt x="15749" y="6706"/>
                  </a:cubicBezTo>
                  <a:cubicBezTo>
                    <a:pt x="15804" y="6881"/>
                    <a:pt x="15848" y="7142"/>
                    <a:pt x="15892" y="7490"/>
                  </a:cubicBezTo>
                  <a:cubicBezTo>
                    <a:pt x="15936" y="7839"/>
                    <a:pt x="15969" y="8274"/>
                    <a:pt x="15991" y="8884"/>
                  </a:cubicBezTo>
                  <a:cubicBezTo>
                    <a:pt x="16013" y="9406"/>
                    <a:pt x="16024" y="10103"/>
                    <a:pt x="16024" y="10887"/>
                  </a:cubicBezTo>
                  <a:cubicBezTo>
                    <a:pt x="16024" y="11584"/>
                    <a:pt x="16013" y="12281"/>
                    <a:pt x="15991" y="12803"/>
                  </a:cubicBezTo>
                  <a:close/>
                  <a:moveTo>
                    <a:pt x="8930" y="6010"/>
                  </a:moveTo>
                  <a:cubicBezTo>
                    <a:pt x="9007" y="6619"/>
                    <a:pt x="9051" y="7490"/>
                    <a:pt x="9051" y="8623"/>
                  </a:cubicBezTo>
                  <a:lnTo>
                    <a:pt x="9051" y="16200"/>
                  </a:lnTo>
                  <a:lnTo>
                    <a:pt x="8842" y="16200"/>
                  </a:lnTo>
                  <a:lnTo>
                    <a:pt x="8842" y="8884"/>
                  </a:lnTo>
                  <a:cubicBezTo>
                    <a:pt x="8842" y="8187"/>
                    <a:pt x="8820" y="7577"/>
                    <a:pt x="8776" y="7055"/>
                  </a:cubicBezTo>
                  <a:cubicBezTo>
                    <a:pt x="8732" y="6619"/>
                    <a:pt x="8655" y="6358"/>
                    <a:pt x="8534" y="6358"/>
                  </a:cubicBezTo>
                  <a:cubicBezTo>
                    <a:pt x="8468" y="6358"/>
                    <a:pt x="8391" y="6532"/>
                    <a:pt x="8325" y="6794"/>
                  </a:cubicBezTo>
                  <a:cubicBezTo>
                    <a:pt x="8259" y="7055"/>
                    <a:pt x="8193" y="7490"/>
                    <a:pt x="8138" y="7926"/>
                  </a:cubicBezTo>
                  <a:lnTo>
                    <a:pt x="8138" y="16200"/>
                  </a:lnTo>
                  <a:lnTo>
                    <a:pt x="7930" y="16200"/>
                  </a:lnTo>
                  <a:lnTo>
                    <a:pt x="7930" y="5226"/>
                  </a:lnTo>
                  <a:lnTo>
                    <a:pt x="8084" y="5226"/>
                  </a:lnTo>
                  <a:lnTo>
                    <a:pt x="8116" y="6706"/>
                  </a:lnTo>
                  <a:cubicBezTo>
                    <a:pt x="8182" y="6184"/>
                    <a:pt x="8259" y="5748"/>
                    <a:pt x="8336" y="5487"/>
                  </a:cubicBezTo>
                  <a:cubicBezTo>
                    <a:pt x="8413" y="5226"/>
                    <a:pt x="8501" y="5052"/>
                    <a:pt x="8600" y="5052"/>
                  </a:cubicBezTo>
                  <a:cubicBezTo>
                    <a:pt x="8732" y="5052"/>
                    <a:pt x="8853" y="5400"/>
                    <a:pt x="8930" y="6010"/>
                  </a:cubicBezTo>
                  <a:close/>
                  <a:moveTo>
                    <a:pt x="11922" y="5923"/>
                  </a:moveTo>
                  <a:cubicBezTo>
                    <a:pt x="11878" y="5574"/>
                    <a:pt x="11823" y="5400"/>
                    <a:pt x="11768" y="5226"/>
                  </a:cubicBezTo>
                  <a:cubicBezTo>
                    <a:pt x="11713" y="5052"/>
                    <a:pt x="11647" y="5052"/>
                    <a:pt x="11570" y="5052"/>
                  </a:cubicBezTo>
                  <a:cubicBezTo>
                    <a:pt x="11471" y="5052"/>
                    <a:pt x="11394" y="5139"/>
                    <a:pt x="11306" y="5313"/>
                  </a:cubicBezTo>
                  <a:cubicBezTo>
                    <a:pt x="11229" y="5487"/>
                    <a:pt x="11141" y="5748"/>
                    <a:pt x="11053" y="6184"/>
                  </a:cubicBezTo>
                  <a:lnTo>
                    <a:pt x="11130" y="7316"/>
                  </a:lnTo>
                  <a:cubicBezTo>
                    <a:pt x="11218" y="6968"/>
                    <a:pt x="11295" y="6706"/>
                    <a:pt x="11361" y="6532"/>
                  </a:cubicBezTo>
                  <a:cubicBezTo>
                    <a:pt x="11427" y="6358"/>
                    <a:pt x="11493" y="6358"/>
                    <a:pt x="11548" y="6358"/>
                  </a:cubicBezTo>
                  <a:cubicBezTo>
                    <a:pt x="11636" y="6358"/>
                    <a:pt x="11713" y="6532"/>
                    <a:pt x="11768" y="6881"/>
                  </a:cubicBezTo>
                  <a:cubicBezTo>
                    <a:pt x="11823" y="7229"/>
                    <a:pt x="11856" y="7926"/>
                    <a:pt x="11856" y="8797"/>
                  </a:cubicBezTo>
                  <a:lnTo>
                    <a:pt x="11856" y="9581"/>
                  </a:lnTo>
                  <a:lnTo>
                    <a:pt x="11581" y="9581"/>
                  </a:lnTo>
                  <a:cubicBezTo>
                    <a:pt x="11493" y="9581"/>
                    <a:pt x="11405" y="9668"/>
                    <a:pt x="11328" y="9842"/>
                  </a:cubicBezTo>
                  <a:cubicBezTo>
                    <a:pt x="11251" y="10016"/>
                    <a:pt x="11185" y="10190"/>
                    <a:pt x="11130" y="10539"/>
                  </a:cubicBezTo>
                  <a:cubicBezTo>
                    <a:pt x="11075" y="10800"/>
                    <a:pt x="11031" y="11235"/>
                    <a:pt x="11009" y="11671"/>
                  </a:cubicBezTo>
                  <a:cubicBezTo>
                    <a:pt x="10987" y="12106"/>
                    <a:pt x="10965" y="12629"/>
                    <a:pt x="10965" y="13152"/>
                  </a:cubicBezTo>
                  <a:cubicBezTo>
                    <a:pt x="10965" y="13674"/>
                    <a:pt x="10976" y="14110"/>
                    <a:pt x="10998" y="14458"/>
                  </a:cubicBezTo>
                  <a:cubicBezTo>
                    <a:pt x="11020" y="14806"/>
                    <a:pt x="11053" y="15155"/>
                    <a:pt x="11097" y="15503"/>
                  </a:cubicBezTo>
                  <a:cubicBezTo>
                    <a:pt x="11141" y="15764"/>
                    <a:pt x="11185" y="16026"/>
                    <a:pt x="11240" y="16113"/>
                  </a:cubicBezTo>
                  <a:cubicBezTo>
                    <a:pt x="11295" y="16287"/>
                    <a:pt x="11361" y="16374"/>
                    <a:pt x="11427" y="16374"/>
                  </a:cubicBezTo>
                  <a:cubicBezTo>
                    <a:pt x="11515" y="16374"/>
                    <a:pt x="11603" y="16287"/>
                    <a:pt x="11680" y="16026"/>
                  </a:cubicBezTo>
                  <a:cubicBezTo>
                    <a:pt x="11757" y="15765"/>
                    <a:pt x="11823" y="15416"/>
                    <a:pt x="11878" y="14806"/>
                  </a:cubicBezTo>
                  <a:lnTo>
                    <a:pt x="11889" y="14806"/>
                  </a:lnTo>
                  <a:lnTo>
                    <a:pt x="11922" y="16113"/>
                  </a:lnTo>
                  <a:lnTo>
                    <a:pt x="12087" y="16113"/>
                  </a:lnTo>
                  <a:lnTo>
                    <a:pt x="12087" y="8971"/>
                  </a:lnTo>
                  <a:cubicBezTo>
                    <a:pt x="12087" y="8187"/>
                    <a:pt x="12076" y="7577"/>
                    <a:pt x="12054" y="7055"/>
                  </a:cubicBezTo>
                  <a:cubicBezTo>
                    <a:pt x="11999" y="6706"/>
                    <a:pt x="11966" y="6271"/>
                    <a:pt x="11922" y="5923"/>
                  </a:cubicBezTo>
                  <a:close/>
                  <a:moveTo>
                    <a:pt x="11856" y="13500"/>
                  </a:moveTo>
                  <a:cubicBezTo>
                    <a:pt x="11801" y="14110"/>
                    <a:pt x="11746" y="14545"/>
                    <a:pt x="11669" y="14806"/>
                  </a:cubicBezTo>
                  <a:cubicBezTo>
                    <a:pt x="11603" y="15068"/>
                    <a:pt x="11526" y="15155"/>
                    <a:pt x="11460" y="15155"/>
                  </a:cubicBezTo>
                  <a:cubicBezTo>
                    <a:pt x="11383" y="15155"/>
                    <a:pt x="11317" y="14981"/>
                    <a:pt x="11251" y="14719"/>
                  </a:cubicBezTo>
                  <a:cubicBezTo>
                    <a:pt x="11196" y="14458"/>
                    <a:pt x="11163" y="13935"/>
                    <a:pt x="11163" y="13152"/>
                  </a:cubicBezTo>
                  <a:cubicBezTo>
                    <a:pt x="11163" y="12542"/>
                    <a:pt x="11196" y="12019"/>
                    <a:pt x="11262" y="11584"/>
                  </a:cubicBezTo>
                  <a:cubicBezTo>
                    <a:pt x="11328" y="11148"/>
                    <a:pt x="11449" y="10974"/>
                    <a:pt x="11614" y="10887"/>
                  </a:cubicBezTo>
                  <a:lnTo>
                    <a:pt x="11845" y="10887"/>
                  </a:lnTo>
                  <a:lnTo>
                    <a:pt x="11845" y="13500"/>
                  </a:lnTo>
                  <a:close/>
                  <a:moveTo>
                    <a:pt x="10503" y="14545"/>
                  </a:moveTo>
                  <a:lnTo>
                    <a:pt x="10536" y="15765"/>
                  </a:lnTo>
                  <a:cubicBezTo>
                    <a:pt x="10492" y="15852"/>
                    <a:pt x="10448" y="16026"/>
                    <a:pt x="10393" y="16113"/>
                  </a:cubicBezTo>
                  <a:cubicBezTo>
                    <a:pt x="10338" y="16200"/>
                    <a:pt x="10272" y="16287"/>
                    <a:pt x="10206" y="16287"/>
                  </a:cubicBezTo>
                  <a:cubicBezTo>
                    <a:pt x="9953" y="16287"/>
                    <a:pt x="9832" y="15416"/>
                    <a:pt x="9832" y="13587"/>
                  </a:cubicBezTo>
                  <a:lnTo>
                    <a:pt x="9832" y="6532"/>
                  </a:lnTo>
                  <a:lnTo>
                    <a:pt x="9601" y="6532"/>
                  </a:lnTo>
                  <a:lnTo>
                    <a:pt x="9601" y="5226"/>
                  </a:lnTo>
                  <a:lnTo>
                    <a:pt x="9832" y="5226"/>
                  </a:lnTo>
                  <a:lnTo>
                    <a:pt x="9832" y="1742"/>
                  </a:lnTo>
                  <a:lnTo>
                    <a:pt x="10041" y="1742"/>
                  </a:lnTo>
                  <a:lnTo>
                    <a:pt x="10041" y="5226"/>
                  </a:lnTo>
                  <a:lnTo>
                    <a:pt x="10481" y="5226"/>
                  </a:lnTo>
                  <a:lnTo>
                    <a:pt x="10481" y="6445"/>
                  </a:lnTo>
                  <a:lnTo>
                    <a:pt x="10041" y="6445"/>
                  </a:lnTo>
                  <a:lnTo>
                    <a:pt x="10041" y="13239"/>
                  </a:lnTo>
                  <a:cubicBezTo>
                    <a:pt x="10041" y="13848"/>
                    <a:pt x="10063" y="14284"/>
                    <a:pt x="10096" y="14545"/>
                  </a:cubicBezTo>
                  <a:cubicBezTo>
                    <a:pt x="10129" y="14806"/>
                    <a:pt x="10184" y="14894"/>
                    <a:pt x="10250" y="14894"/>
                  </a:cubicBezTo>
                  <a:cubicBezTo>
                    <a:pt x="10294" y="14894"/>
                    <a:pt x="10349" y="14894"/>
                    <a:pt x="10393" y="14806"/>
                  </a:cubicBezTo>
                  <a:cubicBezTo>
                    <a:pt x="10426" y="14719"/>
                    <a:pt x="10459" y="14632"/>
                    <a:pt x="10503" y="14545"/>
                  </a:cubicBezTo>
                  <a:close/>
                  <a:moveTo>
                    <a:pt x="17839" y="6010"/>
                  </a:moveTo>
                  <a:cubicBezTo>
                    <a:pt x="17916" y="6619"/>
                    <a:pt x="17960" y="7490"/>
                    <a:pt x="17960" y="8623"/>
                  </a:cubicBezTo>
                  <a:lnTo>
                    <a:pt x="17960" y="16200"/>
                  </a:lnTo>
                  <a:lnTo>
                    <a:pt x="17751" y="16200"/>
                  </a:lnTo>
                  <a:lnTo>
                    <a:pt x="17751" y="8884"/>
                  </a:lnTo>
                  <a:cubicBezTo>
                    <a:pt x="17751" y="8187"/>
                    <a:pt x="17729" y="7577"/>
                    <a:pt x="17685" y="7055"/>
                  </a:cubicBezTo>
                  <a:cubicBezTo>
                    <a:pt x="17641" y="6619"/>
                    <a:pt x="17564" y="6358"/>
                    <a:pt x="17443" y="6358"/>
                  </a:cubicBezTo>
                  <a:cubicBezTo>
                    <a:pt x="17377" y="6358"/>
                    <a:pt x="17300" y="6532"/>
                    <a:pt x="17234" y="6794"/>
                  </a:cubicBezTo>
                  <a:cubicBezTo>
                    <a:pt x="17168" y="7055"/>
                    <a:pt x="17102" y="7490"/>
                    <a:pt x="17047" y="7926"/>
                  </a:cubicBezTo>
                  <a:lnTo>
                    <a:pt x="17047" y="16200"/>
                  </a:lnTo>
                  <a:lnTo>
                    <a:pt x="16838" y="16200"/>
                  </a:lnTo>
                  <a:lnTo>
                    <a:pt x="16838" y="5226"/>
                  </a:lnTo>
                  <a:lnTo>
                    <a:pt x="16992" y="5226"/>
                  </a:lnTo>
                  <a:lnTo>
                    <a:pt x="17025" y="6706"/>
                  </a:lnTo>
                  <a:cubicBezTo>
                    <a:pt x="17091" y="6184"/>
                    <a:pt x="17168" y="5748"/>
                    <a:pt x="17245" y="5487"/>
                  </a:cubicBezTo>
                  <a:cubicBezTo>
                    <a:pt x="17322" y="5226"/>
                    <a:pt x="17410" y="5052"/>
                    <a:pt x="17509" y="5052"/>
                  </a:cubicBezTo>
                  <a:cubicBezTo>
                    <a:pt x="17652" y="5052"/>
                    <a:pt x="17762" y="5400"/>
                    <a:pt x="17839" y="6010"/>
                  </a:cubicBezTo>
                  <a:close/>
                </a:path>
              </a:pathLst>
            </a:custGeom>
            <a:solidFill>
              <a:srgbClr val="022032"/>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sp>
          <p:nvSpPr>
            <p:cNvPr id="19" name="Shape">
              <a:extLst>
                <a:ext uri="{FF2B5EF4-FFF2-40B4-BE49-F238E27FC236}">
                  <a16:creationId xmlns:a16="http://schemas.microsoft.com/office/drawing/2014/main" id="{F7DA369F-8273-A13B-7B94-B212C391EF3A}"/>
                </a:ext>
              </a:extLst>
            </p:cNvPr>
            <p:cNvSpPr/>
            <p:nvPr userDrawn="1"/>
          </p:nvSpPr>
          <p:spPr>
            <a:xfrm>
              <a:off x="1714499" y="5257800"/>
              <a:ext cx="4141472" cy="168911"/>
            </a:xfrm>
            <a:custGeom>
              <a:avLst/>
              <a:gdLst/>
              <a:ahLst/>
              <a:cxnLst>
                <a:cxn ang="0">
                  <a:pos x="wd2" y="hd2"/>
                </a:cxn>
                <a:cxn ang="5400000">
                  <a:pos x="wd2" y="hd2"/>
                </a:cxn>
                <a:cxn ang="10800000">
                  <a:pos x="wd2" y="hd2"/>
                </a:cxn>
                <a:cxn ang="16200000">
                  <a:pos x="wd2" y="hd2"/>
                </a:cxn>
              </a:cxnLst>
              <a:rect l="0" t="0" r="r" b="b"/>
              <a:pathLst>
                <a:path w="21600" h="21600" extrusionOk="0">
                  <a:moveTo>
                    <a:pt x="4259" y="17540"/>
                  </a:moveTo>
                  <a:cubicBezTo>
                    <a:pt x="4279" y="18027"/>
                    <a:pt x="4286" y="18514"/>
                    <a:pt x="4286" y="19164"/>
                  </a:cubicBezTo>
                  <a:cubicBezTo>
                    <a:pt x="4286" y="19814"/>
                    <a:pt x="4279" y="20463"/>
                    <a:pt x="4259" y="20950"/>
                  </a:cubicBezTo>
                  <a:cubicBezTo>
                    <a:pt x="4239" y="21438"/>
                    <a:pt x="4219" y="21600"/>
                    <a:pt x="4193" y="21600"/>
                  </a:cubicBezTo>
                  <a:cubicBezTo>
                    <a:pt x="4166" y="21600"/>
                    <a:pt x="4146" y="21438"/>
                    <a:pt x="4127" y="20950"/>
                  </a:cubicBezTo>
                  <a:cubicBezTo>
                    <a:pt x="4107" y="20463"/>
                    <a:pt x="4100" y="19976"/>
                    <a:pt x="4100" y="19164"/>
                  </a:cubicBezTo>
                  <a:cubicBezTo>
                    <a:pt x="4100" y="18514"/>
                    <a:pt x="4107" y="17865"/>
                    <a:pt x="4127" y="17540"/>
                  </a:cubicBezTo>
                  <a:cubicBezTo>
                    <a:pt x="4146" y="17053"/>
                    <a:pt x="4166" y="16890"/>
                    <a:pt x="4193" y="16890"/>
                  </a:cubicBezTo>
                  <a:cubicBezTo>
                    <a:pt x="4219" y="16890"/>
                    <a:pt x="4246" y="17053"/>
                    <a:pt x="4259" y="17540"/>
                  </a:cubicBezTo>
                  <a:close/>
                  <a:moveTo>
                    <a:pt x="3670" y="13642"/>
                  </a:moveTo>
                  <a:lnTo>
                    <a:pt x="3623" y="18839"/>
                  </a:lnTo>
                  <a:lnTo>
                    <a:pt x="3617" y="18839"/>
                  </a:lnTo>
                  <a:lnTo>
                    <a:pt x="3564" y="13642"/>
                  </a:lnTo>
                  <a:lnTo>
                    <a:pt x="3411" y="650"/>
                  </a:lnTo>
                  <a:lnTo>
                    <a:pt x="3279" y="650"/>
                  </a:lnTo>
                  <a:lnTo>
                    <a:pt x="3126" y="13642"/>
                  </a:lnTo>
                  <a:lnTo>
                    <a:pt x="3073" y="18839"/>
                  </a:lnTo>
                  <a:lnTo>
                    <a:pt x="3067" y="18839"/>
                  </a:lnTo>
                  <a:lnTo>
                    <a:pt x="3027" y="13642"/>
                  </a:lnTo>
                  <a:lnTo>
                    <a:pt x="2881" y="650"/>
                  </a:lnTo>
                  <a:lnTo>
                    <a:pt x="2749" y="650"/>
                  </a:lnTo>
                  <a:lnTo>
                    <a:pt x="3001" y="21113"/>
                  </a:lnTo>
                  <a:lnTo>
                    <a:pt x="3133" y="21113"/>
                  </a:lnTo>
                  <a:lnTo>
                    <a:pt x="3285" y="8120"/>
                  </a:lnTo>
                  <a:lnTo>
                    <a:pt x="3338" y="2761"/>
                  </a:lnTo>
                  <a:lnTo>
                    <a:pt x="3391" y="8120"/>
                  </a:lnTo>
                  <a:lnTo>
                    <a:pt x="3544" y="21113"/>
                  </a:lnTo>
                  <a:lnTo>
                    <a:pt x="3689" y="21113"/>
                  </a:lnTo>
                  <a:lnTo>
                    <a:pt x="3934" y="650"/>
                  </a:lnTo>
                  <a:lnTo>
                    <a:pt x="3809" y="650"/>
                  </a:lnTo>
                  <a:lnTo>
                    <a:pt x="3670" y="13642"/>
                  </a:lnTo>
                  <a:close/>
                  <a:moveTo>
                    <a:pt x="2292" y="13642"/>
                  </a:moveTo>
                  <a:lnTo>
                    <a:pt x="2245" y="18839"/>
                  </a:lnTo>
                  <a:lnTo>
                    <a:pt x="2239" y="18839"/>
                  </a:lnTo>
                  <a:lnTo>
                    <a:pt x="2192" y="13642"/>
                  </a:lnTo>
                  <a:lnTo>
                    <a:pt x="2040" y="650"/>
                  </a:lnTo>
                  <a:lnTo>
                    <a:pt x="1908" y="650"/>
                  </a:lnTo>
                  <a:lnTo>
                    <a:pt x="1755" y="13642"/>
                  </a:lnTo>
                  <a:lnTo>
                    <a:pt x="1702" y="18839"/>
                  </a:lnTo>
                  <a:lnTo>
                    <a:pt x="1696" y="18839"/>
                  </a:lnTo>
                  <a:lnTo>
                    <a:pt x="1656" y="13642"/>
                  </a:lnTo>
                  <a:lnTo>
                    <a:pt x="1510" y="650"/>
                  </a:lnTo>
                  <a:lnTo>
                    <a:pt x="1378" y="650"/>
                  </a:lnTo>
                  <a:lnTo>
                    <a:pt x="1629" y="21113"/>
                  </a:lnTo>
                  <a:lnTo>
                    <a:pt x="1762" y="21113"/>
                  </a:lnTo>
                  <a:lnTo>
                    <a:pt x="1914" y="8120"/>
                  </a:lnTo>
                  <a:lnTo>
                    <a:pt x="1967" y="2761"/>
                  </a:lnTo>
                  <a:lnTo>
                    <a:pt x="2020" y="8120"/>
                  </a:lnTo>
                  <a:lnTo>
                    <a:pt x="2173" y="21113"/>
                  </a:lnTo>
                  <a:lnTo>
                    <a:pt x="2318" y="21113"/>
                  </a:lnTo>
                  <a:lnTo>
                    <a:pt x="2563" y="650"/>
                  </a:lnTo>
                  <a:lnTo>
                    <a:pt x="2438" y="650"/>
                  </a:lnTo>
                  <a:lnTo>
                    <a:pt x="2292" y="13642"/>
                  </a:lnTo>
                  <a:close/>
                  <a:moveTo>
                    <a:pt x="921" y="13642"/>
                  </a:moveTo>
                  <a:lnTo>
                    <a:pt x="874" y="18839"/>
                  </a:lnTo>
                  <a:lnTo>
                    <a:pt x="868" y="18839"/>
                  </a:lnTo>
                  <a:lnTo>
                    <a:pt x="815" y="13642"/>
                  </a:lnTo>
                  <a:lnTo>
                    <a:pt x="662" y="650"/>
                  </a:lnTo>
                  <a:lnTo>
                    <a:pt x="530" y="650"/>
                  </a:lnTo>
                  <a:lnTo>
                    <a:pt x="378" y="13642"/>
                  </a:lnTo>
                  <a:lnTo>
                    <a:pt x="325" y="18839"/>
                  </a:lnTo>
                  <a:lnTo>
                    <a:pt x="318" y="18839"/>
                  </a:lnTo>
                  <a:lnTo>
                    <a:pt x="278" y="13642"/>
                  </a:lnTo>
                  <a:lnTo>
                    <a:pt x="132" y="650"/>
                  </a:lnTo>
                  <a:lnTo>
                    <a:pt x="0" y="650"/>
                  </a:lnTo>
                  <a:lnTo>
                    <a:pt x="252" y="21113"/>
                  </a:lnTo>
                  <a:lnTo>
                    <a:pt x="384" y="21113"/>
                  </a:lnTo>
                  <a:lnTo>
                    <a:pt x="537" y="8120"/>
                  </a:lnTo>
                  <a:lnTo>
                    <a:pt x="590" y="2761"/>
                  </a:lnTo>
                  <a:lnTo>
                    <a:pt x="643" y="8120"/>
                  </a:lnTo>
                  <a:lnTo>
                    <a:pt x="795" y="21113"/>
                  </a:lnTo>
                  <a:lnTo>
                    <a:pt x="941" y="21113"/>
                  </a:lnTo>
                  <a:lnTo>
                    <a:pt x="1186" y="650"/>
                  </a:lnTo>
                  <a:lnTo>
                    <a:pt x="1060" y="650"/>
                  </a:lnTo>
                  <a:lnTo>
                    <a:pt x="921" y="13642"/>
                  </a:lnTo>
                  <a:close/>
                  <a:moveTo>
                    <a:pt x="18911" y="19001"/>
                  </a:moveTo>
                  <a:cubicBezTo>
                    <a:pt x="18884" y="19164"/>
                    <a:pt x="18845" y="19326"/>
                    <a:pt x="18811" y="19326"/>
                  </a:cubicBezTo>
                  <a:cubicBezTo>
                    <a:pt x="18772" y="19326"/>
                    <a:pt x="18739" y="19164"/>
                    <a:pt x="18699" y="18839"/>
                  </a:cubicBezTo>
                  <a:cubicBezTo>
                    <a:pt x="18659" y="18514"/>
                    <a:pt x="18633" y="18027"/>
                    <a:pt x="18599" y="17377"/>
                  </a:cubicBezTo>
                  <a:cubicBezTo>
                    <a:pt x="18566" y="16728"/>
                    <a:pt x="18546" y="15916"/>
                    <a:pt x="18533" y="14779"/>
                  </a:cubicBezTo>
                  <a:cubicBezTo>
                    <a:pt x="18513" y="13642"/>
                    <a:pt x="18507" y="12343"/>
                    <a:pt x="18507" y="10719"/>
                  </a:cubicBezTo>
                  <a:cubicBezTo>
                    <a:pt x="18507" y="8120"/>
                    <a:pt x="18533" y="6171"/>
                    <a:pt x="18593" y="4710"/>
                  </a:cubicBezTo>
                  <a:cubicBezTo>
                    <a:pt x="18652" y="3248"/>
                    <a:pt x="18725" y="2599"/>
                    <a:pt x="18818" y="2599"/>
                  </a:cubicBezTo>
                  <a:cubicBezTo>
                    <a:pt x="18851" y="2599"/>
                    <a:pt x="18878" y="2599"/>
                    <a:pt x="18911" y="2761"/>
                  </a:cubicBezTo>
                  <a:cubicBezTo>
                    <a:pt x="18937" y="2923"/>
                    <a:pt x="18970" y="3248"/>
                    <a:pt x="19003" y="3573"/>
                  </a:cubicBezTo>
                  <a:lnTo>
                    <a:pt x="19030" y="1137"/>
                  </a:lnTo>
                  <a:cubicBezTo>
                    <a:pt x="18990" y="650"/>
                    <a:pt x="18951" y="325"/>
                    <a:pt x="18911" y="162"/>
                  </a:cubicBezTo>
                  <a:cubicBezTo>
                    <a:pt x="18878" y="0"/>
                    <a:pt x="18838" y="0"/>
                    <a:pt x="18805" y="0"/>
                  </a:cubicBezTo>
                  <a:cubicBezTo>
                    <a:pt x="18745" y="0"/>
                    <a:pt x="18686" y="162"/>
                    <a:pt x="18633" y="650"/>
                  </a:cubicBezTo>
                  <a:cubicBezTo>
                    <a:pt x="18580" y="1137"/>
                    <a:pt x="18540" y="1786"/>
                    <a:pt x="18500" y="2761"/>
                  </a:cubicBezTo>
                  <a:cubicBezTo>
                    <a:pt x="18460" y="3735"/>
                    <a:pt x="18434" y="4872"/>
                    <a:pt x="18414" y="6171"/>
                  </a:cubicBezTo>
                  <a:cubicBezTo>
                    <a:pt x="18394" y="7471"/>
                    <a:pt x="18381" y="8932"/>
                    <a:pt x="18381" y="10556"/>
                  </a:cubicBezTo>
                  <a:cubicBezTo>
                    <a:pt x="18381" y="12343"/>
                    <a:pt x="18394" y="13805"/>
                    <a:pt x="18414" y="15266"/>
                  </a:cubicBezTo>
                  <a:cubicBezTo>
                    <a:pt x="18434" y="16565"/>
                    <a:pt x="18467" y="17702"/>
                    <a:pt x="18507" y="18514"/>
                  </a:cubicBezTo>
                  <a:cubicBezTo>
                    <a:pt x="18546" y="19326"/>
                    <a:pt x="18593" y="20138"/>
                    <a:pt x="18639" y="20463"/>
                  </a:cubicBezTo>
                  <a:cubicBezTo>
                    <a:pt x="18692" y="20950"/>
                    <a:pt x="18745" y="21113"/>
                    <a:pt x="18805" y="21113"/>
                  </a:cubicBezTo>
                  <a:cubicBezTo>
                    <a:pt x="18891" y="21113"/>
                    <a:pt x="18964" y="20788"/>
                    <a:pt x="19030" y="19976"/>
                  </a:cubicBezTo>
                  <a:lnTo>
                    <a:pt x="19003" y="17702"/>
                  </a:lnTo>
                  <a:cubicBezTo>
                    <a:pt x="18964" y="18514"/>
                    <a:pt x="18937" y="18677"/>
                    <a:pt x="18911" y="19001"/>
                  </a:cubicBezTo>
                  <a:close/>
                  <a:moveTo>
                    <a:pt x="21534" y="2111"/>
                  </a:moveTo>
                  <a:cubicBezTo>
                    <a:pt x="21487" y="974"/>
                    <a:pt x="21428" y="325"/>
                    <a:pt x="21342" y="325"/>
                  </a:cubicBezTo>
                  <a:cubicBezTo>
                    <a:pt x="21282" y="325"/>
                    <a:pt x="21229" y="650"/>
                    <a:pt x="21176" y="1137"/>
                  </a:cubicBezTo>
                  <a:cubicBezTo>
                    <a:pt x="21123" y="1786"/>
                    <a:pt x="21083" y="2598"/>
                    <a:pt x="21037" y="3573"/>
                  </a:cubicBezTo>
                  <a:cubicBezTo>
                    <a:pt x="21017" y="2598"/>
                    <a:pt x="20991" y="1624"/>
                    <a:pt x="20951" y="1137"/>
                  </a:cubicBezTo>
                  <a:cubicBezTo>
                    <a:pt x="20911" y="487"/>
                    <a:pt x="20865" y="162"/>
                    <a:pt x="20805" y="162"/>
                  </a:cubicBezTo>
                  <a:cubicBezTo>
                    <a:pt x="20739" y="162"/>
                    <a:pt x="20686" y="487"/>
                    <a:pt x="20646" y="974"/>
                  </a:cubicBezTo>
                  <a:cubicBezTo>
                    <a:pt x="20606" y="1462"/>
                    <a:pt x="20560" y="2274"/>
                    <a:pt x="20520" y="3248"/>
                  </a:cubicBezTo>
                  <a:lnTo>
                    <a:pt x="20500" y="487"/>
                  </a:lnTo>
                  <a:lnTo>
                    <a:pt x="20408" y="487"/>
                  </a:lnTo>
                  <a:lnTo>
                    <a:pt x="20408" y="20950"/>
                  </a:lnTo>
                  <a:lnTo>
                    <a:pt x="20534" y="20950"/>
                  </a:lnTo>
                  <a:lnTo>
                    <a:pt x="20534" y="5684"/>
                  </a:lnTo>
                  <a:cubicBezTo>
                    <a:pt x="20567" y="4710"/>
                    <a:pt x="20606" y="4060"/>
                    <a:pt x="20646" y="3573"/>
                  </a:cubicBezTo>
                  <a:cubicBezTo>
                    <a:pt x="20686" y="3086"/>
                    <a:pt x="20726" y="2761"/>
                    <a:pt x="20765" y="2761"/>
                  </a:cubicBezTo>
                  <a:cubicBezTo>
                    <a:pt x="20832" y="2761"/>
                    <a:pt x="20878" y="3248"/>
                    <a:pt x="20905" y="4060"/>
                  </a:cubicBezTo>
                  <a:cubicBezTo>
                    <a:pt x="20931" y="4872"/>
                    <a:pt x="20944" y="6009"/>
                    <a:pt x="20944" y="7633"/>
                  </a:cubicBezTo>
                  <a:lnTo>
                    <a:pt x="20944" y="21113"/>
                  </a:lnTo>
                  <a:lnTo>
                    <a:pt x="21070" y="21113"/>
                  </a:lnTo>
                  <a:lnTo>
                    <a:pt x="21070" y="6983"/>
                  </a:lnTo>
                  <a:cubicBezTo>
                    <a:pt x="21070" y="6821"/>
                    <a:pt x="21070" y="6496"/>
                    <a:pt x="21070" y="6334"/>
                  </a:cubicBezTo>
                  <a:cubicBezTo>
                    <a:pt x="21070" y="6171"/>
                    <a:pt x="21070" y="5847"/>
                    <a:pt x="21070" y="5684"/>
                  </a:cubicBezTo>
                  <a:cubicBezTo>
                    <a:pt x="21103" y="4710"/>
                    <a:pt x="21136" y="4060"/>
                    <a:pt x="21176" y="3573"/>
                  </a:cubicBezTo>
                  <a:cubicBezTo>
                    <a:pt x="21216" y="3086"/>
                    <a:pt x="21256" y="2761"/>
                    <a:pt x="21295" y="2761"/>
                  </a:cubicBezTo>
                  <a:cubicBezTo>
                    <a:pt x="21362" y="2761"/>
                    <a:pt x="21408" y="3248"/>
                    <a:pt x="21434" y="4060"/>
                  </a:cubicBezTo>
                  <a:cubicBezTo>
                    <a:pt x="21461" y="4872"/>
                    <a:pt x="21474" y="6009"/>
                    <a:pt x="21474" y="7633"/>
                  </a:cubicBezTo>
                  <a:lnTo>
                    <a:pt x="21474" y="21113"/>
                  </a:lnTo>
                  <a:lnTo>
                    <a:pt x="21600" y="21113"/>
                  </a:lnTo>
                  <a:lnTo>
                    <a:pt x="21600" y="6983"/>
                  </a:lnTo>
                  <a:cubicBezTo>
                    <a:pt x="21600" y="4872"/>
                    <a:pt x="21580" y="3248"/>
                    <a:pt x="21534" y="2111"/>
                  </a:cubicBezTo>
                  <a:close/>
                  <a:moveTo>
                    <a:pt x="17997" y="16890"/>
                  </a:moveTo>
                  <a:cubicBezTo>
                    <a:pt x="17970" y="16890"/>
                    <a:pt x="17950" y="17053"/>
                    <a:pt x="17930" y="17540"/>
                  </a:cubicBezTo>
                  <a:cubicBezTo>
                    <a:pt x="17911" y="18027"/>
                    <a:pt x="17904" y="18514"/>
                    <a:pt x="17904" y="19164"/>
                  </a:cubicBezTo>
                  <a:cubicBezTo>
                    <a:pt x="17904" y="19814"/>
                    <a:pt x="17911" y="20463"/>
                    <a:pt x="17930" y="20950"/>
                  </a:cubicBezTo>
                  <a:cubicBezTo>
                    <a:pt x="17950" y="21438"/>
                    <a:pt x="17970" y="21600"/>
                    <a:pt x="17997" y="21600"/>
                  </a:cubicBezTo>
                  <a:cubicBezTo>
                    <a:pt x="18023" y="21600"/>
                    <a:pt x="18043" y="21438"/>
                    <a:pt x="18063" y="20950"/>
                  </a:cubicBezTo>
                  <a:cubicBezTo>
                    <a:pt x="18083" y="20463"/>
                    <a:pt x="18089" y="19976"/>
                    <a:pt x="18089" y="19164"/>
                  </a:cubicBezTo>
                  <a:cubicBezTo>
                    <a:pt x="18089" y="18514"/>
                    <a:pt x="18083" y="17865"/>
                    <a:pt x="18063" y="17540"/>
                  </a:cubicBezTo>
                  <a:cubicBezTo>
                    <a:pt x="18043" y="17053"/>
                    <a:pt x="18023" y="16890"/>
                    <a:pt x="17997" y="16890"/>
                  </a:cubicBezTo>
                  <a:close/>
                  <a:moveTo>
                    <a:pt x="20017" y="6171"/>
                  </a:moveTo>
                  <a:cubicBezTo>
                    <a:pt x="20037" y="7471"/>
                    <a:pt x="20043" y="8932"/>
                    <a:pt x="20043" y="10556"/>
                  </a:cubicBezTo>
                  <a:cubicBezTo>
                    <a:pt x="20043" y="12343"/>
                    <a:pt x="20030" y="13805"/>
                    <a:pt x="20010" y="15104"/>
                  </a:cubicBezTo>
                  <a:cubicBezTo>
                    <a:pt x="19990" y="16403"/>
                    <a:pt x="19964" y="17540"/>
                    <a:pt x="19924" y="18514"/>
                  </a:cubicBezTo>
                  <a:cubicBezTo>
                    <a:pt x="19891" y="19489"/>
                    <a:pt x="19845" y="20138"/>
                    <a:pt x="19798" y="20626"/>
                  </a:cubicBezTo>
                  <a:cubicBezTo>
                    <a:pt x="19752" y="21113"/>
                    <a:pt x="19699" y="21275"/>
                    <a:pt x="19646" y="21275"/>
                  </a:cubicBezTo>
                  <a:cubicBezTo>
                    <a:pt x="19593" y="21275"/>
                    <a:pt x="19540" y="21113"/>
                    <a:pt x="19494" y="20626"/>
                  </a:cubicBezTo>
                  <a:cubicBezTo>
                    <a:pt x="19447" y="20138"/>
                    <a:pt x="19408" y="19489"/>
                    <a:pt x="19368" y="18677"/>
                  </a:cubicBezTo>
                  <a:cubicBezTo>
                    <a:pt x="19335" y="17865"/>
                    <a:pt x="19308" y="16728"/>
                    <a:pt x="19288" y="15429"/>
                  </a:cubicBezTo>
                  <a:cubicBezTo>
                    <a:pt x="19268" y="14129"/>
                    <a:pt x="19255" y="12668"/>
                    <a:pt x="19255" y="10881"/>
                  </a:cubicBezTo>
                  <a:cubicBezTo>
                    <a:pt x="19255" y="9095"/>
                    <a:pt x="19268" y="7633"/>
                    <a:pt x="19288" y="6334"/>
                  </a:cubicBezTo>
                  <a:cubicBezTo>
                    <a:pt x="19308" y="5035"/>
                    <a:pt x="19335" y="3898"/>
                    <a:pt x="19374" y="2923"/>
                  </a:cubicBezTo>
                  <a:cubicBezTo>
                    <a:pt x="19408" y="1949"/>
                    <a:pt x="19454" y="1299"/>
                    <a:pt x="19500" y="812"/>
                  </a:cubicBezTo>
                  <a:cubicBezTo>
                    <a:pt x="19547" y="325"/>
                    <a:pt x="19600" y="162"/>
                    <a:pt x="19659" y="162"/>
                  </a:cubicBezTo>
                  <a:cubicBezTo>
                    <a:pt x="19712" y="162"/>
                    <a:pt x="19765" y="325"/>
                    <a:pt x="19812" y="812"/>
                  </a:cubicBezTo>
                  <a:cubicBezTo>
                    <a:pt x="19858" y="1299"/>
                    <a:pt x="19898" y="1949"/>
                    <a:pt x="19937" y="2761"/>
                  </a:cubicBezTo>
                  <a:cubicBezTo>
                    <a:pt x="19971" y="3898"/>
                    <a:pt x="20004" y="4872"/>
                    <a:pt x="20017" y="6171"/>
                  </a:cubicBezTo>
                  <a:close/>
                  <a:moveTo>
                    <a:pt x="19918" y="10881"/>
                  </a:moveTo>
                  <a:cubicBezTo>
                    <a:pt x="19918" y="9420"/>
                    <a:pt x="19911" y="8283"/>
                    <a:pt x="19898" y="7146"/>
                  </a:cubicBezTo>
                  <a:cubicBezTo>
                    <a:pt x="19884" y="6171"/>
                    <a:pt x="19865" y="5197"/>
                    <a:pt x="19838" y="4547"/>
                  </a:cubicBezTo>
                  <a:cubicBezTo>
                    <a:pt x="19812" y="3898"/>
                    <a:pt x="19785" y="3410"/>
                    <a:pt x="19752" y="3086"/>
                  </a:cubicBezTo>
                  <a:cubicBezTo>
                    <a:pt x="19719" y="2761"/>
                    <a:pt x="19686" y="2599"/>
                    <a:pt x="19653" y="2599"/>
                  </a:cubicBezTo>
                  <a:cubicBezTo>
                    <a:pt x="19620" y="2599"/>
                    <a:pt x="19586" y="2761"/>
                    <a:pt x="19553" y="3086"/>
                  </a:cubicBezTo>
                  <a:cubicBezTo>
                    <a:pt x="19520" y="3411"/>
                    <a:pt x="19494" y="3898"/>
                    <a:pt x="19467" y="4547"/>
                  </a:cubicBezTo>
                  <a:cubicBezTo>
                    <a:pt x="19441" y="5197"/>
                    <a:pt x="19421" y="6009"/>
                    <a:pt x="19408" y="6983"/>
                  </a:cubicBezTo>
                  <a:cubicBezTo>
                    <a:pt x="19394" y="7958"/>
                    <a:pt x="19388" y="9257"/>
                    <a:pt x="19388" y="10719"/>
                  </a:cubicBezTo>
                  <a:cubicBezTo>
                    <a:pt x="19388" y="12180"/>
                    <a:pt x="19394" y="13480"/>
                    <a:pt x="19408" y="14454"/>
                  </a:cubicBezTo>
                  <a:cubicBezTo>
                    <a:pt x="19421" y="15429"/>
                    <a:pt x="19441" y="16403"/>
                    <a:pt x="19467" y="17053"/>
                  </a:cubicBezTo>
                  <a:cubicBezTo>
                    <a:pt x="19494" y="17702"/>
                    <a:pt x="19520" y="18189"/>
                    <a:pt x="19553" y="18514"/>
                  </a:cubicBezTo>
                  <a:cubicBezTo>
                    <a:pt x="19586" y="18839"/>
                    <a:pt x="19620" y="19001"/>
                    <a:pt x="19653" y="19001"/>
                  </a:cubicBezTo>
                  <a:cubicBezTo>
                    <a:pt x="19686" y="19001"/>
                    <a:pt x="19719" y="18839"/>
                    <a:pt x="19752" y="18514"/>
                  </a:cubicBezTo>
                  <a:cubicBezTo>
                    <a:pt x="19785" y="18189"/>
                    <a:pt x="19812" y="17702"/>
                    <a:pt x="19838" y="17053"/>
                  </a:cubicBezTo>
                  <a:cubicBezTo>
                    <a:pt x="19865" y="16403"/>
                    <a:pt x="19884" y="15591"/>
                    <a:pt x="19898" y="14454"/>
                  </a:cubicBezTo>
                  <a:cubicBezTo>
                    <a:pt x="19911" y="13805"/>
                    <a:pt x="19918" y="12505"/>
                    <a:pt x="19918" y="10881"/>
                  </a:cubicBezTo>
                  <a:close/>
                </a:path>
              </a:pathLst>
            </a:custGeom>
            <a:solidFill>
              <a:srgbClr val="D3D3D3"/>
            </a:solidFill>
            <a:ln w="12700">
              <a:miter lim="400000"/>
            </a:ln>
          </p:spPr>
          <p:txBody>
            <a:bodyPr lIns="38100" tIns="38100" rIns="38100" bIns="38100" anchor="ctr"/>
            <a:lstStyle/>
            <a:p>
              <a:pPr marL="0" marR="0" lvl="0" indent="0" defTabSz="914400" eaLnBrk="1" fontAlgn="auto" latinLnBrk="0" hangingPunct="1">
                <a:lnSpc>
                  <a:spcPct val="100000"/>
                </a:lnSpc>
                <a:spcBef>
                  <a:spcPts val="0"/>
                </a:spcBef>
                <a:spcAft>
                  <a:spcPts val="0"/>
                </a:spcAft>
                <a:buClrTx/>
                <a:buSzTx/>
                <a:buFontTx/>
                <a:buNone/>
                <a:tabLst/>
                <a:defRPr sz="3000">
                  <a:solidFill>
                    <a:srgbClr val="FFFFFF"/>
                  </a:solidFill>
                </a:defRPr>
              </a:pPr>
              <a:endParaRPr kumimoji="0" sz="3000" b="0" i="0" u="none" strike="noStrike" kern="0" cap="none" spc="0" normalizeH="0" baseline="0" noProof="0">
                <a:ln>
                  <a:noFill/>
                </a:ln>
                <a:solidFill>
                  <a:srgbClr val="FFFFFF"/>
                </a:solidFill>
                <a:effectLst/>
                <a:uLnTx/>
                <a:uFillTx/>
              </a:endParaRPr>
            </a:p>
          </p:txBody>
        </p:sp>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bg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bg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Date</a:t>
            </a: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Your Footer Here</a:t>
            </a: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3586658964"/>
      </p:ext>
    </p:extLst>
  </p:cSld>
  <p:clrMap bg1="lt1" tx1="dk1" bg2="lt2" tx2="dk2" accent1="accent1" accent2="accent2" accent3="accent3" accent4="accent4" accent5="accent5" accent6="accent6" hlink="hlink" folHlink="folHlink"/>
  <p:sldLayoutIdLst>
    <p:sldLayoutId id="2147483706" r:id="rId1"/>
  </p:sldLayoutIdLst>
  <p:hf hdr="0"/>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ww.presentationgo.com/faq/" TargetMode="External"/><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EDF1DA-D166-55F0-9CCA-B473C1C6FD98}"/>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5A6CE67C-9906-353E-5CD1-A3DFE9534313}"/>
              </a:ext>
            </a:extLst>
          </p:cNvPr>
          <p:cNvGrpSpPr/>
          <p:nvPr/>
        </p:nvGrpSpPr>
        <p:grpSpPr>
          <a:xfrm>
            <a:off x="6279133" y="1041240"/>
            <a:ext cx="4524694" cy="4775520"/>
            <a:chOff x="-27738816" y="-9957466"/>
            <a:chExt cx="4524694" cy="4775520"/>
          </a:xfrm>
        </p:grpSpPr>
        <p:sp>
          <p:nvSpPr>
            <p:cNvPr id="4" name="Forme libre 3">
              <a:extLst>
                <a:ext uri="{FF2B5EF4-FFF2-40B4-BE49-F238E27FC236}">
                  <a16:creationId xmlns:a16="http://schemas.microsoft.com/office/drawing/2014/main" id="{ED02C89B-725D-C3E7-A228-6265303A7CAE}"/>
                </a:ext>
              </a:extLst>
            </p:cNvPr>
            <p:cNvSpPr/>
            <p:nvPr/>
          </p:nvSpPr>
          <p:spPr>
            <a:xfrm>
              <a:off x="-27738816" y="-9957466"/>
              <a:ext cx="4524694" cy="4775520"/>
            </a:xfrm>
            <a:custGeom>
              <a:avLst/>
              <a:gdLst>
                <a:gd name="csX0" fmla="*/ 191312 w 4524694"/>
                <a:gd name="csY0" fmla="*/ 4676276 h 4775520"/>
                <a:gd name="csX1" fmla="*/ 356483 w 4524694"/>
                <a:gd name="csY1" fmla="*/ 4713784 h 4775520"/>
                <a:gd name="csX2" fmla="*/ 485966 w 4524694"/>
                <a:gd name="csY2" fmla="*/ 4708473 h 4775520"/>
                <a:gd name="csX3" fmla="*/ 649311 w 4524694"/>
                <a:gd name="csY3" fmla="*/ 4764734 h 4775520"/>
                <a:gd name="csX4" fmla="*/ 657611 w 4524694"/>
                <a:gd name="csY4" fmla="*/ 4764734 h 4775520"/>
                <a:gd name="csX5" fmla="*/ 809836 w 4524694"/>
                <a:gd name="csY5" fmla="*/ 4741831 h 4775520"/>
                <a:gd name="csX6" fmla="*/ 910432 w 4524694"/>
                <a:gd name="csY6" fmla="*/ 4767223 h 4775520"/>
                <a:gd name="csX7" fmla="*/ 1142170 w 4524694"/>
                <a:gd name="csY7" fmla="*/ 4747972 h 4775520"/>
                <a:gd name="csX8" fmla="*/ 1184668 w 4524694"/>
                <a:gd name="csY8" fmla="*/ 4741997 h 4775520"/>
                <a:gd name="csX9" fmla="*/ 1342702 w 4524694"/>
                <a:gd name="csY9" fmla="*/ 4775521 h 4775520"/>
                <a:gd name="csX10" fmla="*/ 1394328 w 4524694"/>
                <a:gd name="csY10" fmla="*/ 4774691 h 4775520"/>
                <a:gd name="csX11" fmla="*/ 1554188 w 4524694"/>
                <a:gd name="csY11" fmla="*/ 4763074 h 4775520"/>
                <a:gd name="csX12" fmla="*/ 1633538 w 4524694"/>
                <a:gd name="csY12" fmla="*/ 4729384 h 4775520"/>
                <a:gd name="csX13" fmla="*/ 1655781 w 4524694"/>
                <a:gd name="csY13" fmla="*/ 4738512 h 4775520"/>
                <a:gd name="csX14" fmla="*/ 1730316 w 4524694"/>
                <a:gd name="csY14" fmla="*/ 4749133 h 4775520"/>
                <a:gd name="csX15" fmla="*/ 1851498 w 4524694"/>
                <a:gd name="csY15" fmla="*/ 4738512 h 4775520"/>
                <a:gd name="csX16" fmla="*/ 1963880 w 4524694"/>
                <a:gd name="csY16" fmla="*/ 4761249 h 4775520"/>
                <a:gd name="csX17" fmla="*/ 1971351 w 4524694"/>
                <a:gd name="csY17" fmla="*/ 4761249 h 4775520"/>
                <a:gd name="csX18" fmla="*/ 2237617 w 4524694"/>
                <a:gd name="csY18" fmla="*/ 4675779 h 4775520"/>
                <a:gd name="csX19" fmla="*/ 2266005 w 4524694"/>
                <a:gd name="csY19" fmla="*/ 4622174 h 4775520"/>
                <a:gd name="csX20" fmla="*/ 2270155 w 4524694"/>
                <a:gd name="csY20" fmla="*/ 4605411 h 4775520"/>
                <a:gd name="csX21" fmla="*/ 2291900 w 4524694"/>
                <a:gd name="csY21" fmla="*/ 4584666 h 4775520"/>
                <a:gd name="csX22" fmla="*/ 2320122 w 4524694"/>
                <a:gd name="csY22" fmla="*/ 4612216 h 4775520"/>
                <a:gd name="csX23" fmla="*/ 2420219 w 4524694"/>
                <a:gd name="csY23" fmla="*/ 4645906 h 4775520"/>
                <a:gd name="csX24" fmla="*/ 2445452 w 4524694"/>
                <a:gd name="csY24" fmla="*/ 4643914 h 4775520"/>
                <a:gd name="csX25" fmla="*/ 2473840 w 4524694"/>
                <a:gd name="csY25" fmla="*/ 4641259 h 4775520"/>
                <a:gd name="csX26" fmla="*/ 2524802 w 4524694"/>
                <a:gd name="csY26" fmla="*/ 4674617 h 4775520"/>
                <a:gd name="csX27" fmla="*/ 2625896 w 4524694"/>
                <a:gd name="csY27" fmla="*/ 4691877 h 4775520"/>
                <a:gd name="csX28" fmla="*/ 2824602 w 4524694"/>
                <a:gd name="csY28" fmla="*/ 4681919 h 4775520"/>
                <a:gd name="csX29" fmla="*/ 2908764 w 4524694"/>
                <a:gd name="csY29" fmla="*/ 4703826 h 4775520"/>
                <a:gd name="csX30" fmla="*/ 3088876 w 4524694"/>
                <a:gd name="csY30" fmla="*/ 4701834 h 4775520"/>
                <a:gd name="csX31" fmla="*/ 3106307 w 4524694"/>
                <a:gd name="csY31" fmla="*/ 4710962 h 4775520"/>
                <a:gd name="csX32" fmla="*/ 3206075 w 4524694"/>
                <a:gd name="csY32" fmla="*/ 4729550 h 4775520"/>
                <a:gd name="csX33" fmla="*/ 3412248 w 4524694"/>
                <a:gd name="csY33" fmla="*/ 4710630 h 4775520"/>
                <a:gd name="csX34" fmla="*/ 3445282 w 4524694"/>
                <a:gd name="csY34" fmla="*/ 4706647 h 4775520"/>
                <a:gd name="csX35" fmla="*/ 3460223 w 4524694"/>
                <a:gd name="csY35" fmla="*/ 4713452 h 4775520"/>
                <a:gd name="csX36" fmla="*/ 3781935 w 4524694"/>
                <a:gd name="csY36" fmla="*/ 4704158 h 4775520"/>
                <a:gd name="csX37" fmla="*/ 3819617 w 4524694"/>
                <a:gd name="csY37" fmla="*/ 4713120 h 4775520"/>
                <a:gd name="csX38" fmla="*/ 3859624 w 4524694"/>
                <a:gd name="csY38" fmla="*/ 4715610 h 4775520"/>
                <a:gd name="csX39" fmla="*/ 4110619 w 4524694"/>
                <a:gd name="csY39" fmla="*/ 4695196 h 4775520"/>
                <a:gd name="csX40" fmla="*/ 4114271 w 4524694"/>
                <a:gd name="csY40" fmla="*/ 4694698 h 4775520"/>
                <a:gd name="csX41" fmla="*/ 4251223 w 4524694"/>
                <a:gd name="csY41" fmla="*/ 4671464 h 4775520"/>
                <a:gd name="csX42" fmla="*/ 4286249 w 4524694"/>
                <a:gd name="csY42" fmla="*/ 4674285 h 4775520"/>
                <a:gd name="csX43" fmla="*/ 4457066 w 4524694"/>
                <a:gd name="csY43" fmla="*/ 4614871 h 4775520"/>
                <a:gd name="csX44" fmla="*/ 4512510 w 4524694"/>
                <a:gd name="csY44" fmla="*/ 4413561 h 4775520"/>
                <a:gd name="csX45" fmla="*/ 4400791 w 4524694"/>
                <a:gd name="csY45" fmla="*/ 4311163 h 4775520"/>
                <a:gd name="csX46" fmla="*/ 4171541 w 4524694"/>
                <a:gd name="csY46" fmla="*/ 4259881 h 4775520"/>
                <a:gd name="csX47" fmla="*/ 4166894 w 4524694"/>
                <a:gd name="csY47" fmla="*/ 4260213 h 4775520"/>
                <a:gd name="csX48" fmla="*/ 4083395 w 4524694"/>
                <a:gd name="csY48" fmla="*/ 4266851 h 4775520"/>
                <a:gd name="csX49" fmla="*/ 4009192 w 4524694"/>
                <a:gd name="csY49" fmla="*/ 4222042 h 4775520"/>
                <a:gd name="csX50" fmla="*/ 3877884 w 4524694"/>
                <a:gd name="csY50" fmla="*/ 4212582 h 4775520"/>
                <a:gd name="csX51" fmla="*/ 3725493 w 4524694"/>
                <a:gd name="csY51" fmla="*/ 4152504 h 4775520"/>
                <a:gd name="csX52" fmla="*/ 3686650 w 4524694"/>
                <a:gd name="csY52" fmla="*/ 4154164 h 4775520"/>
                <a:gd name="csX53" fmla="*/ 3690301 w 4524694"/>
                <a:gd name="csY53" fmla="*/ 3932441 h 4775520"/>
                <a:gd name="csX54" fmla="*/ 3697939 w 4524694"/>
                <a:gd name="csY54" fmla="*/ 3259138 h 4775520"/>
                <a:gd name="csX55" fmla="*/ 3754047 w 4524694"/>
                <a:gd name="csY55" fmla="*/ 3246857 h 4775520"/>
                <a:gd name="csX56" fmla="*/ 3947274 w 4524694"/>
                <a:gd name="csY56" fmla="*/ 2993268 h 4775520"/>
                <a:gd name="csX57" fmla="*/ 3944783 w 4524694"/>
                <a:gd name="csY57" fmla="*/ 2932361 h 4775520"/>
                <a:gd name="csX58" fmla="*/ 3963043 w 4524694"/>
                <a:gd name="csY58" fmla="*/ 2882075 h 4775520"/>
                <a:gd name="csX59" fmla="*/ 3872737 w 4524694"/>
                <a:gd name="csY59" fmla="*/ 1857765 h 4775520"/>
                <a:gd name="csX60" fmla="*/ 3795382 w 4524694"/>
                <a:gd name="csY60" fmla="*/ 1678859 h 4775520"/>
                <a:gd name="csX61" fmla="*/ 3618921 w 4524694"/>
                <a:gd name="csY61" fmla="*/ 1467591 h 4775520"/>
                <a:gd name="csX62" fmla="*/ 3515999 w 4524694"/>
                <a:gd name="csY62" fmla="*/ 1373989 h 4775520"/>
                <a:gd name="csX63" fmla="*/ 3518157 w 4524694"/>
                <a:gd name="csY63" fmla="*/ 1336648 h 4775520"/>
                <a:gd name="csX64" fmla="*/ 3524631 w 4524694"/>
                <a:gd name="csY64" fmla="*/ 1289515 h 4775520"/>
                <a:gd name="csX65" fmla="*/ 3693124 w 4524694"/>
                <a:gd name="csY65" fmla="*/ 1193590 h 4775520"/>
                <a:gd name="csX66" fmla="*/ 3776291 w 4524694"/>
                <a:gd name="csY66" fmla="*/ 994603 h 4775520"/>
                <a:gd name="csX67" fmla="*/ 3766165 w 4524694"/>
                <a:gd name="csY67" fmla="*/ 928053 h 4775520"/>
                <a:gd name="csX68" fmla="*/ 3777618 w 4524694"/>
                <a:gd name="csY68" fmla="*/ 897682 h 4775520"/>
                <a:gd name="csX69" fmla="*/ 3821443 w 4524694"/>
                <a:gd name="csY69" fmla="*/ 824659 h 4775520"/>
                <a:gd name="csX70" fmla="*/ 3845348 w 4524694"/>
                <a:gd name="csY70" fmla="*/ 769560 h 4775520"/>
                <a:gd name="csX71" fmla="*/ 3864437 w 4524694"/>
                <a:gd name="csY71" fmla="*/ 725581 h 4775520"/>
                <a:gd name="csX72" fmla="*/ 3855308 w 4524694"/>
                <a:gd name="csY72" fmla="*/ 559620 h 4775520"/>
                <a:gd name="csX73" fmla="*/ 3856137 w 4524694"/>
                <a:gd name="csY73" fmla="*/ 552815 h 4775520"/>
                <a:gd name="csX74" fmla="*/ 3780940 w 4524694"/>
                <a:gd name="csY74" fmla="*/ 382374 h 4775520"/>
                <a:gd name="csX75" fmla="*/ 3732466 w 4524694"/>
                <a:gd name="csY75" fmla="*/ 349513 h 4775520"/>
                <a:gd name="csX76" fmla="*/ 3714871 w 4524694"/>
                <a:gd name="csY76" fmla="*/ 319475 h 4775520"/>
                <a:gd name="csX77" fmla="*/ 3556505 w 4524694"/>
                <a:gd name="csY77" fmla="*/ 248941 h 4775520"/>
                <a:gd name="csX78" fmla="*/ 3530607 w 4524694"/>
                <a:gd name="csY78" fmla="*/ 235167 h 4775520"/>
                <a:gd name="csX79" fmla="*/ 3513344 w 4524694"/>
                <a:gd name="csY79" fmla="*/ 225873 h 4775520"/>
                <a:gd name="csX80" fmla="*/ 3435987 w 4524694"/>
                <a:gd name="csY80" fmla="*/ 156169 h 4775520"/>
                <a:gd name="csX81" fmla="*/ 3319952 w 4524694"/>
                <a:gd name="csY81" fmla="*/ 38669 h 4775520"/>
                <a:gd name="csX82" fmla="*/ 3253717 w 4524694"/>
                <a:gd name="csY82" fmla="*/ 25890 h 4775520"/>
                <a:gd name="csX83" fmla="*/ 3183995 w 4524694"/>
                <a:gd name="csY83" fmla="*/ 1826 h 4775520"/>
                <a:gd name="csX84" fmla="*/ 2987948 w 4524694"/>
                <a:gd name="csY84" fmla="*/ 82815 h 4775520"/>
                <a:gd name="csX85" fmla="*/ 2956074 w 4524694"/>
                <a:gd name="csY85" fmla="*/ 120156 h 4775520"/>
                <a:gd name="csX86" fmla="*/ 2750730 w 4524694"/>
                <a:gd name="csY86" fmla="*/ 43150 h 4775520"/>
                <a:gd name="csX87" fmla="*/ 2750730 w 4524694"/>
                <a:gd name="csY87" fmla="*/ 43150 h 4775520"/>
                <a:gd name="csX88" fmla="*/ 2633864 w 4524694"/>
                <a:gd name="csY88" fmla="*/ 152850 h 4775520"/>
                <a:gd name="csX89" fmla="*/ 2486953 w 4524694"/>
                <a:gd name="csY89" fmla="*/ 190357 h 4775520"/>
                <a:gd name="csX90" fmla="*/ 2423042 w 4524694"/>
                <a:gd name="csY90" fmla="*/ 353165 h 4775520"/>
                <a:gd name="csX91" fmla="*/ 2431176 w 4524694"/>
                <a:gd name="csY91" fmla="*/ 387021 h 4775520"/>
                <a:gd name="csX92" fmla="*/ 2421881 w 4524694"/>
                <a:gd name="csY92" fmla="*/ 398804 h 4775520"/>
                <a:gd name="csX93" fmla="*/ 2421881 w 4524694"/>
                <a:gd name="csY93" fmla="*/ 398970 h 4775520"/>
                <a:gd name="csX94" fmla="*/ 2463878 w 4524694"/>
                <a:gd name="csY94" fmla="*/ 655047 h 4775520"/>
                <a:gd name="csX95" fmla="*/ 2535758 w 4524694"/>
                <a:gd name="csY95" fmla="*/ 690895 h 4775520"/>
                <a:gd name="csX96" fmla="*/ 2483800 w 4524694"/>
                <a:gd name="csY96" fmla="*/ 765245 h 4775520"/>
                <a:gd name="csX97" fmla="*/ 2495917 w 4524694"/>
                <a:gd name="csY97" fmla="*/ 921746 h 4775520"/>
                <a:gd name="csX98" fmla="*/ 2593527 w 4524694"/>
                <a:gd name="csY98" fmla="*/ 1020825 h 4775520"/>
                <a:gd name="csX99" fmla="*/ 2630212 w 4524694"/>
                <a:gd name="csY99" fmla="*/ 1352580 h 4775520"/>
                <a:gd name="csX100" fmla="*/ 2823273 w 4524694"/>
                <a:gd name="csY100" fmla="*/ 1499954 h 4775520"/>
                <a:gd name="csX101" fmla="*/ 2680512 w 4524694"/>
                <a:gd name="csY101" fmla="*/ 1787066 h 4775520"/>
                <a:gd name="csX102" fmla="*/ 2537252 w 4524694"/>
                <a:gd name="csY102" fmla="*/ 2895351 h 4775520"/>
                <a:gd name="csX103" fmla="*/ 2530944 w 4524694"/>
                <a:gd name="csY103" fmla="*/ 3071104 h 4775520"/>
                <a:gd name="csX104" fmla="*/ 2668892 w 4524694"/>
                <a:gd name="csY104" fmla="*/ 3232418 h 4775520"/>
                <a:gd name="csX105" fmla="*/ 2791069 w 4524694"/>
                <a:gd name="csY105" fmla="*/ 3266440 h 4775520"/>
                <a:gd name="csX106" fmla="*/ 2784927 w 4524694"/>
                <a:gd name="csY106" fmla="*/ 4115661 h 4775520"/>
                <a:gd name="csX107" fmla="*/ 2554849 w 4524694"/>
                <a:gd name="csY107" fmla="*/ 4193496 h 4775520"/>
                <a:gd name="csX108" fmla="*/ 2434828 w 4524694"/>
                <a:gd name="csY108" fmla="*/ 4214242 h 4775520"/>
                <a:gd name="csX109" fmla="*/ 2325101 w 4524694"/>
                <a:gd name="csY109" fmla="*/ 4326597 h 4775520"/>
                <a:gd name="csX110" fmla="*/ 2295884 w 4524694"/>
                <a:gd name="csY110" fmla="*/ 4354147 h 4775520"/>
                <a:gd name="csX111" fmla="*/ 2180181 w 4524694"/>
                <a:gd name="csY111" fmla="*/ 4292077 h 4775520"/>
                <a:gd name="csX112" fmla="*/ 2171549 w 4524694"/>
                <a:gd name="csY112" fmla="*/ 4290915 h 4775520"/>
                <a:gd name="csX113" fmla="*/ 2149139 w 4524694"/>
                <a:gd name="csY113" fmla="*/ 4266021 h 4775520"/>
                <a:gd name="csX114" fmla="*/ 2149139 w 4524694"/>
                <a:gd name="csY114" fmla="*/ 4266021 h 4775520"/>
                <a:gd name="csX115" fmla="*/ 1941969 w 4524694"/>
                <a:gd name="csY115" fmla="*/ 4222706 h 4775520"/>
                <a:gd name="csX116" fmla="*/ 1866437 w 4524694"/>
                <a:gd name="csY116" fmla="*/ 4185862 h 4775520"/>
                <a:gd name="csX117" fmla="*/ 1830582 w 4524694"/>
                <a:gd name="csY117" fmla="*/ 4181049 h 4775520"/>
                <a:gd name="csX118" fmla="*/ 1787420 w 4524694"/>
                <a:gd name="csY118" fmla="*/ 4154828 h 4775520"/>
                <a:gd name="csX119" fmla="*/ 1611624 w 4524694"/>
                <a:gd name="csY119" fmla="*/ 4113338 h 4775520"/>
                <a:gd name="csX120" fmla="*/ 1631710 w 4524694"/>
                <a:gd name="csY120" fmla="*/ 3107615 h 4775520"/>
                <a:gd name="csX121" fmla="*/ 1657939 w 4524694"/>
                <a:gd name="csY121" fmla="*/ 3089526 h 4775520"/>
                <a:gd name="csX122" fmla="*/ 1740442 w 4524694"/>
                <a:gd name="csY122" fmla="*/ 2916761 h 4775520"/>
                <a:gd name="csX123" fmla="*/ 1739943 w 4524694"/>
                <a:gd name="csY123" fmla="*/ 2901658 h 4775520"/>
                <a:gd name="csX124" fmla="*/ 1699440 w 4524694"/>
                <a:gd name="csY124" fmla="*/ 2415061 h 4775520"/>
                <a:gd name="csX125" fmla="*/ 1778789 w 4524694"/>
                <a:gd name="csY125" fmla="*/ 2414563 h 4775520"/>
                <a:gd name="csX126" fmla="*/ 2115440 w 4524694"/>
                <a:gd name="csY126" fmla="*/ 2073348 h 4775520"/>
                <a:gd name="csX127" fmla="*/ 2207073 w 4524694"/>
                <a:gd name="csY127" fmla="*/ 1919005 h 4775520"/>
                <a:gd name="csX128" fmla="*/ 2264676 w 4524694"/>
                <a:gd name="csY128" fmla="*/ 1819594 h 4775520"/>
                <a:gd name="csX129" fmla="*/ 2336556 w 4524694"/>
                <a:gd name="csY129" fmla="*/ 1776942 h 4775520"/>
                <a:gd name="csX130" fmla="*/ 2515671 w 4524694"/>
                <a:gd name="csY130" fmla="*/ 1514392 h 4775520"/>
                <a:gd name="csX131" fmla="*/ 2486953 w 4524694"/>
                <a:gd name="csY131" fmla="*/ 1377640 h 4775520"/>
                <a:gd name="csX132" fmla="*/ 2536753 w 4524694"/>
                <a:gd name="csY132" fmla="*/ 1221471 h 4775520"/>
                <a:gd name="csX133" fmla="*/ 2422876 w 4524694"/>
                <a:gd name="csY133" fmla="*/ 1037587 h 4775520"/>
                <a:gd name="csX134" fmla="*/ 2120089 w 4524694"/>
                <a:gd name="csY134" fmla="*/ 1115423 h 4775520"/>
                <a:gd name="csX135" fmla="*/ 2116271 w 4524694"/>
                <a:gd name="csY135" fmla="*/ 1118244 h 4775520"/>
                <a:gd name="csX136" fmla="*/ 1771152 w 4524694"/>
                <a:gd name="csY136" fmla="*/ 1599696 h 4775520"/>
                <a:gd name="csX137" fmla="*/ 1697116 w 4524694"/>
                <a:gd name="csY137" fmla="*/ 1742090 h 4775520"/>
                <a:gd name="csX138" fmla="*/ 1651631 w 4524694"/>
                <a:gd name="csY138" fmla="*/ 1686493 h 4775520"/>
                <a:gd name="csX139" fmla="*/ 1523809 w 4524694"/>
                <a:gd name="csY139" fmla="*/ 1533975 h 4775520"/>
                <a:gd name="csX140" fmla="*/ 1677859 w 4524694"/>
                <a:gd name="csY140" fmla="*/ 1420790 h 4775520"/>
                <a:gd name="csX141" fmla="*/ 1726665 w 4524694"/>
                <a:gd name="csY141" fmla="*/ 1064804 h 4775520"/>
                <a:gd name="csX142" fmla="*/ 1864777 w 4524694"/>
                <a:gd name="csY142" fmla="*/ 945479 h 4775520"/>
                <a:gd name="csX143" fmla="*/ 1853654 w 4524694"/>
                <a:gd name="csY143" fmla="*/ 759105 h 4775520"/>
                <a:gd name="csX144" fmla="*/ 1850501 w 4524694"/>
                <a:gd name="csY144" fmla="*/ 754458 h 4775520"/>
                <a:gd name="csX145" fmla="*/ 1992434 w 4524694"/>
                <a:gd name="csY145" fmla="*/ 705997 h 4775520"/>
                <a:gd name="csX146" fmla="*/ 2119756 w 4524694"/>
                <a:gd name="csY146" fmla="*/ 458218 h 4775520"/>
                <a:gd name="csX147" fmla="*/ 2117930 w 4524694"/>
                <a:gd name="csY147" fmla="*/ 453737 h 4775520"/>
                <a:gd name="csX148" fmla="*/ 2155115 w 4524694"/>
                <a:gd name="csY148" fmla="*/ 228196 h 4775520"/>
                <a:gd name="csX149" fmla="*/ 1972014 w 4524694"/>
                <a:gd name="csY149" fmla="*/ 133267 h 4775520"/>
                <a:gd name="csX150" fmla="*/ 1922049 w 4524694"/>
                <a:gd name="csY150" fmla="*/ 145050 h 4775520"/>
                <a:gd name="csX151" fmla="*/ 1864611 w 4524694"/>
                <a:gd name="csY151" fmla="*/ 89951 h 4775520"/>
                <a:gd name="csX152" fmla="*/ 1864611 w 4524694"/>
                <a:gd name="csY152" fmla="*/ 89951 h 4775520"/>
                <a:gd name="csX153" fmla="*/ 1699274 w 4524694"/>
                <a:gd name="csY153" fmla="*/ 82815 h 4775520"/>
                <a:gd name="csX154" fmla="*/ 1602329 w 4524694"/>
                <a:gd name="csY154" fmla="*/ 166957 h 4775520"/>
                <a:gd name="csX155" fmla="*/ 1520323 w 4524694"/>
                <a:gd name="csY155" fmla="*/ 70699 h 4775520"/>
                <a:gd name="csX156" fmla="*/ 1312156 w 4524694"/>
                <a:gd name="csY156" fmla="*/ 34852 h 4775520"/>
                <a:gd name="csX157" fmla="*/ 1218200 w 4524694"/>
                <a:gd name="csY157" fmla="*/ 102398 h 4775520"/>
                <a:gd name="csX158" fmla="*/ 1112789 w 4524694"/>
                <a:gd name="csY158" fmla="*/ 159986 h 4775520"/>
                <a:gd name="csX159" fmla="*/ 1058008 w 4524694"/>
                <a:gd name="csY159" fmla="*/ 181893 h 4775520"/>
                <a:gd name="csX160" fmla="*/ 1052861 w 4524694"/>
                <a:gd name="csY160" fmla="*/ 181893 h 4775520"/>
                <a:gd name="csX161" fmla="*/ 869762 w 4524694"/>
                <a:gd name="csY161" fmla="*/ 234503 h 4775520"/>
                <a:gd name="csX162" fmla="*/ 728328 w 4524694"/>
                <a:gd name="csY162" fmla="*/ 280308 h 4775520"/>
                <a:gd name="csX163" fmla="*/ 679356 w 4524694"/>
                <a:gd name="csY163" fmla="*/ 343539 h 4775520"/>
                <a:gd name="csX164" fmla="*/ 562825 w 4524694"/>
                <a:gd name="csY164" fmla="*/ 442617 h 4775520"/>
                <a:gd name="csX165" fmla="*/ 540247 w 4524694"/>
                <a:gd name="csY165" fmla="*/ 577212 h 4775520"/>
                <a:gd name="csX166" fmla="*/ 519995 w 4524694"/>
                <a:gd name="csY166" fmla="*/ 763586 h 4775520"/>
                <a:gd name="csX167" fmla="*/ 620427 w 4524694"/>
                <a:gd name="csY167" fmla="*/ 892537 h 4775520"/>
                <a:gd name="csX168" fmla="*/ 657279 w 4524694"/>
                <a:gd name="csY168" fmla="*/ 950789 h 4775520"/>
                <a:gd name="csX169" fmla="*/ 643501 w 4524694"/>
                <a:gd name="csY169" fmla="*/ 1008544 h 4775520"/>
                <a:gd name="csX170" fmla="*/ 761030 w 4524694"/>
                <a:gd name="csY170" fmla="*/ 1279724 h 4775520"/>
                <a:gd name="csX171" fmla="*/ 884537 w 4524694"/>
                <a:gd name="csY171" fmla="*/ 1335818 h 4775520"/>
                <a:gd name="csX172" fmla="*/ 887357 w 4524694"/>
                <a:gd name="csY172" fmla="*/ 1351419 h 4775520"/>
                <a:gd name="csX173" fmla="*/ 898813 w 4524694"/>
                <a:gd name="csY173" fmla="*/ 1419463 h 4775520"/>
                <a:gd name="csX174" fmla="*/ 853658 w 4524694"/>
                <a:gd name="csY174" fmla="*/ 1486013 h 4775520"/>
                <a:gd name="csX175" fmla="*/ 815313 w 4524694"/>
                <a:gd name="csY175" fmla="*/ 1514724 h 4775520"/>
                <a:gd name="csX176" fmla="*/ 672053 w 4524694"/>
                <a:gd name="csY176" fmla="*/ 1645667 h 4775520"/>
                <a:gd name="csX177" fmla="*/ 486462 w 4524694"/>
                <a:gd name="csY177" fmla="*/ 2838925 h 4775520"/>
                <a:gd name="csX178" fmla="*/ 486462 w 4524694"/>
                <a:gd name="csY178" fmla="*/ 2839755 h 4775520"/>
                <a:gd name="csX179" fmla="*/ 477167 w 4524694"/>
                <a:gd name="csY179" fmla="*/ 2947961 h 4775520"/>
                <a:gd name="csX180" fmla="*/ 494432 w 4524694"/>
                <a:gd name="csY180" fmla="*/ 3008869 h 4775520"/>
                <a:gd name="csX181" fmla="*/ 629722 w 4524694"/>
                <a:gd name="csY181" fmla="*/ 3324526 h 4775520"/>
                <a:gd name="csX182" fmla="*/ 713554 w 4524694"/>
                <a:gd name="csY182" fmla="*/ 3349420 h 4775520"/>
                <a:gd name="csX183" fmla="*/ 726999 w 4524694"/>
                <a:gd name="csY183" fmla="*/ 4218391 h 4775520"/>
                <a:gd name="csX184" fmla="*/ 633209 w 4524694"/>
                <a:gd name="csY184" fmla="*/ 4225859 h 4775520"/>
                <a:gd name="csX185" fmla="*/ 618933 w 4524694"/>
                <a:gd name="csY185" fmla="*/ 4221544 h 4775520"/>
                <a:gd name="csX186" fmla="*/ 377067 w 4524694"/>
                <a:gd name="csY186" fmla="*/ 4263366 h 4775520"/>
                <a:gd name="csX187" fmla="*/ 336398 w 4524694"/>
                <a:gd name="csY187" fmla="*/ 4265358 h 4775520"/>
                <a:gd name="csX188" fmla="*/ 252067 w 4524694"/>
                <a:gd name="csY188" fmla="*/ 4302035 h 4775520"/>
                <a:gd name="csX189" fmla="*/ 28795 w 4524694"/>
                <a:gd name="csY189" fmla="*/ 4396965 h 4775520"/>
                <a:gd name="csX190" fmla="*/ 49878 w 4524694"/>
                <a:gd name="csY190" fmla="*/ 4618190 h 4775520"/>
                <a:gd name="csX191" fmla="*/ 192141 w 4524694"/>
                <a:gd name="csY191" fmla="*/ 4676276 h 4775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Lst>
              <a:rect l="l" t="t" r="r" b="b"/>
              <a:pathLst>
                <a:path w="4524694" h="4775520">
                  <a:moveTo>
                    <a:pt x="191312" y="4676276"/>
                  </a:moveTo>
                  <a:cubicBezTo>
                    <a:pt x="229824" y="4704656"/>
                    <a:pt x="280951" y="4713784"/>
                    <a:pt x="356483" y="4713784"/>
                  </a:cubicBezTo>
                  <a:cubicBezTo>
                    <a:pt x="393335" y="4713784"/>
                    <a:pt x="436165" y="4711626"/>
                    <a:pt x="485966" y="4708473"/>
                  </a:cubicBezTo>
                  <a:cubicBezTo>
                    <a:pt x="535434" y="4756767"/>
                    <a:pt x="607811" y="4764734"/>
                    <a:pt x="649311" y="4764734"/>
                  </a:cubicBezTo>
                  <a:cubicBezTo>
                    <a:pt x="652298" y="4764734"/>
                    <a:pt x="654955" y="4764734"/>
                    <a:pt x="657611" y="4764734"/>
                  </a:cubicBezTo>
                  <a:cubicBezTo>
                    <a:pt x="717371" y="4763240"/>
                    <a:pt x="768003" y="4755440"/>
                    <a:pt x="809836" y="4741831"/>
                  </a:cubicBezTo>
                  <a:cubicBezTo>
                    <a:pt x="836892" y="4756270"/>
                    <a:pt x="870092" y="4765896"/>
                    <a:pt x="910432" y="4767223"/>
                  </a:cubicBezTo>
                  <a:cubicBezTo>
                    <a:pt x="987291" y="4769878"/>
                    <a:pt x="1065976" y="4758759"/>
                    <a:pt x="1142170" y="4747972"/>
                  </a:cubicBezTo>
                  <a:cubicBezTo>
                    <a:pt x="1156282" y="4745980"/>
                    <a:pt x="1170558" y="4743989"/>
                    <a:pt x="1184668" y="4741997"/>
                  </a:cubicBezTo>
                  <a:cubicBezTo>
                    <a:pt x="1228492" y="4770376"/>
                    <a:pt x="1282443" y="4775521"/>
                    <a:pt x="1342702" y="4775521"/>
                  </a:cubicBezTo>
                  <a:cubicBezTo>
                    <a:pt x="1359468" y="4775521"/>
                    <a:pt x="1376731" y="4775189"/>
                    <a:pt x="1394328" y="4774691"/>
                  </a:cubicBezTo>
                  <a:cubicBezTo>
                    <a:pt x="1406114" y="4774359"/>
                    <a:pt x="1511194" y="4771704"/>
                    <a:pt x="1554188" y="4763074"/>
                  </a:cubicBezTo>
                  <a:cubicBezTo>
                    <a:pt x="1586225" y="4756767"/>
                    <a:pt x="1612289" y="4744818"/>
                    <a:pt x="1633538" y="4729384"/>
                  </a:cubicBezTo>
                  <a:cubicBezTo>
                    <a:pt x="1640675" y="4732869"/>
                    <a:pt x="1648146" y="4736022"/>
                    <a:pt x="1655781" y="4738512"/>
                  </a:cubicBezTo>
                  <a:cubicBezTo>
                    <a:pt x="1678524" y="4746146"/>
                    <a:pt x="1702427" y="4749133"/>
                    <a:pt x="1730316" y="4749133"/>
                  </a:cubicBezTo>
                  <a:cubicBezTo>
                    <a:pt x="1763517" y="4749133"/>
                    <a:pt x="1802360" y="4744818"/>
                    <a:pt x="1851498" y="4738512"/>
                  </a:cubicBezTo>
                  <a:cubicBezTo>
                    <a:pt x="1892500" y="4759589"/>
                    <a:pt x="1935993" y="4761249"/>
                    <a:pt x="1963880" y="4761249"/>
                  </a:cubicBezTo>
                  <a:cubicBezTo>
                    <a:pt x="1966537" y="4761249"/>
                    <a:pt x="1969027" y="4761249"/>
                    <a:pt x="1971351" y="4761249"/>
                  </a:cubicBezTo>
                  <a:cubicBezTo>
                    <a:pt x="2170388" y="4760087"/>
                    <a:pt x="2217532" y="4701005"/>
                    <a:pt x="2237617" y="4675779"/>
                  </a:cubicBezTo>
                  <a:cubicBezTo>
                    <a:pt x="2250234" y="4659846"/>
                    <a:pt x="2260029" y="4641757"/>
                    <a:pt x="2266005" y="4622174"/>
                  </a:cubicBezTo>
                  <a:cubicBezTo>
                    <a:pt x="2267665" y="4616697"/>
                    <a:pt x="2268992" y="4611054"/>
                    <a:pt x="2270155" y="4605411"/>
                  </a:cubicBezTo>
                  <a:cubicBezTo>
                    <a:pt x="2278289" y="4598773"/>
                    <a:pt x="2285426" y="4591802"/>
                    <a:pt x="2291900" y="4584666"/>
                  </a:cubicBezTo>
                  <a:cubicBezTo>
                    <a:pt x="2300200" y="4594790"/>
                    <a:pt x="2309497" y="4604084"/>
                    <a:pt x="2320122" y="4612216"/>
                  </a:cubicBezTo>
                  <a:cubicBezTo>
                    <a:pt x="2349172" y="4634288"/>
                    <a:pt x="2384365" y="4645906"/>
                    <a:pt x="2420219" y="4645906"/>
                  </a:cubicBezTo>
                  <a:cubicBezTo>
                    <a:pt x="2428686" y="4645906"/>
                    <a:pt x="2436986" y="4645242"/>
                    <a:pt x="2445452" y="4643914"/>
                  </a:cubicBezTo>
                  <a:cubicBezTo>
                    <a:pt x="2450599" y="4643250"/>
                    <a:pt x="2460559" y="4642255"/>
                    <a:pt x="2473840" y="4641259"/>
                  </a:cubicBezTo>
                  <a:cubicBezTo>
                    <a:pt x="2487783" y="4653872"/>
                    <a:pt x="2504550" y="4665157"/>
                    <a:pt x="2524802" y="4674617"/>
                  </a:cubicBezTo>
                  <a:cubicBezTo>
                    <a:pt x="2546216" y="4684574"/>
                    <a:pt x="2561487" y="4691877"/>
                    <a:pt x="2625896" y="4691877"/>
                  </a:cubicBezTo>
                  <a:cubicBezTo>
                    <a:pt x="2667064" y="4691877"/>
                    <a:pt x="2728653" y="4688890"/>
                    <a:pt x="2824602" y="4681919"/>
                  </a:cubicBezTo>
                  <a:cubicBezTo>
                    <a:pt x="2849999" y="4696524"/>
                    <a:pt x="2879049" y="4704158"/>
                    <a:pt x="2908764" y="4703826"/>
                  </a:cubicBezTo>
                  <a:lnTo>
                    <a:pt x="3088876" y="4701834"/>
                  </a:lnTo>
                  <a:cubicBezTo>
                    <a:pt x="3095849" y="4706150"/>
                    <a:pt x="3101991" y="4709137"/>
                    <a:pt x="3106307" y="4710962"/>
                  </a:cubicBezTo>
                  <a:cubicBezTo>
                    <a:pt x="3134693" y="4723741"/>
                    <a:pt x="3163909" y="4729550"/>
                    <a:pt x="3206075" y="4729550"/>
                  </a:cubicBezTo>
                  <a:cubicBezTo>
                    <a:pt x="3253052" y="4729550"/>
                    <a:pt x="3316300" y="4722580"/>
                    <a:pt x="3412248" y="4710630"/>
                  </a:cubicBezTo>
                  <a:cubicBezTo>
                    <a:pt x="3422540" y="4709303"/>
                    <a:pt x="3433829" y="4707975"/>
                    <a:pt x="3445282" y="4706647"/>
                  </a:cubicBezTo>
                  <a:cubicBezTo>
                    <a:pt x="3450097" y="4709137"/>
                    <a:pt x="3455078" y="4711460"/>
                    <a:pt x="3460223" y="4713452"/>
                  </a:cubicBezTo>
                  <a:cubicBezTo>
                    <a:pt x="3521645" y="4738512"/>
                    <a:pt x="3692625" y="4725899"/>
                    <a:pt x="3781935" y="4704158"/>
                  </a:cubicBezTo>
                  <a:cubicBezTo>
                    <a:pt x="3793722" y="4707975"/>
                    <a:pt x="3806172" y="4711128"/>
                    <a:pt x="3819617" y="4713120"/>
                  </a:cubicBezTo>
                  <a:cubicBezTo>
                    <a:pt x="3825925" y="4714115"/>
                    <a:pt x="3836218" y="4715610"/>
                    <a:pt x="3859624" y="4715610"/>
                  </a:cubicBezTo>
                  <a:cubicBezTo>
                    <a:pt x="3897141" y="4715610"/>
                    <a:pt x="3968354" y="4711792"/>
                    <a:pt x="4110619" y="4695196"/>
                  </a:cubicBezTo>
                  <a:lnTo>
                    <a:pt x="4114271" y="4694698"/>
                  </a:lnTo>
                  <a:cubicBezTo>
                    <a:pt x="4168222" y="4688558"/>
                    <a:pt x="4213540" y="4683413"/>
                    <a:pt x="4251223" y="4671464"/>
                  </a:cubicBezTo>
                  <a:cubicBezTo>
                    <a:pt x="4262842" y="4673289"/>
                    <a:pt x="4274630" y="4674285"/>
                    <a:pt x="4286249" y="4674285"/>
                  </a:cubicBezTo>
                  <a:cubicBezTo>
                    <a:pt x="4353647" y="4674285"/>
                    <a:pt x="4419217" y="4646072"/>
                    <a:pt x="4457066" y="4614871"/>
                  </a:cubicBezTo>
                  <a:cubicBezTo>
                    <a:pt x="4518984" y="4563921"/>
                    <a:pt x="4540731" y="4484924"/>
                    <a:pt x="4512510" y="4413561"/>
                  </a:cubicBezTo>
                  <a:cubicBezTo>
                    <a:pt x="4497073" y="4374560"/>
                    <a:pt x="4465532" y="4331244"/>
                    <a:pt x="4400791" y="4311163"/>
                  </a:cubicBezTo>
                  <a:cubicBezTo>
                    <a:pt x="4335221" y="4250421"/>
                    <a:pt x="4232631" y="4256230"/>
                    <a:pt x="4171541" y="4259881"/>
                  </a:cubicBezTo>
                  <a:lnTo>
                    <a:pt x="4166894" y="4260213"/>
                  </a:lnTo>
                  <a:cubicBezTo>
                    <a:pt x="4151621" y="4260877"/>
                    <a:pt x="4120579" y="4263366"/>
                    <a:pt x="4083395" y="4266851"/>
                  </a:cubicBezTo>
                  <a:cubicBezTo>
                    <a:pt x="4062146" y="4246604"/>
                    <a:pt x="4036747" y="4230672"/>
                    <a:pt x="4009192" y="4222042"/>
                  </a:cubicBezTo>
                  <a:cubicBezTo>
                    <a:pt x="3992260" y="4216731"/>
                    <a:pt x="3968853" y="4209429"/>
                    <a:pt x="3877884" y="4212582"/>
                  </a:cubicBezTo>
                  <a:cubicBezTo>
                    <a:pt x="3849000" y="4183539"/>
                    <a:pt x="3801690" y="4155657"/>
                    <a:pt x="3725493" y="4152504"/>
                  </a:cubicBezTo>
                  <a:cubicBezTo>
                    <a:pt x="3717526" y="4152172"/>
                    <a:pt x="3703582" y="4152836"/>
                    <a:pt x="3686650" y="4154164"/>
                  </a:cubicBezTo>
                  <a:cubicBezTo>
                    <a:pt x="3687813" y="4079648"/>
                    <a:pt x="3688974" y="4005463"/>
                    <a:pt x="3690301" y="3932441"/>
                  </a:cubicBezTo>
                  <a:cubicBezTo>
                    <a:pt x="3694121" y="3711547"/>
                    <a:pt x="3697939" y="3485342"/>
                    <a:pt x="3697939" y="3259138"/>
                  </a:cubicBezTo>
                  <a:cubicBezTo>
                    <a:pt x="3716863" y="3256814"/>
                    <a:pt x="3735621" y="3252831"/>
                    <a:pt x="3754047" y="3246857"/>
                  </a:cubicBezTo>
                  <a:cubicBezTo>
                    <a:pt x="3864437" y="3210843"/>
                    <a:pt x="3938475" y="3113590"/>
                    <a:pt x="3947274" y="2993268"/>
                  </a:cubicBezTo>
                  <a:cubicBezTo>
                    <a:pt x="3948767" y="2973685"/>
                    <a:pt x="3947274" y="2953438"/>
                    <a:pt x="3944783" y="2932361"/>
                  </a:cubicBezTo>
                  <a:cubicBezTo>
                    <a:pt x="3952253" y="2917258"/>
                    <a:pt x="3958727" y="2900496"/>
                    <a:pt x="3963043" y="2882075"/>
                  </a:cubicBezTo>
                  <a:cubicBezTo>
                    <a:pt x="4026125" y="2609899"/>
                    <a:pt x="3966196" y="2123800"/>
                    <a:pt x="3872737" y="1857765"/>
                  </a:cubicBezTo>
                  <a:cubicBezTo>
                    <a:pt x="3862115" y="1827228"/>
                    <a:pt x="3831569" y="1751716"/>
                    <a:pt x="3795382" y="1678859"/>
                  </a:cubicBezTo>
                  <a:cubicBezTo>
                    <a:pt x="3732965" y="1553061"/>
                    <a:pt x="3683993" y="1493813"/>
                    <a:pt x="3618921" y="1467591"/>
                  </a:cubicBezTo>
                  <a:cubicBezTo>
                    <a:pt x="3590370" y="1435395"/>
                    <a:pt x="3553516" y="1400709"/>
                    <a:pt x="3515999" y="1373989"/>
                  </a:cubicBezTo>
                  <a:cubicBezTo>
                    <a:pt x="3516331" y="1360381"/>
                    <a:pt x="3516830" y="1347768"/>
                    <a:pt x="3518157" y="1336648"/>
                  </a:cubicBezTo>
                  <a:cubicBezTo>
                    <a:pt x="3519154" y="1328184"/>
                    <a:pt x="3521645" y="1310094"/>
                    <a:pt x="3524631" y="1289515"/>
                  </a:cubicBezTo>
                  <a:cubicBezTo>
                    <a:pt x="3584890" y="1271426"/>
                    <a:pt x="3646146" y="1240889"/>
                    <a:pt x="3693124" y="1193590"/>
                  </a:cubicBezTo>
                  <a:cubicBezTo>
                    <a:pt x="3748072" y="1138491"/>
                    <a:pt x="3776790" y="1069783"/>
                    <a:pt x="3776291" y="994603"/>
                  </a:cubicBezTo>
                  <a:cubicBezTo>
                    <a:pt x="3776291" y="969211"/>
                    <a:pt x="3771476" y="946474"/>
                    <a:pt x="3766165" y="928053"/>
                  </a:cubicBezTo>
                  <a:cubicBezTo>
                    <a:pt x="3769983" y="917929"/>
                    <a:pt x="3773967" y="907308"/>
                    <a:pt x="3777618" y="897682"/>
                  </a:cubicBezTo>
                  <a:cubicBezTo>
                    <a:pt x="3795548" y="880090"/>
                    <a:pt x="3812645" y="856192"/>
                    <a:pt x="3821443" y="824659"/>
                  </a:cubicBezTo>
                  <a:cubicBezTo>
                    <a:pt x="3831073" y="810055"/>
                    <a:pt x="3840035" y="791799"/>
                    <a:pt x="3845348" y="769560"/>
                  </a:cubicBezTo>
                  <a:cubicBezTo>
                    <a:pt x="3853316" y="756117"/>
                    <a:pt x="3859791" y="741347"/>
                    <a:pt x="3864437" y="725581"/>
                  </a:cubicBezTo>
                  <a:cubicBezTo>
                    <a:pt x="3880873" y="670979"/>
                    <a:pt x="3877718" y="615383"/>
                    <a:pt x="3855308" y="559620"/>
                  </a:cubicBezTo>
                  <a:cubicBezTo>
                    <a:pt x="3855640" y="557296"/>
                    <a:pt x="3855973" y="554973"/>
                    <a:pt x="3856137" y="552815"/>
                  </a:cubicBezTo>
                  <a:cubicBezTo>
                    <a:pt x="3859791" y="515640"/>
                    <a:pt x="3854810" y="444111"/>
                    <a:pt x="3780940" y="382374"/>
                  </a:cubicBezTo>
                  <a:cubicBezTo>
                    <a:pt x="3767991" y="371586"/>
                    <a:pt x="3751557" y="360301"/>
                    <a:pt x="3732466" y="349513"/>
                  </a:cubicBezTo>
                  <a:cubicBezTo>
                    <a:pt x="3727652" y="339390"/>
                    <a:pt x="3721842" y="329432"/>
                    <a:pt x="3714871" y="319475"/>
                  </a:cubicBezTo>
                  <a:cubicBezTo>
                    <a:pt x="3684990" y="277321"/>
                    <a:pt x="3629876" y="241307"/>
                    <a:pt x="3556505" y="248941"/>
                  </a:cubicBezTo>
                  <a:cubicBezTo>
                    <a:pt x="3547374" y="243797"/>
                    <a:pt x="3538575" y="239316"/>
                    <a:pt x="3530607" y="235167"/>
                  </a:cubicBezTo>
                  <a:cubicBezTo>
                    <a:pt x="3525130" y="232345"/>
                    <a:pt x="3516996" y="228196"/>
                    <a:pt x="3513344" y="225873"/>
                  </a:cubicBezTo>
                  <a:cubicBezTo>
                    <a:pt x="3501225" y="215417"/>
                    <a:pt x="3462214" y="180234"/>
                    <a:pt x="3435987" y="156169"/>
                  </a:cubicBezTo>
                  <a:cubicBezTo>
                    <a:pt x="3412082" y="97917"/>
                    <a:pt x="3373238" y="58584"/>
                    <a:pt x="3319952" y="38669"/>
                  </a:cubicBezTo>
                  <a:cubicBezTo>
                    <a:pt x="3298204" y="30537"/>
                    <a:pt x="3275961" y="26222"/>
                    <a:pt x="3253717" y="25890"/>
                  </a:cubicBezTo>
                  <a:cubicBezTo>
                    <a:pt x="3232634" y="13277"/>
                    <a:pt x="3209394" y="5311"/>
                    <a:pt x="3183995" y="1826"/>
                  </a:cubicBezTo>
                  <a:cubicBezTo>
                    <a:pt x="3081739" y="-12281"/>
                    <a:pt x="3011022" y="59248"/>
                    <a:pt x="2987948" y="82815"/>
                  </a:cubicBezTo>
                  <a:cubicBezTo>
                    <a:pt x="2976492" y="94432"/>
                    <a:pt x="2965868" y="107045"/>
                    <a:pt x="2956074" y="120156"/>
                  </a:cubicBezTo>
                  <a:cubicBezTo>
                    <a:pt x="2878054" y="16430"/>
                    <a:pt x="2780279" y="34520"/>
                    <a:pt x="2750730" y="43150"/>
                  </a:cubicBezTo>
                  <a:cubicBezTo>
                    <a:pt x="2750730" y="43150"/>
                    <a:pt x="2750730" y="43150"/>
                    <a:pt x="2750730" y="43150"/>
                  </a:cubicBezTo>
                  <a:cubicBezTo>
                    <a:pt x="2695452" y="59248"/>
                    <a:pt x="2653287" y="99908"/>
                    <a:pt x="2633864" y="152850"/>
                  </a:cubicBezTo>
                  <a:cubicBezTo>
                    <a:pt x="2568460" y="140735"/>
                    <a:pt x="2520485" y="161978"/>
                    <a:pt x="2486953" y="190357"/>
                  </a:cubicBezTo>
                  <a:cubicBezTo>
                    <a:pt x="2438978" y="229192"/>
                    <a:pt x="2414244" y="290929"/>
                    <a:pt x="2423042" y="353165"/>
                  </a:cubicBezTo>
                  <a:cubicBezTo>
                    <a:pt x="2424702" y="364948"/>
                    <a:pt x="2427525" y="376233"/>
                    <a:pt x="2431176" y="387021"/>
                  </a:cubicBezTo>
                  <a:cubicBezTo>
                    <a:pt x="2428023" y="390838"/>
                    <a:pt x="2424868" y="394489"/>
                    <a:pt x="2421881" y="398804"/>
                  </a:cubicBezTo>
                  <a:cubicBezTo>
                    <a:pt x="2421881" y="398804"/>
                    <a:pt x="2421881" y="398804"/>
                    <a:pt x="2421881" y="398970"/>
                  </a:cubicBezTo>
                  <a:cubicBezTo>
                    <a:pt x="2362783" y="482448"/>
                    <a:pt x="2380711" y="592646"/>
                    <a:pt x="2463878" y="655047"/>
                  </a:cubicBezTo>
                  <a:cubicBezTo>
                    <a:pt x="2482140" y="668822"/>
                    <a:pt x="2507206" y="681103"/>
                    <a:pt x="2535758" y="690895"/>
                  </a:cubicBezTo>
                  <a:cubicBezTo>
                    <a:pt x="2505711" y="717946"/>
                    <a:pt x="2494258" y="736534"/>
                    <a:pt x="2483800" y="765245"/>
                  </a:cubicBezTo>
                  <a:cubicBezTo>
                    <a:pt x="2465041" y="816693"/>
                    <a:pt x="2469357" y="872290"/>
                    <a:pt x="2495917" y="921746"/>
                  </a:cubicBezTo>
                  <a:cubicBezTo>
                    <a:pt x="2517663" y="962241"/>
                    <a:pt x="2554018" y="995101"/>
                    <a:pt x="2593527" y="1020825"/>
                  </a:cubicBezTo>
                  <a:cubicBezTo>
                    <a:pt x="2557670" y="1143138"/>
                    <a:pt x="2569457" y="1258647"/>
                    <a:pt x="2630212" y="1352580"/>
                  </a:cubicBezTo>
                  <a:cubicBezTo>
                    <a:pt x="2674868" y="1421620"/>
                    <a:pt x="2741103" y="1471408"/>
                    <a:pt x="2823273" y="1499954"/>
                  </a:cubicBezTo>
                  <a:cubicBezTo>
                    <a:pt x="2749403" y="1587249"/>
                    <a:pt x="2718859" y="1665250"/>
                    <a:pt x="2680512" y="1787066"/>
                  </a:cubicBezTo>
                  <a:cubicBezTo>
                    <a:pt x="2639510" y="1917511"/>
                    <a:pt x="2475998" y="2656202"/>
                    <a:pt x="2537252" y="2895351"/>
                  </a:cubicBezTo>
                  <a:cubicBezTo>
                    <a:pt x="2522311" y="2941489"/>
                    <a:pt x="2512518" y="3002562"/>
                    <a:pt x="2530944" y="3071104"/>
                  </a:cubicBezTo>
                  <a:cubicBezTo>
                    <a:pt x="2549370" y="3139480"/>
                    <a:pt x="2598508" y="3196736"/>
                    <a:pt x="2668892" y="3232418"/>
                  </a:cubicBezTo>
                  <a:cubicBezTo>
                    <a:pt x="2707736" y="3252167"/>
                    <a:pt x="2749735" y="3263453"/>
                    <a:pt x="2791069" y="3266440"/>
                  </a:cubicBezTo>
                  <a:lnTo>
                    <a:pt x="2784927" y="4115661"/>
                  </a:lnTo>
                  <a:cubicBezTo>
                    <a:pt x="2679350" y="4135908"/>
                    <a:pt x="2605146" y="4151675"/>
                    <a:pt x="2554849" y="4193496"/>
                  </a:cubicBezTo>
                  <a:cubicBezTo>
                    <a:pt x="2504882" y="4194990"/>
                    <a:pt x="2460393" y="4204118"/>
                    <a:pt x="2434828" y="4214242"/>
                  </a:cubicBezTo>
                  <a:cubicBezTo>
                    <a:pt x="2380547" y="4235817"/>
                    <a:pt x="2341535" y="4276975"/>
                    <a:pt x="2325101" y="4326597"/>
                  </a:cubicBezTo>
                  <a:cubicBezTo>
                    <a:pt x="2314146" y="4334729"/>
                    <a:pt x="2304350" y="4344023"/>
                    <a:pt x="2295884" y="4354147"/>
                  </a:cubicBezTo>
                  <a:cubicBezTo>
                    <a:pt x="2272810" y="4327261"/>
                    <a:pt x="2236622" y="4302035"/>
                    <a:pt x="2180181" y="4292077"/>
                  </a:cubicBezTo>
                  <a:cubicBezTo>
                    <a:pt x="2177358" y="4291579"/>
                    <a:pt x="2174372" y="4291248"/>
                    <a:pt x="2171549" y="4290915"/>
                  </a:cubicBezTo>
                  <a:cubicBezTo>
                    <a:pt x="2164908" y="4282120"/>
                    <a:pt x="2157605" y="4273822"/>
                    <a:pt x="2149139" y="4266021"/>
                  </a:cubicBezTo>
                  <a:lnTo>
                    <a:pt x="2149139" y="4266021"/>
                  </a:lnTo>
                  <a:cubicBezTo>
                    <a:pt x="2101330" y="4222706"/>
                    <a:pt x="2053688" y="4214906"/>
                    <a:pt x="1941969" y="4222706"/>
                  </a:cubicBezTo>
                  <a:cubicBezTo>
                    <a:pt x="1920554" y="4205280"/>
                    <a:pt x="1894991" y="4192501"/>
                    <a:pt x="1866437" y="4185862"/>
                  </a:cubicBezTo>
                  <a:cubicBezTo>
                    <a:pt x="1855648" y="4183373"/>
                    <a:pt x="1843529" y="4181713"/>
                    <a:pt x="1830582" y="4181049"/>
                  </a:cubicBezTo>
                  <a:cubicBezTo>
                    <a:pt x="1817633" y="4171092"/>
                    <a:pt x="1803191" y="4162296"/>
                    <a:pt x="1787420" y="4154828"/>
                  </a:cubicBezTo>
                  <a:cubicBezTo>
                    <a:pt x="1741769" y="4133253"/>
                    <a:pt x="1687156" y="4123627"/>
                    <a:pt x="1611624" y="4113338"/>
                  </a:cubicBezTo>
                  <a:lnTo>
                    <a:pt x="1631710" y="3107615"/>
                  </a:lnTo>
                  <a:cubicBezTo>
                    <a:pt x="1640841" y="3102139"/>
                    <a:pt x="1649639" y="3096164"/>
                    <a:pt x="1657939" y="3089526"/>
                  </a:cubicBezTo>
                  <a:cubicBezTo>
                    <a:pt x="1710561" y="3047372"/>
                    <a:pt x="1739943" y="2986132"/>
                    <a:pt x="1740442" y="2916761"/>
                  </a:cubicBezTo>
                  <a:cubicBezTo>
                    <a:pt x="1740442" y="2911782"/>
                    <a:pt x="1740442" y="2906637"/>
                    <a:pt x="1739943" y="2901658"/>
                  </a:cubicBezTo>
                  <a:lnTo>
                    <a:pt x="1699440" y="2415061"/>
                  </a:lnTo>
                  <a:cubicBezTo>
                    <a:pt x="1725169" y="2419376"/>
                    <a:pt x="1751731" y="2419874"/>
                    <a:pt x="1778789" y="2414563"/>
                  </a:cubicBezTo>
                  <a:cubicBezTo>
                    <a:pt x="1822778" y="2405933"/>
                    <a:pt x="1896152" y="2391661"/>
                    <a:pt x="2115440" y="2073348"/>
                  </a:cubicBezTo>
                  <a:cubicBezTo>
                    <a:pt x="2132373" y="2048786"/>
                    <a:pt x="2161257" y="1998665"/>
                    <a:pt x="2207073" y="1919005"/>
                  </a:cubicBezTo>
                  <a:cubicBezTo>
                    <a:pt x="2224504" y="1888634"/>
                    <a:pt x="2247909" y="1847807"/>
                    <a:pt x="2264676" y="1819594"/>
                  </a:cubicBezTo>
                  <a:cubicBezTo>
                    <a:pt x="2286423" y="1809968"/>
                    <a:pt x="2312154" y="1796691"/>
                    <a:pt x="2336556" y="1776942"/>
                  </a:cubicBezTo>
                  <a:cubicBezTo>
                    <a:pt x="2338215" y="1775614"/>
                    <a:pt x="2505711" y="1621935"/>
                    <a:pt x="2515671" y="1514392"/>
                  </a:cubicBezTo>
                  <a:cubicBezTo>
                    <a:pt x="2518327" y="1485515"/>
                    <a:pt x="2517995" y="1430250"/>
                    <a:pt x="2486953" y="1377640"/>
                  </a:cubicBezTo>
                  <a:cubicBezTo>
                    <a:pt x="2515837" y="1335321"/>
                    <a:pt x="2539078" y="1283209"/>
                    <a:pt x="2536753" y="1221471"/>
                  </a:cubicBezTo>
                  <a:cubicBezTo>
                    <a:pt x="2532437" y="1101648"/>
                    <a:pt x="2455744" y="1053021"/>
                    <a:pt x="2422876" y="1037587"/>
                  </a:cubicBezTo>
                  <a:cubicBezTo>
                    <a:pt x="2297710" y="978671"/>
                    <a:pt x="2177857" y="1071111"/>
                    <a:pt x="2120089" y="1115423"/>
                  </a:cubicBezTo>
                  <a:lnTo>
                    <a:pt x="2116271" y="1118244"/>
                  </a:lnTo>
                  <a:cubicBezTo>
                    <a:pt x="1948941" y="1246034"/>
                    <a:pt x="1854485" y="1433901"/>
                    <a:pt x="1771152" y="1599696"/>
                  </a:cubicBezTo>
                  <a:cubicBezTo>
                    <a:pt x="1746252" y="1649318"/>
                    <a:pt x="1722016" y="1697281"/>
                    <a:pt x="1697116" y="1742090"/>
                  </a:cubicBezTo>
                  <a:cubicBezTo>
                    <a:pt x="1682009" y="1723835"/>
                    <a:pt x="1667068" y="1705247"/>
                    <a:pt x="1651631" y="1686493"/>
                  </a:cubicBezTo>
                  <a:cubicBezTo>
                    <a:pt x="1610463" y="1635876"/>
                    <a:pt x="1568464" y="1584262"/>
                    <a:pt x="1523809" y="1533975"/>
                  </a:cubicBezTo>
                  <a:cubicBezTo>
                    <a:pt x="1598509" y="1507256"/>
                    <a:pt x="1646817" y="1462944"/>
                    <a:pt x="1677859" y="1420790"/>
                  </a:cubicBezTo>
                  <a:cubicBezTo>
                    <a:pt x="1744924" y="1329346"/>
                    <a:pt x="1761026" y="1206535"/>
                    <a:pt x="1726665" y="1064804"/>
                  </a:cubicBezTo>
                  <a:cubicBezTo>
                    <a:pt x="1783768" y="1038915"/>
                    <a:pt x="1837719" y="1000744"/>
                    <a:pt x="1864777" y="945479"/>
                  </a:cubicBezTo>
                  <a:cubicBezTo>
                    <a:pt x="1893994" y="885401"/>
                    <a:pt x="1890010" y="815863"/>
                    <a:pt x="1853654" y="759105"/>
                  </a:cubicBezTo>
                  <a:cubicBezTo>
                    <a:pt x="1852660" y="757445"/>
                    <a:pt x="1851498" y="755951"/>
                    <a:pt x="1850501" y="754458"/>
                  </a:cubicBezTo>
                  <a:cubicBezTo>
                    <a:pt x="1893329" y="747653"/>
                    <a:pt x="1940806" y="731555"/>
                    <a:pt x="1992434" y="705997"/>
                  </a:cubicBezTo>
                  <a:cubicBezTo>
                    <a:pt x="2167565" y="619200"/>
                    <a:pt x="2129552" y="485103"/>
                    <a:pt x="2119756" y="458218"/>
                  </a:cubicBezTo>
                  <a:cubicBezTo>
                    <a:pt x="2119258" y="456724"/>
                    <a:pt x="2118429" y="455230"/>
                    <a:pt x="2117930" y="453737"/>
                  </a:cubicBezTo>
                  <a:cubicBezTo>
                    <a:pt x="2202923" y="349348"/>
                    <a:pt x="2172546" y="261388"/>
                    <a:pt x="2155115" y="228196"/>
                  </a:cubicBezTo>
                  <a:cubicBezTo>
                    <a:pt x="2128389" y="176914"/>
                    <a:pt x="2066304" y="124969"/>
                    <a:pt x="1972014" y="133267"/>
                  </a:cubicBezTo>
                  <a:cubicBezTo>
                    <a:pt x="1954917" y="134760"/>
                    <a:pt x="1939644" y="137914"/>
                    <a:pt x="1922049" y="145050"/>
                  </a:cubicBezTo>
                  <a:cubicBezTo>
                    <a:pt x="1901133" y="113351"/>
                    <a:pt x="1874571" y="95759"/>
                    <a:pt x="1864611" y="89951"/>
                  </a:cubicBezTo>
                  <a:lnTo>
                    <a:pt x="1864611" y="89951"/>
                  </a:lnTo>
                  <a:cubicBezTo>
                    <a:pt x="1814977" y="60742"/>
                    <a:pt x="1753058" y="58086"/>
                    <a:pt x="1699274" y="82815"/>
                  </a:cubicBezTo>
                  <a:cubicBezTo>
                    <a:pt x="1665076" y="98581"/>
                    <a:pt x="1631710" y="130113"/>
                    <a:pt x="1602329" y="166957"/>
                  </a:cubicBezTo>
                  <a:cubicBezTo>
                    <a:pt x="1584732" y="130113"/>
                    <a:pt x="1558006" y="96921"/>
                    <a:pt x="1520323" y="70699"/>
                  </a:cubicBezTo>
                  <a:cubicBezTo>
                    <a:pt x="1429354" y="7634"/>
                    <a:pt x="1350836" y="21077"/>
                    <a:pt x="1312156" y="34852"/>
                  </a:cubicBezTo>
                  <a:cubicBezTo>
                    <a:pt x="1269827" y="49788"/>
                    <a:pt x="1239779" y="75014"/>
                    <a:pt x="1218200" y="102398"/>
                  </a:cubicBezTo>
                  <a:cubicBezTo>
                    <a:pt x="1181346" y="112024"/>
                    <a:pt x="1145491" y="131275"/>
                    <a:pt x="1112789" y="159986"/>
                  </a:cubicBezTo>
                  <a:cubicBezTo>
                    <a:pt x="1092039" y="164965"/>
                    <a:pt x="1073777" y="172765"/>
                    <a:pt x="1058008" y="181893"/>
                  </a:cubicBezTo>
                  <a:cubicBezTo>
                    <a:pt x="1056348" y="181893"/>
                    <a:pt x="1054523" y="181893"/>
                    <a:pt x="1052861" y="181893"/>
                  </a:cubicBezTo>
                  <a:cubicBezTo>
                    <a:pt x="1004223" y="181893"/>
                    <a:pt x="933506" y="200149"/>
                    <a:pt x="869762" y="234503"/>
                  </a:cubicBezTo>
                  <a:cubicBezTo>
                    <a:pt x="817471" y="230686"/>
                    <a:pt x="767671" y="246618"/>
                    <a:pt x="728328" y="280308"/>
                  </a:cubicBezTo>
                  <a:cubicBezTo>
                    <a:pt x="705918" y="299559"/>
                    <a:pt x="690313" y="321466"/>
                    <a:pt x="679356" y="343539"/>
                  </a:cubicBezTo>
                  <a:cubicBezTo>
                    <a:pt x="636362" y="360135"/>
                    <a:pt x="592039" y="389510"/>
                    <a:pt x="562825" y="442617"/>
                  </a:cubicBezTo>
                  <a:cubicBezTo>
                    <a:pt x="533938" y="495227"/>
                    <a:pt x="532445" y="541530"/>
                    <a:pt x="540247" y="577212"/>
                  </a:cubicBezTo>
                  <a:cubicBezTo>
                    <a:pt x="515845" y="641605"/>
                    <a:pt x="506217" y="711640"/>
                    <a:pt x="519995" y="763586"/>
                  </a:cubicBezTo>
                  <a:cubicBezTo>
                    <a:pt x="538919" y="834617"/>
                    <a:pt x="588221" y="873120"/>
                    <a:pt x="620427" y="892537"/>
                  </a:cubicBezTo>
                  <a:cubicBezTo>
                    <a:pt x="630885" y="908801"/>
                    <a:pt x="644496" y="930376"/>
                    <a:pt x="657279" y="950789"/>
                  </a:cubicBezTo>
                  <a:cubicBezTo>
                    <a:pt x="650971" y="968215"/>
                    <a:pt x="645659" y="987633"/>
                    <a:pt x="643501" y="1008544"/>
                  </a:cubicBezTo>
                  <a:cubicBezTo>
                    <a:pt x="632046" y="1116916"/>
                    <a:pt x="674876" y="1215829"/>
                    <a:pt x="761030" y="1279724"/>
                  </a:cubicBezTo>
                  <a:cubicBezTo>
                    <a:pt x="797550" y="1306775"/>
                    <a:pt x="839881" y="1325695"/>
                    <a:pt x="884537" y="1335818"/>
                  </a:cubicBezTo>
                  <a:cubicBezTo>
                    <a:pt x="885532" y="1340963"/>
                    <a:pt x="886362" y="1346274"/>
                    <a:pt x="887357" y="1351419"/>
                  </a:cubicBezTo>
                  <a:cubicBezTo>
                    <a:pt x="891175" y="1371832"/>
                    <a:pt x="896156" y="1399049"/>
                    <a:pt x="898813" y="1419463"/>
                  </a:cubicBezTo>
                  <a:cubicBezTo>
                    <a:pt x="883872" y="1442033"/>
                    <a:pt x="864449" y="1470744"/>
                    <a:pt x="853658" y="1486013"/>
                  </a:cubicBezTo>
                  <a:cubicBezTo>
                    <a:pt x="844363" y="1493813"/>
                    <a:pt x="829090" y="1504766"/>
                    <a:pt x="815313" y="1514724"/>
                  </a:cubicBezTo>
                  <a:cubicBezTo>
                    <a:pt x="771156" y="1546422"/>
                    <a:pt x="716044" y="1585921"/>
                    <a:pt x="672053" y="1645667"/>
                  </a:cubicBezTo>
                  <a:cubicBezTo>
                    <a:pt x="510534" y="1865233"/>
                    <a:pt x="489119" y="2601933"/>
                    <a:pt x="486462" y="2838925"/>
                  </a:cubicBezTo>
                  <a:lnTo>
                    <a:pt x="486462" y="2839755"/>
                  </a:lnTo>
                  <a:cubicBezTo>
                    <a:pt x="480819" y="2860666"/>
                    <a:pt x="470693" y="2899500"/>
                    <a:pt x="477167" y="2947961"/>
                  </a:cubicBezTo>
                  <a:cubicBezTo>
                    <a:pt x="480320" y="2971860"/>
                    <a:pt x="486794" y="2992107"/>
                    <a:pt x="494432" y="3008869"/>
                  </a:cubicBezTo>
                  <a:cubicBezTo>
                    <a:pt x="486462" y="3068947"/>
                    <a:pt x="464385" y="3246358"/>
                    <a:pt x="629722" y="3324526"/>
                  </a:cubicBezTo>
                  <a:cubicBezTo>
                    <a:pt x="654456" y="3336143"/>
                    <a:pt x="683176" y="3344773"/>
                    <a:pt x="713554" y="3349420"/>
                  </a:cubicBezTo>
                  <a:cubicBezTo>
                    <a:pt x="714385" y="3636366"/>
                    <a:pt x="716707" y="3928292"/>
                    <a:pt x="726999" y="4218391"/>
                  </a:cubicBezTo>
                  <a:cubicBezTo>
                    <a:pt x="696455" y="4214740"/>
                    <a:pt x="664418" y="4216731"/>
                    <a:pt x="633209" y="4225859"/>
                  </a:cubicBezTo>
                  <a:cubicBezTo>
                    <a:pt x="628561" y="4224366"/>
                    <a:pt x="623746" y="4222872"/>
                    <a:pt x="618933" y="4221544"/>
                  </a:cubicBezTo>
                  <a:cubicBezTo>
                    <a:pt x="567305" y="4208433"/>
                    <a:pt x="454757" y="4210923"/>
                    <a:pt x="377067" y="4263366"/>
                  </a:cubicBezTo>
                  <a:cubicBezTo>
                    <a:pt x="363622" y="4262536"/>
                    <a:pt x="349843" y="4263034"/>
                    <a:pt x="336398" y="4265358"/>
                  </a:cubicBezTo>
                  <a:cubicBezTo>
                    <a:pt x="305355" y="4270337"/>
                    <a:pt x="277134" y="4282617"/>
                    <a:pt x="252067" y="4302035"/>
                  </a:cubicBezTo>
                  <a:cubicBezTo>
                    <a:pt x="162428" y="4309006"/>
                    <a:pt x="78596" y="4318465"/>
                    <a:pt x="28795" y="4396965"/>
                  </a:cubicBezTo>
                  <a:cubicBezTo>
                    <a:pt x="-16357" y="4468328"/>
                    <a:pt x="-7724" y="4559274"/>
                    <a:pt x="49878" y="4618190"/>
                  </a:cubicBezTo>
                  <a:cubicBezTo>
                    <a:pt x="89883" y="4659017"/>
                    <a:pt x="139519" y="4673621"/>
                    <a:pt x="192141" y="4676276"/>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0D5F6F9C-4AB6-D1F7-69E8-72B802588E62}"/>
                </a:ext>
              </a:extLst>
            </p:cNvPr>
            <p:cNvGrpSpPr/>
            <p:nvPr/>
          </p:nvGrpSpPr>
          <p:grpSpPr>
            <a:xfrm>
              <a:off x="-27573938" y="-9790582"/>
              <a:ext cx="4193451" cy="4442272"/>
              <a:chOff x="-27573938" y="-9790582"/>
              <a:chExt cx="4193451" cy="4442272"/>
            </a:xfrm>
          </p:grpSpPr>
          <p:sp>
            <p:nvSpPr>
              <p:cNvPr id="6" name="Forme libre 5">
                <a:extLst>
                  <a:ext uri="{FF2B5EF4-FFF2-40B4-BE49-F238E27FC236}">
                    <a16:creationId xmlns:a16="http://schemas.microsoft.com/office/drawing/2014/main" id="{51F8A4FC-31ED-36CA-4622-E6491D1B32C2}"/>
                  </a:ext>
                </a:extLst>
              </p:cNvPr>
              <p:cNvSpPr/>
              <p:nvPr/>
            </p:nvSpPr>
            <p:spPr>
              <a:xfrm>
                <a:off x="-27098128" y="-9767948"/>
                <a:ext cx="1729764" cy="4254257"/>
              </a:xfrm>
              <a:custGeom>
                <a:avLst/>
                <a:gdLst>
                  <a:gd name="csX0" fmla="*/ 1072695 w 1729764"/>
                  <a:gd name="csY0" fmla="*/ 659206 h 4254257"/>
                  <a:gd name="csX1" fmla="*/ 867683 w 1729764"/>
                  <a:gd name="csY1" fmla="*/ 763595 h 4254257"/>
                  <a:gd name="csX2" fmla="*/ 640924 w 1729764"/>
                  <a:gd name="csY2" fmla="*/ 1196918 h 4254257"/>
                  <a:gd name="csX3" fmla="*/ 630465 w 1729764"/>
                  <a:gd name="csY3" fmla="*/ 1325538 h 4254257"/>
                  <a:gd name="csX4" fmla="*/ 1072529 w 1729764"/>
                  <a:gd name="csY4" fmla="*/ 1821263 h 4254257"/>
                  <a:gd name="csX5" fmla="*/ 1152045 w 1729764"/>
                  <a:gd name="csY5" fmla="*/ 1715380 h 4254257"/>
                  <a:gd name="csX6" fmla="*/ 1576014 w 1729764"/>
                  <a:gd name="csY6" fmla="*/ 1060997 h 4254257"/>
                  <a:gd name="csX7" fmla="*/ 1729730 w 1729764"/>
                  <a:gd name="csY7" fmla="*/ 1038426 h 4254257"/>
                  <a:gd name="csX8" fmla="*/ 1628802 w 1729764"/>
                  <a:gd name="csY8" fmla="*/ 1189450 h 4254257"/>
                  <a:gd name="csX9" fmla="*/ 1653370 w 1729764"/>
                  <a:gd name="csY9" fmla="*/ 1210029 h 4254257"/>
                  <a:gd name="csX10" fmla="*/ 1659844 w 1729764"/>
                  <a:gd name="csY10" fmla="*/ 1241396 h 4254257"/>
                  <a:gd name="csX11" fmla="*/ 1709146 w 1729764"/>
                  <a:gd name="csY11" fmla="*/ 1309938 h 4254257"/>
                  <a:gd name="csX12" fmla="*/ 1590787 w 1729764"/>
                  <a:gd name="csY12" fmla="*/ 1458970 h 4254257"/>
                  <a:gd name="csX13" fmla="*/ 1510276 w 1729764"/>
                  <a:gd name="csY13" fmla="*/ 1499465 h 4254257"/>
                  <a:gd name="csX14" fmla="*/ 1337468 w 1729764"/>
                  <a:gd name="csY14" fmla="*/ 1790228 h 4254257"/>
                  <a:gd name="csX15" fmla="*/ 1105896 w 1729764"/>
                  <a:gd name="csY15" fmla="*/ 2062736 h 4254257"/>
                  <a:gd name="csX16" fmla="*/ 867683 w 1729764"/>
                  <a:gd name="csY16" fmla="*/ 1937933 h 4254257"/>
                  <a:gd name="csX17" fmla="*/ 933419 w 1729764"/>
                  <a:gd name="csY17" fmla="*/ 2726579 h 4254257"/>
                  <a:gd name="csX18" fmla="*/ 827344 w 1729764"/>
                  <a:gd name="csY18" fmla="*/ 2784333 h 4254257"/>
                  <a:gd name="csX19" fmla="*/ 802111 w 1729764"/>
                  <a:gd name="csY19" fmla="*/ 4051609 h 4254257"/>
                  <a:gd name="csX20" fmla="*/ 814727 w 1729764"/>
                  <a:gd name="csY20" fmla="*/ 4064222 h 4254257"/>
                  <a:gd name="csX21" fmla="*/ 1075518 w 1729764"/>
                  <a:gd name="csY21" fmla="*/ 4115836 h 4254257"/>
                  <a:gd name="csX22" fmla="*/ 1074355 w 1729764"/>
                  <a:gd name="csY22" fmla="*/ 4167450 h 4254257"/>
                  <a:gd name="csX23" fmla="*/ 693879 w 1729764"/>
                  <a:gd name="csY23" fmla="*/ 4179897 h 4254257"/>
                  <a:gd name="csX24" fmla="*/ 644741 w 1729764"/>
                  <a:gd name="csY24" fmla="*/ 4153509 h 4254257"/>
                  <a:gd name="csX25" fmla="*/ 676282 w 1729764"/>
                  <a:gd name="csY25" fmla="*/ 2854700 h 4254257"/>
                  <a:gd name="csX26" fmla="*/ 419145 w 1729764"/>
                  <a:gd name="csY26" fmla="*/ 2869803 h 4254257"/>
                  <a:gd name="csX27" fmla="*/ 393746 w 1729764"/>
                  <a:gd name="csY27" fmla="*/ 4116002 h 4254257"/>
                  <a:gd name="csX28" fmla="*/ 643913 w 1729764"/>
                  <a:gd name="csY28" fmla="*/ 4179565 h 4254257"/>
                  <a:gd name="csX29" fmla="*/ 666322 w 1729764"/>
                  <a:gd name="csY29" fmla="*/ 4220225 h 4254257"/>
                  <a:gd name="csX30" fmla="*/ 875651 w 1729764"/>
                  <a:gd name="csY30" fmla="*/ 4204791 h 4254257"/>
                  <a:gd name="csX31" fmla="*/ 869675 w 1729764"/>
                  <a:gd name="csY31" fmla="*/ 4239643 h 4254257"/>
                  <a:gd name="csX32" fmla="*/ 386277 w 1729764"/>
                  <a:gd name="csY32" fmla="*/ 4220225 h 4254257"/>
                  <a:gd name="csX33" fmla="*/ 259119 w 1729764"/>
                  <a:gd name="csY33" fmla="*/ 4206285 h 4254257"/>
                  <a:gd name="csX34" fmla="*/ 238036 w 1729764"/>
                  <a:gd name="csY34" fmla="*/ 2933532 h 4254257"/>
                  <a:gd name="csX35" fmla="*/ 207659 w 1729764"/>
                  <a:gd name="csY35" fmla="*/ 2920089 h 4254257"/>
                  <a:gd name="csX36" fmla="*/ 59584 w 1729764"/>
                  <a:gd name="csY36" fmla="*/ 2984980 h 4254257"/>
                  <a:gd name="csX37" fmla="*/ 21239 w 1729764"/>
                  <a:gd name="csY37" fmla="*/ 2776865 h 4254257"/>
                  <a:gd name="csX38" fmla="*/ 655 w 1729764"/>
                  <a:gd name="csY38" fmla="*/ 2736536 h 4254257"/>
                  <a:gd name="csX39" fmla="*/ 11279 w 1729764"/>
                  <a:gd name="csY39" fmla="*/ 2660858 h 4254257"/>
                  <a:gd name="csX40" fmla="*/ 164831 w 1729764"/>
                  <a:gd name="csY40" fmla="*/ 1554564 h 4254257"/>
                  <a:gd name="csX41" fmla="*/ 337305 w 1729764"/>
                  <a:gd name="csY41" fmla="*/ 1407025 h 4254257"/>
                  <a:gd name="csX42" fmla="*/ 424126 w 1729764"/>
                  <a:gd name="csY42" fmla="*/ 1275750 h 4254257"/>
                  <a:gd name="csX43" fmla="*/ 394079 w 1729764"/>
                  <a:gd name="csY43" fmla="*/ 975195 h 4254257"/>
                  <a:gd name="csX44" fmla="*/ 167319 w 1729764"/>
                  <a:gd name="csY44" fmla="*/ 836618 h 4254257"/>
                  <a:gd name="csX45" fmla="*/ 201849 w 1729764"/>
                  <a:gd name="csY45" fmla="*/ 752144 h 4254257"/>
                  <a:gd name="csX46" fmla="*/ 96106 w 1729764"/>
                  <a:gd name="csY46" fmla="*/ 580208 h 4254257"/>
                  <a:gd name="csX47" fmla="*/ 39000 w 1729764"/>
                  <a:gd name="csY47" fmla="*/ 531748 h 4254257"/>
                  <a:gd name="csX48" fmla="*/ 125985 w 1729764"/>
                  <a:gd name="csY48" fmla="*/ 371430 h 4254257"/>
                  <a:gd name="csX49" fmla="*/ 81830 w 1729764"/>
                  <a:gd name="csY49" fmla="*/ 493411 h 4254257"/>
                  <a:gd name="csX50" fmla="*/ 98430 w 1729764"/>
                  <a:gd name="csY50" fmla="*/ 508181 h 4254257"/>
                  <a:gd name="csX51" fmla="*/ 96438 w 1729764"/>
                  <a:gd name="csY51" fmla="*/ 526769 h 4254257"/>
                  <a:gd name="csX52" fmla="*/ 123993 w 1729764"/>
                  <a:gd name="csY52" fmla="*/ 537058 h 4254257"/>
                  <a:gd name="csX53" fmla="*/ 238036 w 1729764"/>
                  <a:gd name="csY53" fmla="*/ 722934 h 4254257"/>
                  <a:gd name="csX54" fmla="*/ 378642 w 1729764"/>
                  <a:gd name="csY54" fmla="*/ 693061 h 4254257"/>
                  <a:gd name="csX55" fmla="*/ 272898 w 1729764"/>
                  <a:gd name="csY55" fmla="*/ 358485 h 4254257"/>
                  <a:gd name="csX56" fmla="*/ 424955 w 1729764"/>
                  <a:gd name="csY56" fmla="*/ 268368 h 4254257"/>
                  <a:gd name="csX57" fmla="*/ 297963 w 1729764"/>
                  <a:gd name="csY57" fmla="*/ 247291 h 4254257"/>
                  <a:gd name="csX58" fmla="*/ 302113 w 1729764"/>
                  <a:gd name="csY58" fmla="*/ 286790 h 4254257"/>
                  <a:gd name="csX59" fmla="*/ 246503 w 1729764"/>
                  <a:gd name="csY59" fmla="*/ 241316 h 4254257"/>
                  <a:gd name="csX60" fmla="*/ 411344 w 1729764"/>
                  <a:gd name="csY60" fmla="*/ 158668 h 4254257"/>
                  <a:gd name="csX61" fmla="*/ 461144 w 1729764"/>
                  <a:gd name="csY61" fmla="*/ 173604 h 4254257"/>
                  <a:gd name="csX62" fmla="*/ 510779 w 1729764"/>
                  <a:gd name="csY62" fmla="*/ 131948 h 4254257"/>
                  <a:gd name="csX63" fmla="*/ 554770 w 1729764"/>
                  <a:gd name="csY63" fmla="*/ 138753 h 4254257"/>
                  <a:gd name="csX64" fmla="*/ 577512 w 1729764"/>
                  <a:gd name="csY64" fmla="*/ 98424 h 4254257"/>
                  <a:gd name="csX65" fmla="*/ 675950 w 1729764"/>
                  <a:gd name="csY65" fmla="*/ 88466 h 4254257"/>
                  <a:gd name="csX66" fmla="*/ 784350 w 1729764"/>
                  <a:gd name="csY66" fmla="*/ 17933 h 4254257"/>
                  <a:gd name="csX67" fmla="*/ 805598 w 1729764"/>
                  <a:gd name="csY67" fmla="*/ 190200 h 4254257"/>
                  <a:gd name="csX68" fmla="*/ 749157 w 1729764"/>
                  <a:gd name="csY68" fmla="*/ 270028 h 4254257"/>
                  <a:gd name="csX69" fmla="*/ 963300 w 1729764"/>
                  <a:gd name="csY69" fmla="*/ 574732 h 4254257"/>
                  <a:gd name="csX70" fmla="*/ 1072529 w 1729764"/>
                  <a:gd name="csY70" fmla="*/ 659371 h 4254257"/>
                  <a:gd name="csX71" fmla="*/ 646071 w 1729764"/>
                  <a:gd name="csY71" fmla="*/ 264717 h 4254257"/>
                  <a:gd name="csX72" fmla="*/ 748326 w 1729764"/>
                  <a:gd name="csY72" fmla="*/ 48968 h 4254257"/>
                  <a:gd name="csX73" fmla="*/ 646071 w 1729764"/>
                  <a:gd name="csY73" fmla="*/ 264717 h 4254257"/>
                  <a:gd name="csX74" fmla="*/ 624323 w 1729764"/>
                  <a:gd name="csY74" fmla="*/ 114190 h 4254257"/>
                  <a:gd name="csX75" fmla="*/ 527545 w 1729764"/>
                  <a:gd name="csY75" fmla="*/ 279653 h 4254257"/>
                  <a:gd name="csX76" fmla="*/ 587471 w 1729764"/>
                  <a:gd name="csY76" fmla="*/ 264053 h 4254257"/>
                  <a:gd name="csX77" fmla="*/ 624490 w 1729764"/>
                  <a:gd name="csY77" fmla="*/ 114190 h 4254257"/>
                  <a:gd name="csX78" fmla="*/ 540161 w 1729764"/>
                  <a:gd name="csY78" fmla="*/ 174102 h 4254257"/>
                  <a:gd name="csX79" fmla="*/ 474755 w 1729764"/>
                  <a:gd name="csY79" fmla="*/ 264717 h 4254257"/>
                  <a:gd name="csX80" fmla="*/ 540161 w 1729764"/>
                  <a:gd name="csY80" fmla="*/ 174102 h 4254257"/>
                  <a:gd name="csX81" fmla="*/ 711308 w 1729764"/>
                  <a:gd name="csY81" fmla="*/ 294922 h 4254257"/>
                  <a:gd name="csX82" fmla="*/ 323362 w 1729764"/>
                  <a:gd name="csY82" fmla="*/ 365455 h 4254257"/>
                  <a:gd name="csX83" fmla="*/ 436742 w 1729764"/>
                  <a:gd name="csY83" fmla="*/ 718785 h 4254257"/>
                  <a:gd name="csX84" fmla="*/ 336144 w 1729764"/>
                  <a:gd name="csY84" fmla="*/ 738369 h 4254257"/>
                  <a:gd name="csX85" fmla="*/ 346270 w 1729764"/>
                  <a:gd name="csY85" fmla="*/ 939845 h 4254257"/>
                  <a:gd name="csX86" fmla="*/ 426947 w 1729764"/>
                  <a:gd name="csY86" fmla="*/ 914453 h 4254257"/>
                  <a:gd name="csX87" fmla="*/ 475919 w 1729764"/>
                  <a:gd name="csY87" fmla="*/ 1349270 h 4254257"/>
                  <a:gd name="csX88" fmla="*/ 605731 w 1729764"/>
                  <a:gd name="csY88" fmla="*/ 1163892 h 4254257"/>
                  <a:gd name="csX89" fmla="*/ 870506 w 1729764"/>
                  <a:gd name="csY89" fmla="*/ 1101159 h 4254257"/>
                  <a:gd name="csX90" fmla="*/ 872828 w 1729764"/>
                  <a:gd name="csY90" fmla="*/ 914619 h 4254257"/>
                  <a:gd name="csX91" fmla="*/ 631795 w 1729764"/>
                  <a:gd name="csY91" fmla="*/ 845413 h 4254257"/>
                  <a:gd name="csX92" fmla="*/ 701847 w 1729764"/>
                  <a:gd name="csY92" fmla="*/ 856201 h 4254257"/>
                  <a:gd name="csX93" fmla="*/ 862702 w 1729764"/>
                  <a:gd name="csY93" fmla="*/ 889393 h 4254257"/>
                  <a:gd name="csX94" fmla="*/ 836475 w 1729764"/>
                  <a:gd name="csY94" fmla="*/ 777038 h 4254257"/>
                  <a:gd name="csX95" fmla="*/ 814727 w 1729764"/>
                  <a:gd name="csY95" fmla="*/ 738203 h 4254257"/>
                  <a:gd name="csX96" fmla="*/ 1013930 w 1729764"/>
                  <a:gd name="csY96" fmla="*/ 677627 h 4254257"/>
                  <a:gd name="csX97" fmla="*/ 711475 w 1729764"/>
                  <a:gd name="csY97" fmla="*/ 294922 h 4254257"/>
                  <a:gd name="csX98" fmla="*/ 1689227 w 1729764"/>
                  <a:gd name="csY98" fmla="*/ 1040749 h 4254257"/>
                  <a:gd name="csX99" fmla="*/ 1386605 w 1729764"/>
                  <a:gd name="csY99" fmla="*/ 1389765 h 4254257"/>
                  <a:gd name="csX100" fmla="*/ 1473590 w 1729764"/>
                  <a:gd name="csY100" fmla="*/ 1463119 h 4254257"/>
                  <a:gd name="csX101" fmla="*/ 1583484 w 1729764"/>
                  <a:gd name="csY101" fmla="*/ 1398561 h 4254257"/>
                  <a:gd name="csX102" fmla="*/ 1563232 w 1729764"/>
                  <a:gd name="csY102" fmla="*/ 1348109 h 4254257"/>
                  <a:gd name="csX103" fmla="*/ 1473258 w 1729764"/>
                  <a:gd name="csY103" fmla="*/ 1384786 h 4254257"/>
                  <a:gd name="csX104" fmla="*/ 1553270 w 1729764"/>
                  <a:gd name="csY104" fmla="*/ 1274920 h 4254257"/>
                  <a:gd name="csX105" fmla="*/ 1449685 w 1729764"/>
                  <a:gd name="csY105" fmla="*/ 1302635 h 4254257"/>
                  <a:gd name="csX106" fmla="*/ 1545801 w 1729764"/>
                  <a:gd name="csY106" fmla="*/ 1217166 h 4254257"/>
                  <a:gd name="csX107" fmla="*/ 1689227 w 1729764"/>
                  <a:gd name="csY107" fmla="*/ 1040749 h 4254257"/>
                  <a:gd name="csX108" fmla="*/ 1593610 w 1729764"/>
                  <a:gd name="csY108" fmla="*/ 1287533 h 4254257"/>
                  <a:gd name="csX109" fmla="*/ 1610044 w 1729764"/>
                  <a:gd name="csY109" fmla="*/ 1222642 h 4254257"/>
                  <a:gd name="csX110" fmla="*/ 1593610 w 1729764"/>
                  <a:gd name="csY110" fmla="*/ 1287533 h 4254257"/>
                  <a:gd name="csX111" fmla="*/ 1603569 w 1729764"/>
                  <a:gd name="csY111" fmla="*/ 1358066 h 4254257"/>
                  <a:gd name="csX112" fmla="*/ 1659180 w 1729764"/>
                  <a:gd name="csY112" fmla="*/ 1284712 h 4254257"/>
                  <a:gd name="csX113" fmla="*/ 1603569 w 1729764"/>
                  <a:gd name="csY113" fmla="*/ 1358066 h 4254257"/>
                  <a:gd name="csX114" fmla="*/ 498993 w 1729764"/>
                  <a:gd name="csY114" fmla="*/ 1463119 h 4254257"/>
                  <a:gd name="csX115" fmla="*/ 426781 w 1729764"/>
                  <a:gd name="csY115" fmla="*/ 1347943 h 4254257"/>
                  <a:gd name="csX116" fmla="*/ 399060 w 1729764"/>
                  <a:gd name="csY116" fmla="*/ 1544440 h 4254257"/>
                  <a:gd name="csX117" fmla="*/ 498993 w 1729764"/>
                  <a:gd name="csY117" fmla="*/ 1463119 h 4254257"/>
                  <a:gd name="csX118" fmla="*/ 676116 w 1729764"/>
                  <a:gd name="csY118" fmla="*/ 1544440 h 4254257"/>
                  <a:gd name="csX119" fmla="*/ 625817 w 1729764"/>
                  <a:gd name="csY119" fmla="*/ 1378148 h 4254257"/>
                  <a:gd name="csX120" fmla="*/ 575354 w 1729764"/>
                  <a:gd name="csY120" fmla="*/ 1461128 h 4254257"/>
                  <a:gd name="csX121" fmla="*/ 676116 w 1729764"/>
                  <a:gd name="csY121" fmla="*/ 1544274 h 4254257"/>
                  <a:gd name="csX122" fmla="*/ 1442050 w 1729764"/>
                  <a:gd name="csY122" fmla="*/ 1539130 h 4254257"/>
                  <a:gd name="csX123" fmla="*/ 1455164 w 1729764"/>
                  <a:gd name="csY123" fmla="*/ 1499299 h 4254257"/>
                  <a:gd name="csX124" fmla="*/ 1361705 w 1729764"/>
                  <a:gd name="csY124" fmla="*/ 1425778 h 4254257"/>
                  <a:gd name="csX125" fmla="*/ 1442050 w 1729764"/>
                  <a:gd name="csY125" fmla="*/ 1539130 h 4254257"/>
                  <a:gd name="csX126" fmla="*/ 560247 w 1729764"/>
                  <a:gd name="csY126" fmla="*/ 1519214 h 4254257"/>
                  <a:gd name="csX127" fmla="*/ 515757 w 1729764"/>
                  <a:gd name="csY127" fmla="*/ 1502950 h 4254257"/>
                  <a:gd name="csX128" fmla="*/ 560247 w 1729764"/>
                  <a:gd name="csY128" fmla="*/ 1519214 h 4254257"/>
                  <a:gd name="csX129" fmla="*/ 686242 w 1729764"/>
                  <a:gd name="csY129" fmla="*/ 1589913 h 4254257"/>
                  <a:gd name="csX130" fmla="*/ 598096 w 1729764"/>
                  <a:gd name="csY130" fmla="*/ 1534483 h 4254257"/>
                  <a:gd name="csX131" fmla="*/ 541821 w 1729764"/>
                  <a:gd name="csY131" fmla="*/ 1583441 h 4254257"/>
                  <a:gd name="csX132" fmla="*/ 474257 w 1729764"/>
                  <a:gd name="csY132" fmla="*/ 1541287 h 4254257"/>
                  <a:gd name="csX133" fmla="*/ 398727 w 1729764"/>
                  <a:gd name="csY133" fmla="*/ 1598212 h 4254257"/>
                  <a:gd name="csX134" fmla="*/ 414330 w 1729764"/>
                  <a:gd name="csY134" fmla="*/ 1843999 h 4254257"/>
                  <a:gd name="csX135" fmla="*/ 494843 w 1729764"/>
                  <a:gd name="csY135" fmla="*/ 2562111 h 4254257"/>
                  <a:gd name="csX136" fmla="*/ 640924 w 1729764"/>
                  <a:gd name="csY136" fmla="*/ 2562111 h 4254257"/>
                  <a:gd name="csX137" fmla="*/ 686242 w 1729764"/>
                  <a:gd name="csY137" fmla="*/ 1589581 h 4254257"/>
                  <a:gd name="csX138" fmla="*/ 207493 w 1729764"/>
                  <a:gd name="csY138" fmla="*/ 2675795 h 4254257"/>
                  <a:gd name="csX139" fmla="*/ 207493 w 1729764"/>
                  <a:gd name="csY139" fmla="*/ 2350844 h 4254257"/>
                  <a:gd name="csX140" fmla="*/ 197367 w 1729764"/>
                  <a:gd name="csY140" fmla="*/ 2786822 h 4254257"/>
                  <a:gd name="csX141" fmla="*/ 207493 w 1729764"/>
                  <a:gd name="csY141" fmla="*/ 2675961 h 4254257"/>
                  <a:gd name="csX142" fmla="*/ 157027 w 1729764"/>
                  <a:gd name="csY142" fmla="*/ 2713468 h 4254257"/>
                  <a:gd name="csX143" fmla="*/ 41158 w 1729764"/>
                  <a:gd name="csY143" fmla="*/ 2713468 h 4254257"/>
                  <a:gd name="csX144" fmla="*/ 41158 w 1729764"/>
                  <a:gd name="csY144" fmla="*/ 2743673 h 4254257"/>
                  <a:gd name="csX145" fmla="*/ 157027 w 1729764"/>
                  <a:gd name="csY145" fmla="*/ 2743673 h 4254257"/>
                  <a:gd name="csX146" fmla="*/ 157027 w 1729764"/>
                  <a:gd name="csY146" fmla="*/ 2713468 h 4254257"/>
                  <a:gd name="csX147" fmla="*/ 56265 w 1729764"/>
                  <a:gd name="csY147" fmla="*/ 2786656 h 4254257"/>
                  <a:gd name="csX148" fmla="*/ 56265 w 1729764"/>
                  <a:gd name="csY148" fmla="*/ 2907642 h 4254257"/>
                  <a:gd name="csX149" fmla="*/ 172134 w 1729764"/>
                  <a:gd name="csY149" fmla="*/ 2945481 h 4254257"/>
                  <a:gd name="csX150" fmla="*/ 175123 w 1729764"/>
                  <a:gd name="csY150" fmla="*/ 2875114 h 4254257"/>
                  <a:gd name="csX151" fmla="*/ 262937 w 1729764"/>
                  <a:gd name="csY151" fmla="*/ 2882416 h 4254257"/>
                  <a:gd name="csX152" fmla="*/ 164000 w 1729764"/>
                  <a:gd name="csY152" fmla="*/ 2814870 h 4254257"/>
                  <a:gd name="csX153" fmla="*/ 156861 w 1729764"/>
                  <a:gd name="csY153" fmla="*/ 2784167 h 4254257"/>
                  <a:gd name="csX154" fmla="*/ 56099 w 1729764"/>
                  <a:gd name="csY154" fmla="*/ 2786656 h 42542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Lst>
                <a:rect l="l" t="t" r="r" b="b"/>
                <a:pathLst>
                  <a:path w="1729764" h="4254257">
                    <a:moveTo>
                      <a:pt x="1072695" y="659206"/>
                    </a:moveTo>
                    <a:cubicBezTo>
                      <a:pt x="1109215" y="716296"/>
                      <a:pt x="903706" y="760110"/>
                      <a:pt x="867683" y="763595"/>
                    </a:cubicBezTo>
                    <a:cubicBezTo>
                      <a:pt x="985876" y="1004072"/>
                      <a:pt x="979070" y="1249030"/>
                      <a:pt x="640924" y="1196918"/>
                    </a:cubicBezTo>
                    <a:lnTo>
                      <a:pt x="630465" y="1325538"/>
                    </a:lnTo>
                    <a:cubicBezTo>
                      <a:pt x="796467" y="1471418"/>
                      <a:pt x="916487" y="1664264"/>
                      <a:pt x="1072529" y="1821263"/>
                    </a:cubicBezTo>
                    <a:cubicBezTo>
                      <a:pt x="1083818" y="1822259"/>
                      <a:pt x="1142251" y="1730482"/>
                      <a:pt x="1152045" y="1715380"/>
                    </a:cubicBezTo>
                    <a:cubicBezTo>
                      <a:pt x="1291320" y="1501788"/>
                      <a:pt x="1370338" y="1218161"/>
                      <a:pt x="1576014" y="1060997"/>
                    </a:cubicBezTo>
                    <a:cubicBezTo>
                      <a:pt x="1607387" y="1037098"/>
                      <a:pt x="1726245" y="941339"/>
                      <a:pt x="1729730" y="1038426"/>
                    </a:cubicBezTo>
                    <a:cubicBezTo>
                      <a:pt x="1731888" y="1098670"/>
                      <a:pt x="1629799" y="1171858"/>
                      <a:pt x="1628802" y="1189450"/>
                    </a:cubicBezTo>
                    <a:cubicBezTo>
                      <a:pt x="1628137" y="1201399"/>
                      <a:pt x="1644075" y="1195093"/>
                      <a:pt x="1653370" y="1210029"/>
                    </a:cubicBezTo>
                    <a:cubicBezTo>
                      <a:pt x="1660176" y="1220817"/>
                      <a:pt x="1656691" y="1237081"/>
                      <a:pt x="1659844" y="1241396"/>
                    </a:cubicBezTo>
                    <a:cubicBezTo>
                      <a:pt x="1670136" y="1255171"/>
                      <a:pt x="1714293" y="1253511"/>
                      <a:pt x="1709146" y="1309938"/>
                    </a:cubicBezTo>
                    <a:cubicBezTo>
                      <a:pt x="1707487" y="1328359"/>
                      <a:pt x="1609545" y="1443702"/>
                      <a:pt x="1590787" y="1458970"/>
                    </a:cubicBezTo>
                    <a:cubicBezTo>
                      <a:pt x="1565390" y="1479550"/>
                      <a:pt x="1521898" y="1489839"/>
                      <a:pt x="1510276" y="1499465"/>
                    </a:cubicBezTo>
                    <a:cubicBezTo>
                      <a:pt x="1497328" y="1510418"/>
                      <a:pt x="1367349" y="1746746"/>
                      <a:pt x="1337468" y="1790228"/>
                    </a:cubicBezTo>
                    <a:cubicBezTo>
                      <a:pt x="1305596" y="1836531"/>
                      <a:pt x="1147895" y="2054438"/>
                      <a:pt x="1105896" y="2062736"/>
                    </a:cubicBezTo>
                    <a:cubicBezTo>
                      <a:pt x="1047961" y="2074021"/>
                      <a:pt x="922795" y="1963159"/>
                      <a:pt x="867683" y="1937933"/>
                    </a:cubicBezTo>
                    <a:lnTo>
                      <a:pt x="933419" y="2726579"/>
                    </a:lnTo>
                    <a:cubicBezTo>
                      <a:pt x="932921" y="2783337"/>
                      <a:pt x="872662" y="2794125"/>
                      <a:pt x="827344" y="2784333"/>
                    </a:cubicBezTo>
                    <a:lnTo>
                      <a:pt x="802111" y="4051609"/>
                    </a:lnTo>
                    <a:cubicBezTo>
                      <a:pt x="802111" y="4062065"/>
                      <a:pt x="808751" y="4061069"/>
                      <a:pt x="814727" y="4064222"/>
                    </a:cubicBezTo>
                    <a:cubicBezTo>
                      <a:pt x="851415" y="4084138"/>
                      <a:pt x="1018911" y="4089116"/>
                      <a:pt x="1075518" y="4115836"/>
                    </a:cubicBezTo>
                    <a:cubicBezTo>
                      <a:pt x="1110378" y="4132266"/>
                      <a:pt x="1106726" y="4151850"/>
                      <a:pt x="1074355" y="4167450"/>
                    </a:cubicBezTo>
                    <a:cubicBezTo>
                      <a:pt x="1049787" y="4179233"/>
                      <a:pt x="732059" y="4185540"/>
                      <a:pt x="693879" y="4179897"/>
                    </a:cubicBezTo>
                    <a:cubicBezTo>
                      <a:pt x="677113" y="4177408"/>
                      <a:pt x="652047" y="4171267"/>
                      <a:pt x="644741" y="4153509"/>
                    </a:cubicBezTo>
                    <a:lnTo>
                      <a:pt x="676282" y="2854700"/>
                    </a:lnTo>
                    <a:lnTo>
                      <a:pt x="419145" y="2869803"/>
                    </a:lnTo>
                    <a:lnTo>
                      <a:pt x="393746" y="4116002"/>
                    </a:lnTo>
                    <a:cubicBezTo>
                      <a:pt x="400221" y="4133760"/>
                      <a:pt x="613533" y="4164463"/>
                      <a:pt x="643913" y="4179565"/>
                    </a:cubicBezTo>
                    <a:cubicBezTo>
                      <a:pt x="676116" y="4195664"/>
                      <a:pt x="662505" y="4216076"/>
                      <a:pt x="666322" y="4220225"/>
                    </a:cubicBezTo>
                    <a:cubicBezTo>
                      <a:pt x="673295" y="4228026"/>
                      <a:pt x="837968" y="4196327"/>
                      <a:pt x="875651" y="4204791"/>
                    </a:cubicBezTo>
                    <a:cubicBezTo>
                      <a:pt x="909516" y="4212425"/>
                      <a:pt x="894077" y="4231179"/>
                      <a:pt x="869675" y="4239643"/>
                    </a:cubicBezTo>
                    <a:cubicBezTo>
                      <a:pt x="763599" y="4276486"/>
                      <a:pt x="504138" y="4233668"/>
                      <a:pt x="386277" y="4220225"/>
                    </a:cubicBezTo>
                    <a:cubicBezTo>
                      <a:pt x="358056" y="4217072"/>
                      <a:pt x="270242" y="4231345"/>
                      <a:pt x="259119" y="4206285"/>
                    </a:cubicBezTo>
                    <a:cubicBezTo>
                      <a:pt x="238867" y="3783251"/>
                      <a:pt x="238535" y="3357727"/>
                      <a:pt x="238036" y="2933532"/>
                    </a:cubicBezTo>
                    <a:lnTo>
                      <a:pt x="207659" y="2920089"/>
                    </a:lnTo>
                    <a:cubicBezTo>
                      <a:pt x="227911" y="3003567"/>
                      <a:pt x="112208" y="3009874"/>
                      <a:pt x="59584" y="2984980"/>
                    </a:cubicBezTo>
                    <a:cubicBezTo>
                      <a:pt x="-22586" y="2946145"/>
                      <a:pt x="30866" y="2831466"/>
                      <a:pt x="21239" y="2776865"/>
                    </a:cubicBezTo>
                    <a:cubicBezTo>
                      <a:pt x="18582" y="2762094"/>
                      <a:pt x="4140" y="2762924"/>
                      <a:pt x="655" y="2736536"/>
                    </a:cubicBezTo>
                    <a:cubicBezTo>
                      <a:pt x="-3163" y="2708157"/>
                      <a:pt x="10947" y="2685752"/>
                      <a:pt x="11279" y="2660858"/>
                    </a:cubicBezTo>
                    <a:cubicBezTo>
                      <a:pt x="13437" y="2435152"/>
                      <a:pt x="39499" y="1724840"/>
                      <a:pt x="164831" y="1554564"/>
                    </a:cubicBezTo>
                    <a:cubicBezTo>
                      <a:pt x="212141" y="1490171"/>
                      <a:pt x="293316" y="1452332"/>
                      <a:pt x="337305" y="1407025"/>
                    </a:cubicBezTo>
                    <a:cubicBezTo>
                      <a:pt x="342785" y="1401382"/>
                      <a:pt x="423129" y="1283550"/>
                      <a:pt x="424126" y="1275750"/>
                    </a:cubicBezTo>
                    <a:cubicBezTo>
                      <a:pt x="434086" y="1199574"/>
                      <a:pt x="383288" y="1059171"/>
                      <a:pt x="394079" y="975195"/>
                    </a:cubicBezTo>
                    <a:cubicBezTo>
                      <a:pt x="292818" y="1018013"/>
                      <a:pt x="154040" y="962250"/>
                      <a:pt x="167319" y="836618"/>
                    </a:cubicBezTo>
                    <a:cubicBezTo>
                      <a:pt x="170474" y="807077"/>
                      <a:pt x="203010" y="764259"/>
                      <a:pt x="201849" y="752144"/>
                    </a:cubicBezTo>
                    <a:cubicBezTo>
                      <a:pt x="201018" y="742020"/>
                      <a:pt x="108390" y="594979"/>
                      <a:pt x="96106" y="580208"/>
                    </a:cubicBezTo>
                    <a:cubicBezTo>
                      <a:pt x="84651" y="566267"/>
                      <a:pt x="46968" y="561621"/>
                      <a:pt x="39000" y="531748"/>
                    </a:cubicBezTo>
                    <a:cubicBezTo>
                      <a:pt x="28874" y="493577"/>
                      <a:pt x="81830" y="344212"/>
                      <a:pt x="125985" y="371430"/>
                    </a:cubicBezTo>
                    <a:cubicBezTo>
                      <a:pt x="144411" y="401468"/>
                      <a:pt x="76517" y="466857"/>
                      <a:pt x="81830" y="493411"/>
                    </a:cubicBezTo>
                    <a:cubicBezTo>
                      <a:pt x="82825" y="498389"/>
                      <a:pt x="94114" y="500713"/>
                      <a:pt x="98430" y="508181"/>
                    </a:cubicBezTo>
                    <a:cubicBezTo>
                      <a:pt x="102746" y="515650"/>
                      <a:pt x="95774" y="526105"/>
                      <a:pt x="96438" y="526769"/>
                    </a:cubicBezTo>
                    <a:cubicBezTo>
                      <a:pt x="97267" y="527930"/>
                      <a:pt x="113701" y="522786"/>
                      <a:pt x="123993" y="537058"/>
                    </a:cubicBezTo>
                    <a:cubicBezTo>
                      <a:pt x="142918" y="562948"/>
                      <a:pt x="228409" y="717790"/>
                      <a:pt x="238036" y="722934"/>
                    </a:cubicBezTo>
                    <a:cubicBezTo>
                      <a:pt x="244511" y="726254"/>
                      <a:pt x="353409" y="674308"/>
                      <a:pt x="378642" y="693061"/>
                    </a:cubicBezTo>
                    <a:lnTo>
                      <a:pt x="272898" y="358485"/>
                    </a:lnTo>
                    <a:cubicBezTo>
                      <a:pt x="273063" y="320977"/>
                      <a:pt x="394411" y="321309"/>
                      <a:pt x="424955" y="268368"/>
                    </a:cubicBezTo>
                    <a:cubicBezTo>
                      <a:pt x="493680" y="149374"/>
                      <a:pt x="303941" y="224222"/>
                      <a:pt x="297963" y="247291"/>
                    </a:cubicBezTo>
                    <a:cubicBezTo>
                      <a:pt x="294311" y="261398"/>
                      <a:pt x="323694" y="247291"/>
                      <a:pt x="302113" y="286790"/>
                    </a:cubicBezTo>
                    <a:cubicBezTo>
                      <a:pt x="268416" y="349025"/>
                      <a:pt x="201184" y="321144"/>
                      <a:pt x="246503" y="241316"/>
                    </a:cubicBezTo>
                    <a:cubicBezTo>
                      <a:pt x="269910" y="199992"/>
                      <a:pt x="365028" y="158668"/>
                      <a:pt x="411344" y="158668"/>
                    </a:cubicBezTo>
                    <a:cubicBezTo>
                      <a:pt x="431097" y="158668"/>
                      <a:pt x="458488" y="174102"/>
                      <a:pt x="461144" y="173604"/>
                    </a:cubicBezTo>
                    <a:cubicBezTo>
                      <a:pt x="467619" y="172443"/>
                      <a:pt x="485546" y="137259"/>
                      <a:pt x="510779" y="131948"/>
                    </a:cubicBezTo>
                    <a:cubicBezTo>
                      <a:pt x="530035" y="127799"/>
                      <a:pt x="551282" y="140578"/>
                      <a:pt x="554770" y="138753"/>
                    </a:cubicBezTo>
                    <a:cubicBezTo>
                      <a:pt x="556762" y="137757"/>
                      <a:pt x="563898" y="110705"/>
                      <a:pt x="577512" y="98424"/>
                    </a:cubicBezTo>
                    <a:cubicBezTo>
                      <a:pt x="637771" y="43159"/>
                      <a:pt x="671137" y="91122"/>
                      <a:pt x="675950" y="88466"/>
                    </a:cubicBezTo>
                    <a:cubicBezTo>
                      <a:pt x="688234" y="81496"/>
                      <a:pt x="691887" y="-46128"/>
                      <a:pt x="784350" y="17933"/>
                    </a:cubicBezTo>
                    <a:cubicBezTo>
                      <a:pt x="836641" y="54279"/>
                      <a:pt x="825850" y="139582"/>
                      <a:pt x="805598" y="190200"/>
                    </a:cubicBezTo>
                    <a:cubicBezTo>
                      <a:pt x="795473" y="215260"/>
                      <a:pt x="752310" y="260568"/>
                      <a:pt x="749157" y="270028"/>
                    </a:cubicBezTo>
                    <a:cubicBezTo>
                      <a:pt x="733056" y="317160"/>
                      <a:pt x="922132" y="534735"/>
                      <a:pt x="963300" y="574732"/>
                    </a:cubicBezTo>
                    <a:cubicBezTo>
                      <a:pt x="981560" y="592489"/>
                      <a:pt x="1067384" y="651239"/>
                      <a:pt x="1072529" y="659371"/>
                    </a:cubicBezTo>
                    <a:close/>
                    <a:moveTo>
                      <a:pt x="646071" y="264717"/>
                    </a:moveTo>
                    <a:cubicBezTo>
                      <a:pt x="741356" y="270525"/>
                      <a:pt x="824357" y="116182"/>
                      <a:pt x="748326" y="48968"/>
                    </a:cubicBezTo>
                    <a:lnTo>
                      <a:pt x="646071" y="264717"/>
                    </a:lnTo>
                    <a:close/>
                    <a:moveTo>
                      <a:pt x="624323" y="114190"/>
                    </a:moveTo>
                    <a:cubicBezTo>
                      <a:pt x="596436" y="118007"/>
                      <a:pt x="569046" y="260070"/>
                      <a:pt x="527545" y="279653"/>
                    </a:cubicBezTo>
                    <a:cubicBezTo>
                      <a:pt x="547298" y="271853"/>
                      <a:pt x="568215" y="275670"/>
                      <a:pt x="587471" y="264053"/>
                    </a:cubicBezTo>
                    <a:cubicBezTo>
                      <a:pt x="619841" y="244470"/>
                      <a:pt x="675618" y="107220"/>
                      <a:pt x="624490" y="114190"/>
                    </a:cubicBezTo>
                    <a:close/>
                    <a:moveTo>
                      <a:pt x="540161" y="174102"/>
                    </a:moveTo>
                    <a:cubicBezTo>
                      <a:pt x="515427" y="131450"/>
                      <a:pt x="475919" y="253763"/>
                      <a:pt x="474755" y="264717"/>
                    </a:cubicBezTo>
                    <a:cubicBezTo>
                      <a:pt x="495838" y="264219"/>
                      <a:pt x="546802" y="185387"/>
                      <a:pt x="540161" y="174102"/>
                    </a:cubicBezTo>
                    <a:close/>
                    <a:moveTo>
                      <a:pt x="711308" y="294922"/>
                    </a:moveTo>
                    <a:lnTo>
                      <a:pt x="323362" y="365455"/>
                    </a:lnTo>
                    <a:cubicBezTo>
                      <a:pt x="311244" y="379562"/>
                      <a:pt x="439397" y="677461"/>
                      <a:pt x="436742" y="718785"/>
                    </a:cubicBezTo>
                    <a:cubicBezTo>
                      <a:pt x="433920" y="762433"/>
                      <a:pt x="372996" y="735050"/>
                      <a:pt x="336144" y="738369"/>
                    </a:cubicBezTo>
                    <a:cubicBezTo>
                      <a:pt x="176616" y="753139"/>
                      <a:pt x="166989" y="960922"/>
                      <a:pt x="346270" y="939845"/>
                    </a:cubicBezTo>
                    <a:cubicBezTo>
                      <a:pt x="370009" y="937024"/>
                      <a:pt x="413336" y="898521"/>
                      <a:pt x="426947" y="914453"/>
                    </a:cubicBezTo>
                    <a:cubicBezTo>
                      <a:pt x="452179" y="944160"/>
                      <a:pt x="465460" y="1288695"/>
                      <a:pt x="475919" y="1349270"/>
                    </a:cubicBezTo>
                    <a:cubicBezTo>
                      <a:pt x="619178" y="1574645"/>
                      <a:pt x="566057" y="1209199"/>
                      <a:pt x="605731" y="1163892"/>
                    </a:cubicBezTo>
                    <a:cubicBezTo>
                      <a:pt x="634449" y="1131032"/>
                      <a:pt x="801282" y="1187459"/>
                      <a:pt x="870506" y="1101159"/>
                    </a:cubicBezTo>
                    <a:cubicBezTo>
                      <a:pt x="914328" y="1046558"/>
                      <a:pt x="877477" y="976025"/>
                      <a:pt x="872828" y="914619"/>
                    </a:cubicBezTo>
                    <a:cubicBezTo>
                      <a:pt x="818049" y="963080"/>
                      <a:pt x="639763" y="912959"/>
                      <a:pt x="631795" y="845413"/>
                    </a:cubicBezTo>
                    <a:cubicBezTo>
                      <a:pt x="623329" y="773387"/>
                      <a:pt x="697531" y="853712"/>
                      <a:pt x="701847" y="856201"/>
                    </a:cubicBezTo>
                    <a:cubicBezTo>
                      <a:pt x="764596" y="893044"/>
                      <a:pt x="793481" y="883253"/>
                      <a:pt x="862702" y="889393"/>
                    </a:cubicBezTo>
                    <a:cubicBezTo>
                      <a:pt x="866686" y="885078"/>
                      <a:pt x="840458" y="787825"/>
                      <a:pt x="836475" y="777038"/>
                    </a:cubicBezTo>
                    <a:cubicBezTo>
                      <a:pt x="831826" y="764259"/>
                      <a:pt x="802776" y="764093"/>
                      <a:pt x="814727" y="738203"/>
                    </a:cubicBezTo>
                    <a:lnTo>
                      <a:pt x="1013930" y="677627"/>
                    </a:lnTo>
                    <a:cubicBezTo>
                      <a:pt x="891752" y="573570"/>
                      <a:pt x="765259" y="450095"/>
                      <a:pt x="711475" y="294922"/>
                    </a:cubicBezTo>
                    <a:close/>
                    <a:moveTo>
                      <a:pt x="1689227" y="1040749"/>
                    </a:moveTo>
                    <a:cubicBezTo>
                      <a:pt x="1608882" y="1054856"/>
                      <a:pt x="1367681" y="1326368"/>
                      <a:pt x="1386605" y="1389765"/>
                    </a:cubicBezTo>
                    <a:cubicBezTo>
                      <a:pt x="1388265" y="1395242"/>
                      <a:pt x="1468113" y="1461626"/>
                      <a:pt x="1473590" y="1463119"/>
                    </a:cubicBezTo>
                    <a:cubicBezTo>
                      <a:pt x="1496665" y="1469758"/>
                      <a:pt x="1596100" y="1415987"/>
                      <a:pt x="1583484" y="1398561"/>
                    </a:cubicBezTo>
                    <a:cubicBezTo>
                      <a:pt x="1579001" y="1392420"/>
                      <a:pt x="1531525" y="1401714"/>
                      <a:pt x="1563232" y="1348109"/>
                    </a:cubicBezTo>
                    <a:cubicBezTo>
                      <a:pt x="1547793" y="1354249"/>
                      <a:pt x="1484877" y="1425280"/>
                      <a:pt x="1473258" y="1384786"/>
                    </a:cubicBezTo>
                    <a:cubicBezTo>
                      <a:pt x="1463963" y="1352092"/>
                      <a:pt x="1580495" y="1293840"/>
                      <a:pt x="1553270" y="1274920"/>
                    </a:cubicBezTo>
                    <a:cubicBezTo>
                      <a:pt x="1523059" y="1253843"/>
                      <a:pt x="1467282" y="1337321"/>
                      <a:pt x="1449685" y="1302635"/>
                    </a:cubicBezTo>
                    <a:cubicBezTo>
                      <a:pt x="1432256" y="1268448"/>
                      <a:pt x="1524386" y="1235587"/>
                      <a:pt x="1545801" y="1217166"/>
                    </a:cubicBezTo>
                    <a:cubicBezTo>
                      <a:pt x="1559744" y="1205216"/>
                      <a:pt x="1698192" y="1049711"/>
                      <a:pt x="1689227" y="1040749"/>
                    </a:cubicBezTo>
                    <a:close/>
                    <a:moveTo>
                      <a:pt x="1593610" y="1287533"/>
                    </a:moveTo>
                    <a:cubicBezTo>
                      <a:pt x="1605727" y="1277907"/>
                      <a:pt x="1640587" y="1229447"/>
                      <a:pt x="1610044" y="1222642"/>
                    </a:cubicBezTo>
                    <a:cubicBezTo>
                      <a:pt x="1572859" y="1214178"/>
                      <a:pt x="1583982" y="1270771"/>
                      <a:pt x="1593610" y="1287533"/>
                    </a:cubicBezTo>
                    <a:close/>
                    <a:moveTo>
                      <a:pt x="1603569" y="1358066"/>
                    </a:moveTo>
                    <a:cubicBezTo>
                      <a:pt x="1627807" y="1362049"/>
                      <a:pt x="1688562" y="1299980"/>
                      <a:pt x="1659180" y="1284712"/>
                    </a:cubicBezTo>
                    <a:cubicBezTo>
                      <a:pt x="1636437" y="1273094"/>
                      <a:pt x="1609049" y="1341636"/>
                      <a:pt x="1603569" y="1358066"/>
                    </a:cubicBezTo>
                    <a:close/>
                    <a:moveTo>
                      <a:pt x="498993" y="1463119"/>
                    </a:moveTo>
                    <a:cubicBezTo>
                      <a:pt x="506462" y="1445528"/>
                      <a:pt x="417984" y="1379807"/>
                      <a:pt x="426781" y="1347943"/>
                    </a:cubicBezTo>
                    <a:cubicBezTo>
                      <a:pt x="357393" y="1407523"/>
                      <a:pt x="403542" y="1468264"/>
                      <a:pt x="399060" y="1544440"/>
                    </a:cubicBezTo>
                    <a:lnTo>
                      <a:pt x="498993" y="1463119"/>
                    </a:lnTo>
                    <a:close/>
                    <a:moveTo>
                      <a:pt x="676116" y="1544440"/>
                    </a:moveTo>
                    <a:cubicBezTo>
                      <a:pt x="675618" y="1468928"/>
                      <a:pt x="701349" y="1424285"/>
                      <a:pt x="625817" y="1378148"/>
                    </a:cubicBezTo>
                    <a:cubicBezTo>
                      <a:pt x="631462" y="1416485"/>
                      <a:pt x="593780" y="1434408"/>
                      <a:pt x="575354" y="1461128"/>
                    </a:cubicBezTo>
                    <a:lnTo>
                      <a:pt x="676116" y="1544274"/>
                    </a:lnTo>
                    <a:close/>
                    <a:moveTo>
                      <a:pt x="1442050" y="1539130"/>
                    </a:moveTo>
                    <a:cubicBezTo>
                      <a:pt x="1443875" y="1538134"/>
                      <a:pt x="1457985" y="1508261"/>
                      <a:pt x="1455164" y="1499299"/>
                    </a:cubicBezTo>
                    <a:cubicBezTo>
                      <a:pt x="1453339" y="1493490"/>
                      <a:pt x="1376812" y="1422791"/>
                      <a:pt x="1361705" y="1425778"/>
                    </a:cubicBezTo>
                    <a:cubicBezTo>
                      <a:pt x="1307090" y="1448349"/>
                      <a:pt x="1427940" y="1546266"/>
                      <a:pt x="1442050" y="1539130"/>
                    </a:cubicBezTo>
                    <a:close/>
                    <a:moveTo>
                      <a:pt x="560247" y="1519214"/>
                    </a:moveTo>
                    <a:cubicBezTo>
                      <a:pt x="564729" y="1506435"/>
                      <a:pt x="523727" y="1473077"/>
                      <a:pt x="515757" y="1502950"/>
                    </a:cubicBezTo>
                    <a:cubicBezTo>
                      <a:pt x="504304" y="1546100"/>
                      <a:pt x="556263" y="1530831"/>
                      <a:pt x="560247" y="1519214"/>
                    </a:cubicBezTo>
                    <a:close/>
                    <a:moveTo>
                      <a:pt x="686242" y="1589913"/>
                    </a:moveTo>
                    <a:cubicBezTo>
                      <a:pt x="660513" y="1605680"/>
                      <a:pt x="603407" y="1534151"/>
                      <a:pt x="598096" y="1534483"/>
                    </a:cubicBezTo>
                    <a:cubicBezTo>
                      <a:pt x="594444" y="1534814"/>
                      <a:pt x="568049" y="1582279"/>
                      <a:pt x="541821" y="1583441"/>
                    </a:cubicBezTo>
                    <a:cubicBezTo>
                      <a:pt x="515593" y="1584603"/>
                      <a:pt x="483388" y="1540457"/>
                      <a:pt x="474257" y="1541287"/>
                    </a:cubicBezTo>
                    <a:cubicBezTo>
                      <a:pt x="469610" y="1541785"/>
                      <a:pt x="400221" y="1593731"/>
                      <a:pt x="398727" y="1598212"/>
                    </a:cubicBezTo>
                    <a:cubicBezTo>
                      <a:pt x="394743" y="1609829"/>
                      <a:pt x="411676" y="1813629"/>
                      <a:pt x="414330" y="1843999"/>
                    </a:cubicBezTo>
                    <a:cubicBezTo>
                      <a:pt x="434584" y="2083315"/>
                      <a:pt x="477744" y="2322298"/>
                      <a:pt x="494843" y="2562111"/>
                    </a:cubicBezTo>
                    <a:lnTo>
                      <a:pt x="640924" y="2562111"/>
                    </a:lnTo>
                    <a:cubicBezTo>
                      <a:pt x="630133" y="2237990"/>
                      <a:pt x="661009" y="1912541"/>
                      <a:pt x="686242" y="1589581"/>
                    </a:cubicBezTo>
                    <a:close/>
                    <a:moveTo>
                      <a:pt x="207493" y="2675795"/>
                    </a:moveTo>
                    <a:cubicBezTo>
                      <a:pt x="196536" y="2574227"/>
                      <a:pt x="215627" y="2454237"/>
                      <a:pt x="207493" y="2350844"/>
                    </a:cubicBezTo>
                    <a:lnTo>
                      <a:pt x="197367" y="2786822"/>
                    </a:lnTo>
                    <a:cubicBezTo>
                      <a:pt x="286842" y="2856194"/>
                      <a:pt x="211477" y="2712306"/>
                      <a:pt x="207493" y="2675961"/>
                    </a:cubicBezTo>
                    <a:close/>
                    <a:moveTo>
                      <a:pt x="157027" y="2713468"/>
                    </a:moveTo>
                    <a:cubicBezTo>
                      <a:pt x="153043" y="2709319"/>
                      <a:pt x="56930" y="2716621"/>
                      <a:pt x="41158" y="2713468"/>
                    </a:cubicBezTo>
                    <a:lnTo>
                      <a:pt x="41158" y="2743673"/>
                    </a:lnTo>
                    <a:cubicBezTo>
                      <a:pt x="59917" y="2728902"/>
                      <a:pt x="148561" y="2752303"/>
                      <a:pt x="157027" y="2743673"/>
                    </a:cubicBezTo>
                    <a:cubicBezTo>
                      <a:pt x="158024" y="2742511"/>
                      <a:pt x="158024" y="2714464"/>
                      <a:pt x="157027" y="2713468"/>
                    </a:cubicBezTo>
                    <a:close/>
                    <a:moveTo>
                      <a:pt x="56265" y="2786656"/>
                    </a:moveTo>
                    <a:lnTo>
                      <a:pt x="56265" y="2907642"/>
                    </a:lnTo>
                    <a:cubicBezTo>
                      <a:pt x="56265" y="2957264"/>
                      <a:pt x="161510" y="2955272"/>
                      <a:pt x="172134" y="2945481"/>
                    </a:cubicBezTo>
                    <a:cubicBezTo>
                      <a:pt x="177778" y="2940336"/>
                      <a:pt x="154703" y="2884905"/>
                      <a:pt x="175123" y="2875114"/>
                    </a:cubicBezTo>
                    <a:cubicBezTo>
                      <a:pt x="194710" y="2858684"/>
                      <a:pt x="258953" y="2907144"/>
                      <a:pt x="262937" y="2882416"/>
                    </a:cubicBezTo>
                    <a:cubicBezTo>
                      <a:pt x="269079" y="2844743"/>
                      <a:pt x="185912" y="2838270"/>
                      <a:pt x="164000" y="2814870"/>
                    </a:cubicBezTo>
                    <a:cubicBezTo>
                      <a:pt x="153376" y="2803418"/>
                      <a:pt x="158024" y="2785163"/>
                      <a:pt x="156861" y="2784167"/>
                    </a:cubicBezTo>
                    <a:cubicBezTo>
                      <a:pt x="153043" y="2780848"/>
                      <a:pt x="61742" y="2773711"/>
                      <a:pt x="56099" y="2786656"/>
                    </a:cubicBezTo>
                    <a:close/>
                  </a:path>
                </a:pathLst>
              </a:custGeom>
              <a:solidFill>
                <a:srgbClr val="171818"/>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91382960-5BEB-E6C6-8C51-CC3D057AE9C2}"/>
                  </a:ext>
                </a:extLst>
              </p:cNvPr>
              <p:cNvSpPr/>
              <p:nvPr/>
            </p:nvSpPr>
            <p:spPr>
              <a:xfrm>
                <a:off x="-25100340" y="-9790582"/>
                <a:ext cx="1070595" cy="4240738"/>
              </a:xfrm>
              <a:custGeom>
                <a:avLst/>
                <a:gdLst>
                  <a:gd name="csX0" fmla="*/ 240905 w 1070595"/>
                  <a:gd name="csY0" fmla="*/ 2781575 h 4240738"/>
                  <a:gd name="csX1" fmla="*/ 209198 w 1070595"/>
                  <a:gd name="csY1" fmla="*/ 2928782 h 4240738"/>
                  <a:gd name="csX2" fmla="*/ 52659 w 1070595"/>
                  <a:gd name="csY2" fmla="*/ 2861402 h 4240738"/>
                  <a:gd name="csX3" fmla="*/ 84533 w 1070595"/>
                  <a:gd name="csY3" fmla="*/ 2713531 h 4240738"/>
                  <a:gd name="csX4" fmla="*/ 60793 w 1070595"/>
                  <a:gd name="csY4" fmla="*/ 2692122 h 4240738"/>
                  <a:gd name="csX5" fmla="*/ 200402 w 1070595"/>
                  <a:gd name="csY5" fmla="*/ 1670467 h 4240738"/>
                  <a:gd name="csX6" fmla="*/ 384663 w 1070595"/>
                  <a:gd name="csY6" fmla="*/ 1365929 h 4240738"/>
                  <a:gd name="csX7" fmla="*/ 436456 w 1070595"/>
                  <a:gd name="csY7" fmla="*/ 1334563 h 4240738"/>
                  <a:gd name="csX8" fmla="*/ 447579 w 1070595"/>
                  <a:gd name="csY8" fmla="*/ 1189347 h 4240738"/>
                  <a:gd name="csX9" fmla="*/ 175335 w 1070595"/>
                  <a:gd name="csY9" fmla="*/ 771292 h 4240738"/>
                  <a:gd name="csX10" fmla="*/ 1365 w 1070595"/>
                  <a:gd name="csY10" fmla="*/ 655617 h 4240738"/>
                  <a:gd name="csX11" fmla="*/ 230779 w 1070595"/>
                  <a:gd name="csY11" fmla="*/ 476546 h 4240738"/>
                  <a:gd name="csX12" fmla="*/ 445751 w 1070595"/>
                  <a:gd name="csY12" fmla="*/ 249677 h 4240738"/>
                  <a:gd name="csX13" fmla="*/ 413548 w 1070595"/>
                  <a:gd name="csY13" fmla="*/ 188106 h 4240738"/>
                  <a:gd name="csX14" fmla="*/ 467997 w 1070595"/>
                  <a:gd name="csY14" fmla="*/ 33264 h 4240738"/>
                  <a:gd name="csX15" fmla="*/ 562119 w 1070595"/>
                  <a:gd name="csY15" fmla="*/ 40899 h 4240738"/>
                  <a:gd name="csX16" fmla="*/ 623873 w 1070595"/>
                  <a:gd name="csY16" fmla="*/ 28120 h 4240738"/>
                  <a:gd name="csX17" fmla="*/ 655910 w 1070595"/>
                  <a:gd name="csY17" fmla="*/ 84380 h 4240738"/>
                  <a:gd name="csX18" fmla="*/ 770784 w 1070595"/>
                  <a:gd name="csY18" fmla="*/ 188770 h 4240738"/>
                  <a:gd name="csX19" fmla="*/ 858764 w 1070595"/>
                  <a:gd name="csY19" fmla="*/ 241877 h 4240738"/>
                  <a:gd name="csX20" fmla="*/ 871214 w 1070595"/>
                  <a:gd name="csY20" fmla="*/ 272248 h 4240738"/>
                  <a:gd name="csX21" fmla="*/ 906407 w 1070595"/>
                  <a:gd name="csY21" fmla="*/ 297474 h 4240738"/>
                  <a:gd name="csX22" fmla="*/ 1052822 w 1070595"/>
                  <a:gd name="csY22" fmla="*/ 370331 h 4240738"/>
                  <a:gd name="csX23" fmla="*/ 1027423 w 1070595"/>
                  <a:gd name="csY23" fmla="*/ 395723 h 4240738"/>
                  <a:gd name="csX24" fmla="*/ 1067430 w 1070595"/>
                  <a:gd name="csY24" fmla="*/ 511397 h 4240738"/>
                  <a:gd name="csX25" fmla="*/ 1037383 w 1070595"/>
                  <a:gd name="csY25" fmla="*/ 529321 h 4240738"/>
                  <a:gd name="csX26" fmla="*/ 1012150 w 1070595"/>
                  <a:gd name="csY26" fmla="*/ 569650 h 4240738"/>
                  <a:gd name="csX27" fmla="*/ 1000697 w 1070595"/>
                  <a:gd name="csY27" fmla="*/ 631387 h 4240738"/>
                  <a:gd name="csX28" fmla="*/ 954215 w 1070595"/>
                  <a:gd name="csY28" fmla="*/ 755692 h 4240738"/>
                  <a:gd name="csX29" fmla="*/ 971979 w 1070595"/>
                  <a:gd name="csY29" fmla="*/ 829212 h 4240738"/>
                  <a:gd name="csX30" fmla="*/ 745552 w 1070595"/>
                  <a:gd name="csY30" fmla="*/ 978411 h 4240738"/>
                  <a:gd name="csX31" fmla="*/ 714676 w 1070595"/>
                  <a:gd name="csY31" fmla="*/ 1151674 h 4240738"/>
                  <a:gd name="csX32" fmla="*/ 613745 w 1070595"/>
                  <a:gd name="csY32" fmla="*/ 1446420 h 4240738"/>
                  <a:gd name="csX33" fmla="*/ 696912 w 1070595"/>
                  <a:gd name="csY33" fmla="*/ 1506664 h 4240738"/>
                  <a:gd name="csX34" fmla="*/ 756675 w 1070595"/>
                  <a:gd name="csY34" fmla="*/ 1326099 h 4240738"/>
                  <a:gd name="csX35" fmla="*/ 880844 w 1070595"/>
                  <a:gd name="csY35" fmla="*/ 1456378 h 4240738"/>
                  <a:gd name="csX36" fmla="*/ 845818 w 1070595"/>
                  <a:gd name="csY36" fmla="*/ 1458701 h 4240738"/>
                  <a:gd name="csX37" fmla="*/ 772610 w 1070595"/>
                  <a:gd name="csY37" fmla="*/ 1395968 h 4240738"/>
                  <a:gd name="csX38" fmla="*/ 684132 w 1070595"/>
                  <a:gd name="csY38" fmla="*/ 2739089 h 4240738"/>
                  <a:gd name="csX39" fmla="*/ 926328 w 1070595"/>
                  <a:gd name="csY39" fmla="*/ 2766472 h 4240738"/>
                  <a:gd name="csX40" fmla="*/ 890637 w 1070595"/>
                  <a:gd name="csY40" fmla="*/ 2784728 h 4240738"/>
                  <a:gd name="csX41" fmla="*/ 879681 w 1070595"/>
                  <a:gd name="csY41" fmla="*/ 4163696 h 4240738"/>
                  <a:gd name="csX42" fmla="*/ 803652 w 1070595"/>
                  <a:gd name="csY42" fmla="*/ 4223608 h 4240738"/>
                  <a:gd name="csX43" fmla="*/ 488082 w 1070595"/>
                  <a:gd name="csY43" fmla="*/ 4230080 h 4240738"/>
                  <a:gd name="csX44" fmla="*/ 484929 w 1070595"/>
                  <a:gd name="csY44" fmla="*/ 4192241 h 4240738"/>
                  <a:gd name="csX45" fmla="*/ 740074 w 1070595"/>
                  <a:gd name="csY45" fmla="*/ 4118721 h 4240738"/>
                  <a:gd name="csX46" fmla="*/ 719490 w 1070595"/>
                  <a:gd name="csY46" fmla="*/ 2857253 h 4240738"/>
                  <a:gd name="csX47" fmla="*/ 462517 w 1070595"/>
                  <a:gd name="csY47" fmla="*/ 2857253 h 4240738"/>
                  <a:gd name="csX48" fmla="*/ 462351 w 1070595"/>
                  <a:gd name="csY48" fmla="*/ 3605736 h 4240738"/>
                  <a:gd name="csX49" fmla="*/ 483102 w 1070595"/>
                  <a:gd name="csY49" fmla="*/ 4094324 h 4240738"/>
                  <a:gd name="csX50" fmla="*/ 467831 w 1070595"/>
                  <a:gd name="csY50" fmla="*/ 4173819 h 4240738"/>
                  <a:gd name="csX51" fmla="*/ 87187 w 1070595"/>
                  <a:gd name="csY51" fmla="*/ 4197552 h 4240738"/>
                  <a:gd name="csX52" fmla="*/ 18628 w 1070595"/>
                  <a:gd name="csY52" fmla="*/ 4159547 h 4240738"/>
                  <a:gd name="csX53" fmla="*/ 311456 w 1070595"/>
                  <a:gd name="csY53" fmla="*/ 4078392 h 4240738"/>
                  <a:gd name="csX54" fmla="*/ 320587 w 1070595"/>
                  <a:gd name="csY54" fmla="*/ 2789873 h 4240738"/>
                  <a:gd name="csX55" fmla="*/ 250699 w 1070595"/>
                  <a:gd name="csY55" fmla="*/ 2776928 h 4240738"/>
                  <a:gd name="csX56" fmla="*/ 190276 w 1070595"/>
                  <a:gd name="csY56" fmla="*/ 2761825 h 4240738"/>
                  <a:gd name="csX57" fmla="*/ 127693 w 1070595"/>
                  <a:gd name="csY57" fmla="*/ 2717348 h 4240738"/>
                  <a:gd name="csX58" fmla="*/ 89013 w 1070595"/>
                  <a:gd name="csY58" fmla="*/ 2824890 h 4240738"/>
                  <a:gd name="csX59" fmla="*/ 228123 w 1070595"/>
                  <a:gd name="csY59" fmla="*/ 2832525 h 4240738"/>
                  <a:gd name="csX60" fmla="*/ 185129 w 1070595"/>
                  <a:gd name="csY60" fmla="*/ 2771783 h 4240738"/>
                  <a:gd name="csX61" fmla="*/ 240573 w 1070595"/>
                  <a:gd name="csY61" fmla="*/ 2781906 h 4240738"/>
                  <a:gd name="csX62" fmla="*/ 512983 w 1070595"/>
                  <a:gd name="csY62" fmla="*/ 153752 h 4240738"/>
                  <a:gd name="csX63" fmla="*/ 512983 w 1070595"/>
                  <a:gd name="csY63" fmla="*/ 53014 h 4240738"/>
                  <a:gd name="csX64" fmla="*/ 494058 w 1070595"/>
                  <a:gd name="csY64" fmla="*/ 51852 h 4240738"/>
                  <a:gd name="csX65" fmla="*/ 578553 w 1070595"/>
                  <a:gd name="csY65" fmla="*/ 274571 h 4240738"/>
                  <a:gd name="csX66" fmla="*/ 512983 w 1070595"/>
                  <a:gd name="csY66" fmla="*/ 153752 h 4240738"/>
                  <a:gd name="csX67" fmla="*/ 598640 w 1070595"/>
                  <a:gd name="csY67" fmla="*/ 70606 h 4240738"/>
                  <a:gd name="csX68" fmla="*/ 674170 w 1070595"/>
                  <a:gd name="csY68" fmla="*/ 292329 h 4240738"/>
                  <a:gd name="csX69" fmla="*/ 598640 w 1070595"/>
                  <a:gd name="csY69" fmla="*/ 169020 h 4240738"/>
                  <a:gd name="csX70" fmla="*/ 598640 w 1070595"/>
                  <a:gd name="csY70" fmla="*/ 70772 h 4240738"/>
                  <a:gd name="csX71" fmla="*/ 671846 w 1070595"/>
                  <a:gd name="csY71" fmla="*/ 141139 h 4240738"/>
                  <a:gd name="csX72" fmla="*/ 742233 w 1070595"/>
                  <a:gd name="csY72" fmla="*/ 272082 h 4240738"/>
                  <a:gd name="csX73" fmla="*/ 711853 w 1070595"/>
                  <a:gd name="csY73" fmla="*/ 206693 h 4240738"/>
                  <a:gd name="csX74" fmla="*/ 671846 w 1070595"/>
                  <a:gd name="csY74" fmla="*/ 140973 h 4240738"/>
                  <a:gd name="csX75" fmla="*/ 810459 w 1070595"/>
                  <a:gd name="csY75" fmla="*/ 408336 h 4240738"/>
                  <a:gd name="csX76" fmla="*/ 470984 w 1070595"/>
                  <a:gd name="csY76" fmla="*/ 288014 h 4240738"/>
                  <a:gd name="csX77" fmla="*/ 64611 w 1070595"/>
                  <a:gd name="csY77" fmla="*/ 660264 h 4240738"/>
                  <a:gd name="csX78" fmla="*/ 245221 w 1070595"/>
                  <a:gd name="csY78" fmla="*/ 754530 h 4240738"/>
                  <a:gd name="csX79" fmla="*/ 205214 w 1070595"/>
                  <a:gd name="csY79" fmla="*/ 784071 h 4240738"/>
                  <a:gd name="csX80" fmla="*/ 150269 w 1070595"/>
                  <a:gd name="csY80" fmla="*/ 1015586 h 4240738"/>
                  <a:gd name="csX81" fmla="*/ 482937 w 1070595"/>
                  <a:gd name="csY81" fmla="*/ 1146529 h 4240738"/>
                  <a:gd name="csX82" fmla="*/ 505513 w 1070595"/>
                  <a:gd name="csY82" fmla="*/ 1375887 h 4240738"/>
                  <a:gd name="csX83" fmla="*/ 626860 w 1070595"/>
                  <a:gd name="csY83" fmla="*/ 1380700 h 4240738"/>
                  <a:gd name="csX84" fmla="*/ 670352 w 1070595"/>
                  <a:gd name="csY84" fmla="*/ 1116822 h 4240738"/>
                  <a:gd name="csX85" fmla="*/ 707703 w 1070595"/>
                  <a:gd name="csY85" fmla="*/ 947542 h 4240738"/>
                  <a:gd name="csX86" fmla="*/ 859429 w 1070595"/>
                  <a:gd name="csY86" fmla="*/ 907878 h 4240738"/>
                  <a:gd name="csX87" fmla="*/ 797843 w 1070595"/>
                  <a:gd name="csY87" fmla="*/ 730466 h 4240738"/>
                  <a:gd name="csX88" fmla="*/ 690604 w 1070595"/>
                  <a:gd name="csY88" fmla="*/ 726980 h 4240738"/>
                  <a:gd name="csX89" fmla="*/ 810625 w 1070595"/>
                  <a:gd name="csY89" fmla="*/ 408170 h 4240738"/>
                  <a:gd name="csX90" fmla="*/ 417365 w 1070595"/>
                  <a:gd name="csY90" fmla="*/ 1531890 h 4240738"/>
                  <a:gd name="csX91" fmla="*/ 523109 w 1070595"/>
                  <a:gd name="csY91" fmla="*/ 1448744 h 4240738"/>
                  <a:gd name="csX92" fmla="*/ 449737 w 1070595"/>
                  <a:gd name="csY92" fmla="*/ 1375887 h 4240738"/>
                  <a:gd name="csX93" fmla="*/ 396947 w 1070595"/>
                  <a:gd name="csY93" fmla="*/ 1414058 h 4240738"/>
                  <a:gd name="csX94" fmla="*/ 417365 w 1070595"/>
                  <a:gd name="csY94" fmla="*/ 1531890 h 4240738"/>
                  <a:gd name="csX95" fmla="*/ 361755 w 1070595"/>
                  <a:gd name="csY95" fmla="*/ 1456378 h 4240738"/>
                  <a:gd name="csX96" fmla="*/ 212021 w 1070595"/>
                  <a:gd name="csY96" fmla="*/ 1808049 h 4240738"/>
                  <a:gd name="csX97" fmla="*/ 99637 w 1070595"/>
                  <a:gd name="csY97" fmla="*/ 2602669 h 4240738"/>
                  <a:gd name="csX98" fmla="*/ 175169 w 1070595"/>
                  <a:gd name="csY98" fmla="*/ 2625406 h 4240738"/>
                  <a:gd name="csX99" fmla="*/ 283403 w 1070595"/>
                  <a:gd name="csY99" fmla="*/ 1602423 h 4240738"/>
                  <a:gd name="csX100" fmla="*/ 303156 w 1070595"/>
                  <a:gd name="csY100" fmla="*/ 1597777 h 4240738"/>
                  <a:gd name="csX101" fmla="*/ 311124 w 1070595"/>
                  <a:gd name="csY101" fmla="*/ 1705651 h 4240738"/>
                  <a:gd name="csX102" fmla="*/ 230779 w 1070595"/>
                  <a:gd name="csY102" fmla="*/ 2446666 h 4240738"/>
                  <a:gd name="csX103" fmla="*/ 220820 w 1070595"/>
                  <a:gd name="csY103" fmla="*/ 2708386 h 4240738"/>
                  <a:gd name="csX104" fmla="*/ 432306 w 1070595"/>
                  <a:gd name="csY104" fmla="*/ 2746391 h 4240738"/>
                  <a:gd name="csX105" fmla="*/ 361755 w 1070595"/>
                  <a:gd name="csY105" fmla="*/ 1456544 h 4240738"/>
                  <a:gd name="csX106" fmla="*/ 558467 w 1070595"/>
                  <a:gd name="csY106" fmla="*/ 1557116 h 4240738"/>
                  <a:gd name="csX107" fmla="*/ 603123 w 1070595"/>
                  <a:gd name="csY107" fmla="*/ 1503179 h 4240738"/>
                  <a:gd name="csX108" fmla="*/ 558467 w 1070595"/>
                  <a:gd name="csY108" fmla="*/ 1557116 h 4240738"/>
                  <a:gd name="csX109" fmla="*/ 502857 w 1070595"/>
                  <a:gd name="csY109" fmla="*/ 1526911 h 4240738"/>
                  <a:gd name="csX110" fmla="*/ 422014 w 1070595"/>
                  <a:gd name="csY110" fmla="*/ 1589976 h 4240738"/>
                  <a:gd name="csX111" fmla="*/ 467498 w 1070595"/>
                  <a:gd name="csY111" fmla="*/ 2479194 h 4240738"/>
                  <a:gd name="csX112" fmla="*/ 623873 w 1070595"/>
                  <a:gd name="csY112" fmla="*/ 2484173 h 4240738"/>
                  <a:gd name="csX113" fmla="*/ 628852 w 1070595"/>
                  <a:gd name="csY113" fmla="*/ 2065952 h 4240738"/>
                  <a:gd name="csX114" fmla="*/ 550832 w 1070595"/>
                  <a:gd name="csY114" fmla="*/ 2166358 h 4240738"/>
                  <a:gd name="csX115" fmla="*/ 467665 w 1070595"/>
                  <a:gd name="csY115" fmla="*/ 2047696 h 4240738"/>
                  <a:gd name="csX116" fmla="*/ 535891 w 1070595"/>
                  <a:gd name="csY116" fmla="*/ 1602755 h 4240738"/>
                  <a:gd name="csX117" fmla="*/ 502857 w 1070595"/>
                  <a:gd name="csY117" fmla="*/ 1526745 h 4240738"/>
                  <a:gd name="csX118" fmla="*/ 688446 w 1070595"/>
                  <a:gd name="csY118" fmla="*/ 1552967 h 4240738"/>
                  <a:gd name="csX119" fmla="*/ 641967 w 1070595"/>
                  <a:gd name="csY119" fmla="*/ 1527077 h 4240738"/>
                  <a:gd name="csX120" fmla="*/ 583534 w 1070595"/>
                  <a:gd name="csY120" fmla="*/ 1605245 h 4240738"/>
                  <a:gd name="csX121" fmla="*/ 629018 w 1070595"/>
                  <a:gd name="csY121" fmla="*/ 1950111 h 4240738"/>
                  <a:gd name="csX122" fmla="*/ 688446 w 1070595"/>
                  <a:gd name="csY122" fmla="*/ 1552967 h 4240738"/>
                  <a:gd name="csX123" fmla="*/ 548175 w 1070595"/>
                  <a:gd name="csY123" fmla="*/ 2111259 h 4240738"/>
                  <a:gd name="csX124" fmla="*/ 598142 w 1070595"/>
                  <a:gd name="csY124" fmla="*/ 2033589 h 4240738"/>
                  <a:gd name="csX125" fmla="*/ 555811 w 1070595"/>
                  <a:gd name="csY125" fmla="*/ 1728222 h 4240738"/>
                  <a:gd name="csX126" fmla="*/ 507505 w 1070595"/>
                  <a:gd name="csY126" fmla="*/ 2033258 h 4240738"/>
                  <a:gd name="csX127" fmla="*/ 548175 w 1070595"/>
                  <a:gd name="csY127" fmla="*/ 2111259 h 4240738"/>
                  <a:gd name="csX128" fmla="*/ 623873 w 1070595"/>
                  <a:gd name="csY128" fmla="*/ 2534625 h 4240738"/>
                  <a:gd name="csX129" fmla="*/ 467997 w 1070595"/>
                  <a:gd name="csY129" fmla="*/ 2532634 h 4240738"/>
                  <a:gd name="csX130" fmla="*/ 477957 w 1070595"/>
                  <a:gd name="csY130" fmla="*/ 2769128 h 4240738"/>
                  <a:gd name="csX131" fmla="*/ 457539 w 1070595"/>
                  <a:gd name="csY131" fmla="*/ 2804145 h 4240738"/>
                  <a:gd name="csX132" fmla="*/ 758997 w 1070595"/>
                  <a:gd name="csY132" fmla="*/ 2825222 h 4240738"/>
                  <a:gd name="csX133" fmla="*/ 780412 w 1070595"/>
                  <a:gd name="csY133" fmla="*/ 4071089 h 4240738"/>
                  <a:gd name="csX134" fmla="*/ 840671 w 1070595"/>
                  <a:gd name="csY134" fmla="*/ 4071422 h 4240738"/>
                  <a:gd name="csX135" fmla="*/ 855279 w 1070595"/>
                  <a:gd name="csY135" fmla="*/ 2789707 h 4240738"/>
                  <a:gd name="csX136" fmla="*/ 646283 w 1070595"/>
                  <a:gd name="csY136" fmla="*/ 2776762 h 4240738"/>
                  <a:gd name="csX137" fmla="*/ 624039 w 1070595"/>
                  <a:gd name="csY137" fmla="*/ 2534459 h 4240738"/>
                  <a:gd name="csX138" fmla="*/ 175335 w 1070595"/>
                  <a:gd name="csY138" fmla="*/ 2685816 h 4240738"/>
                  <a:gd name="csX139" fmla="*/ 99803 w 1070595"/>
                  <a:gd name="csY139" fmla="*/ 2680836 h 4240738"/>
                  <a:gd name="csX140" fmla="*/ 175335 w 1070595"/>
                  <a:gd name="csY140" fmla="*/ 2685816 h 4240738"/>
                  <a:gd name="csX141" fmla="*/ 447413 w 1070595"/>
                  <a:gd name="csY141" fmla="*/ 2796677 h 4240738"/>
                  <a:gd name="csX142" fmla="*/ 352128 w 1070595"/>
                  <a:gd name="csY142" fmla="*/ 2794353 h 4240738"/>
                  <a:gd name="csX143" fmla="*/ 369391 w 1070595"/>
                  <a:gd name="csY143" fmla="*/ 4056319 h 4240738"/>
                  <a:gd name="csX144" fmla="*/ 432306 w 1070595"/>
                  <a:gd name="csY144" fmla="*/ 4043706 h 4240738"/>
                  <a:gd name="csX145" fmla="*/ 411888 w 1070595"/>
                  <a:gd name="csY145" fmla="*/ 2985374 h 4240738"/>
                  <a:gd name="csX146" fmla="*/ 418362 w 1070595"/>
                  <a:gd name="csY146" fmla="*/ 2825554 h 4240738"/>
                  <a:gd name="csX147" fmla="*/ 447413 w 1070595"/>
                  <a:gd name="csY147" fmla="*/ 2796677 h 4240738"/>
                  <a:gd name="csX148" fmla="*/ 427325 w 1070595"/>
                  <a:gd name="csY148" fmla="*/ 4101792 h 4240738"/>
                  <a:gd name="csX149" fmla="*/ 361921 w 1070595"/>
                  <a:gd name="csY149" fmla="*/ 4111750 h 4240738"/>
                  <a:gd name="csX150" fmla="*/ 427325 w 1070595"/>
                  <a:gd name="csY150" fmla="*/ 4101792 h 4240738"/>
                  <a:gd name="csX151" fmla="*/ 790205 w 1070595"/>
                  <a:gd name="csY151" fmla="*/ 4127019 h 4240738"/>
                  <a:gd name="csX152" fmla="*/ 832537 w 1070595"/>
                  <a:gd name="csY152" fmla="*/ 4117725 h 4240738"/>
                  <a:gd name="csX153" fmla="*/ 790205 w 1070595"/>
                  <a:gd name="csY153" fmla="*/ 4127019 h 4240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Lst>
                <a:rect l="l" t="t" r="r" b="b"/>
                <a:pathLst>
                  <a:path w="1070595" h="4240738">
                    <a:moveTo>
                      <a:pt x="240905" y="2781575"/>
                    </a:moveTo>
                    <a:cubicBezTo>
                      <a:pt x="294027" y="2813107"/>
                      <a:pt x="257672" y="2910028"/>
                      <a:pt x="209198" y="2928782"/>
                    </a:cubicBezTo>
                    <a:cubicBezTo>
                      <a:pt x="158070" y="2948697"/>
                      <a:pt x="67766" y="2916833"/>
                      <a:pt x="52659" y="2861402"/>
                    </a:cubicBezTo>
                    <a:cubicBezTo>
                      <a:pt x="33569" y="2790868"/>
                      <a:pt x="85361" y="2726642"/>
                      <a:pt x="84533" y="2713531"/>
                    </a:cubicBezTo>
                    <a:cubicBezTo>
                      <a:pt x="84533" y="2711705"/>
                      <a:pt x="64611" y="2703573"/>
                      <a:pt x="60793" y="2692122"/>
                    </a:cubicBezTo>
                    <a:cubicBezTo>
                      <a:pt x="11159" y="2540765"/>
                      <a:pt x="145122" y="1846552"/>
                      <a:pt x="200402" y="1670467"/>
                    </a:cubicBezTo>
                    <a:cubicBezTo>
                      <a:pt x="246549" y="1523592"/>
                      <a:pt x="271615" y="1469821"/>
                      <a:pt x="384663" y="1365929"/>
                    </a:cubicBezTo>
                    <a:cubicBezTo>
                      <a:pt x="394789" y="1356636"/>
                      <a:pt x="434963" y="1337218"/>
                      <a:pt x="436456" y="1334563"/>
                    </a:cubicBezTo>
                    <a:cubicBezTo>
                      <a:pt x="440274" y="1328256"/>
                      <a:pt x="452558" y="1194492"/>
                      <a:pt x="447579" y="1189347"/>
                    </a:cubicBezTo>
                    <a:cubicBezTo>
                      <a:pt x="136988" y="1234488"/>
                      <a:pt x="6344" y="1036829"/>
                      <a:pt x="175335" y="771292"/>
                    </a:cubicBezTo>
                    <a:cubicBezTo>
                      <a:pt x="138483" y="762164"/>
                      <a:pt x="-16066" y="703746"/>
                      <a:pt x="1365" y="655617"/>
                    </a:cubicBezTo>
                    <a:cubicBezTo>
                      <a:pt x="6344" y="642009"/>
                      <a:pt x="199571" y="504427"/>
                      <a:pt x="230779" y="476546"/>
                    </a:cubicBezTo>
                    <a:cubicBezTo>
                      <a:pt x="257505" y="452647"/>
                      <a:pt x="445255" y="265278"/>
                      <a:pt x="445751" y="249677"/>
                    </a:cubicBezTo>
                    <a:cubicBezTo>
                      <a:pt x="445917" y="242209"/>
                      <a:pt x="417365" y="209349"/>
                      <a:pt x="413548" y="188106"/>
                    </a:cubicBezTo>
                    <a:cubicBezTo>
                      <a:pt x="404086" y="134998"/>
                      <a:pt x="430979" y="70772"/>
                      <a:pt x="467997" y="33264"/>
                    </a:cubicBezTo>
                    <a:cubicBezTo>
                      <a:pt x="543527" y="-43244"/>
                      <a:pt x="541202" y="35422"/>
                      <a:pt x="562119" y="40899"/>
                    </a:cubicBezTo>
                    <a:cubicBezTo>
                      <a:pt x="580214" y="45711"/>
                      <a:pt x="596482" y="17996"/>
                      <a:pt x="623873" y="28120"/>
                    </a:cubicBezTo>
                    <a:cubicBezTo>
                      <a:pt x="647278" y="36750"/>
                      <a:pt x="647942" y="75087"/>
                      <a:pt x="655910" y="84380"/>
                    </a:cubicBezTo>
                    <a:cubicBezTo>
                      <a:pt x="660891" y="90355"/>
                      <a:pt x="758002" y="178148"/>
                      <a:pt x="770784" y="188770"/>
                    </a:cubicBezTo>
                    <a:cubicBezTo>
                      <a:pt x="796513" y="210179"/>
                      <a:pt x="835193" y="222294"/>
                      <a:pt x="858764" y="241877"/>
                    </a:cubicBezTo>
                    <a:cubicBezTo>
                      <a:pt x="868394" y="249843"/>
                      <a:pt x="869887" y="271418"/>
                      <a:pt x="871214" y="272248"/>
                    </a:cubicBezTo>
                    <a:cubicBezTo>
                      <a:pt x="876694" y="275733"/>
                      <a:pt x="1001195" y="200055"/>
                      <a:pt x="906407" y="297474"/>
                    </a:cubicBezTo>
                    <a:cubicBezTo>
                      <a:pt x="937615" y="288678"/>
                      <a:pt x="1056307" y="335147"/>
                      <a:pt x="1052822" y="370331"/>
                    </a:cubicBezTo>
                    <a:cubicBezTo>
                      <a:pt x="1051328" y="385765"/>
                      <a:pt x="1028087" y="390412"/>
                      <a:pt x="1027423" y="395723"/>
                    </a:cubicBezTo>
                    <a:cubicBezTo>
                      <a:pt x="1026758" y="402029"/>
                      <a:pt x="1084529" y="454473"/>
                      <a:pt x="1067430" y="511397"/>
                    </a:cubicBezTo>
                    <a:cubicBezTo>
                      <a:pt x="1059794" y="536458"/>
                      <a:pt x="1039873" y="526500"/>
                      <a:pt x="1037383" y="529321"/>
                    </a:cubicBezTo>
                    <a:cubicBezTo>
                      <a:pt x="1035058" y="531811"/>
                      <a:pt x="1071248" y="586744"/>
                      <a:pt x="1012150" y="569650"/>
                    </a:cubicBezTo>
                    <a:cubicBezTo>
                      <a:pt x="1039707" y="633379"/>
                      <a:pt x="1014308" y="605165"/>
                      <a:pt x="1000697" y="631387"/>
                    </a:cubicBezTo>
                    <a:cubicBezTo>
                      <a:pt x="995550" y="641179"/>
                      <a:pt x="954714" y="749053"/>
                      <a:pt x="954215" y="755692"/>
                    </a:cubicBezTo>
                    <a:cubicBezTo>
                      <a:pt x="952888" y="774113"/>
                      <a:pt x="971813" y="804650"/>
                      <a:pt x="971979" y="829212"/>
                    </a:cubicBezTo>
                    <a:cubicBezTo>
                      <a:pt x="972643" y="933602"/>
                      <a:pt x="831706" y="978743"/>
                      <a:pt x="745552" y="978411"/>
                    </a:cubicBezTo>
                    <a:cubicBezTo>
                      <a:pt x="738082" y="982892"/>
                      <a:pt x="717000" y="1130763"/>
                      <a:pt x="714676" y="1151674"/>
                    </a:cubicBezTo>
                    <a:cubicBezTo>
                      <a:pt x="702225" y="1262868"/>
                      <a:pt x="737916" y="1390658"/>
                      <a:pt x="613745" y="1446420"/>
                    </a:cubicBezTo>
                    <a:lnTo>
                      <a:pt x="696912" y="1506664"/>
                    </a:lnTo>
                    <a:cubicBezTo>
                      <a:pt x="716668" y="1481272"/>
                      <a:pt x="721482" y="1319958"/>
                      <a:pt x="756675" y="1326099"/>
                    </a:cubicBezTo>
                    <a:cubicBezTo>
                      <a:pt x="765803" y="1327758"/>
                      <a:pt x="895452" y="1427999"/>
                      <a:pt x="880844" y="1456378"/>
                    </a:cubicBezTo>
                    <a:cubicBezTo>
                      <a:pt x="873042" y="1455880"/>
                      <a:pt x="866069" y="1465340"/>
                      <a:pt x="845818" y="1458701"/>
                    </a:cubicBezTo>
                    <a:cubicBezTo>
                      <a:pt x="835193" y="1455216"/>
                      <a:pt x="779913" y="1394309"/>
                      <a:pt x="772610" y="1395968"/>
                    </a:cubicBezTo>
                    <a:cubicBezTo>
                      <a:pt x="675001" y="1833275"/>
                      <a:pt x="644125" y="2291161"/>
                      <a:pt x="684132" y="2739089"/>
                    </a:cubicBezTo>
                    <a:cubicBezTo>
                      <a:pt x="716335" y="2764149"/>
                      <a:pt x="913546" y="2698096"/>
                      <a:pt x="926328" y="2766472"/>
                    </a:cubicBezTo>
                    <a:cubicBezTo>
                      <a:pt x="918194" y="2770123"/>
                      <a:pt x="905744" y="2783566"/>
                      <a:pt x="890637" y="2784728"/>
                    </a:cubicBezTo>
                    <a:cubicBezTo>
                      <a:pt x="899602" y="3243941"/>
                      <a:pt x="884828" y="3704150"/>
                      <a:pt x="879681" y="4163696"/>
                    </a:cubicBezTo>
                    <a:cubicBezTo>
                      <a:pt x="876361" y="4200041"/>
                      <a:pt x="834362" y="4215973"/>
                      <a:pt x="803652" y="4223608"/>
                    </a:cubicBezTo>
                    <a:cubicBezTo>
                      <a:pt x="760658" y="4234561"/>
                      <a:pt x="516967" y="4252319"/>
                      <a:pt x="488082" y="4230080"/>
                    </a:cubicBezTo>
                    <a:cubicBezTo>
                      <a:pt x="473973" y="4219127"/>
                      <a:pt x="473474" y="4205850"/>
                      <a:pt x="484929" y="4192241"/>
                    </a:cubicBezTo>
                    <a:cubicBezTo>
                      <a:pt x="506010" y="4167181"/>
                      <a:pt x="702059" y="4153904"/>
                      <a:pt x="740074" y="4118721"/>
                    </a:cubicBezTo>
                    <a:lnTo>
                      <a:pt x="719490" y="2857253"/>
                    </a:lnTo>
                    <a:lnTo>
                      <a:pt x="462517" y="2857253"/>
                    </a:lnTo>
                    <a:cubicBezTo>
                      <a:pt x="464842" y="3106692"/>
                      <a:pt x="459364" y="3356297"/>
                      <a:pt x="462351" y="3605736"/>
                    </a:cubicBezTo>
                    <a:cubicBezTo>
                      <a:pt x="464179" y="3759913"/>
                      <a:pt x="489576" y="3945789"/>
                      <a:pt x="483102" y="4094324"/>
                    </a:cubicBezTo>
                    <a:cubicBezTo>
                      <a:pt x="482439" y="4111086"/>
                      <a:pt x="476960" y="4162036"/>
                      <a:pt x="467831" y="4173819"/>
                    </a:cubicBezTo>
                    <a:cubicBezTo>
                      <a:pt x="436955" y="4213318"/>
                      <a:pt x="145122" y="4204688"/>
                      <a:pt x="87187" y="4197552"/>
                    </a:cubicBezTo>
                    <a:cubicBezTo>
                      <a:pt x="62287" y="4194564"/>
                      <a:pt x="-3615" y="4196888"/>
                      <a:pt x="18628" y="4159547"/>
                    </a:cubicBezTo>
                    <a:cubicBezTo>
                      <a:pt x="38716" y="4125857"/>
                      <a:pt x="303654" y="4098971"/>
                      <a:pt x="311456" y="4078392"/>
                    </a:cubicBezTo>
                    <a:lnTo>
                      <a:pt x="320587" y="2789873"/>
                    </a:lnTo>
                    <a:cubicBezTo>
                      <a:pt x="316271" y="2778588"/>
                      <a:pt x="265639" y="2780579"/>
                      <a:pt x="250699" y="2776928"/>
                    </a:cubicBezTo>
                    <a:cubicBezTo>
                      <a:pt x="238249" y="2773775"/>
                      <a:pt x="195421" y="2765476"/>
                      <a:pt x="190276" y="2761825"/>
                    </a:cubicBezTo>
                    <a:cubicBezTo>
                      <a:pt x="180979" y="2755353"/>
                      <a:pt x="170853" y="2705399"/>
                      <a:pt x="127693" y="2717348"/>
                    </a:cubicBezTo>
                    <a:cubicBezTo>
                      <a:pt x="113251" y="2721331"/>
                      <a:pt x="88184" y="2807631"/>
                      <a:pt x="89013" y="2824890"/>
                    </a:cubicBezTo>
                    <a:cubicBezTo>
                      <a:pt x="93163" y="2917497"/>
                      <a:pt x="256510" y="2905215"/>
                      <a:pt x="228123" y="2832525"/>
                    </a:cubicBezTo>
                    <a:cubicBezTo>
                      <a:pt x="224305" y="2822567"/>
                      <a:pt x="103621" y="2782073"/>
                      <a:pt x="185129" y="2771783"/>
                    </a:cubicBezTo>
                    <a:cubicBezTo>
                      <a:pt x="206211" y="2769128"/>
                      <a:pt x="225468" y="2782404"/>
                      <a:pt x="240573" y="2781906"/>
                    </a:cubicBezTo>
                    <a:close/>
                    <a:moveTo>
                      <a:pt x="512983" y="153752"/>
                    </a:moveTo>
                    <a:cubicBezTo>
                      <a:pt x="508833" y="127530"/>
                      <a:pt x="512983" y="81891"/>
                      <a:pt x="512983" y="53014"/>
                    </a:cubicBezTo>
                    <a:cubicBezTo>
                      <a:pt x="512983" y="45048"/>
                      <a:pt x="498374" y="46541"/>
                      <a:pt x="494058" y="51852"/>
                    </a:cubicBezTo>
                    <a:cubicBezTo>
                      <a:pt x="465839" y="87036"/>
                      <a:pt x="505680" y="281376"/>
                      <a:pt x="578553" y="274571"/>
                    </a:cubicBezTo>
                    <a:cubicBezTo>
                      <a:pt x="560791" y="237562"/>
                      <a:pt x="519623" y="195408"/>
                      <a:pt x="512983" y="153752"/>
                    </a:cubicBezTo>
                    <a:close/>
                    <a:moveTo>
                      <a:pt x="598640" y="70606"/>
                    </a:moveTo>
                    <a:cubicBezTo>
                      <a:pt x="535060" y="118900"/>
                      <a:pt x="593161" y="278554"/>
                      <a:pt x="674170" y="292329"/>
                    </a:cubicBezTo>
                    <a:cubicBezTo>
                      <a:pt x="656741" y="262290"/>
                      <a:pt x="598640" y="203872"/>
                      <a:pt x="598640" y="169020"/>
                    </a:cubicBezTo>
                    <a:lnTo>
                      <a:pt x="598640" y="70772"/>
                    </a:lnTo>
                    <a:close/>
                    <a:moveTo>
                      <a:pt x="671846" y="141139"/>
                    </a:moveTo>
                    <a:cubicBezTo>
                      <a:pt x="648441" y="147445"/>
                      <a:pt x="713016" y="279716"/>
                      <a:pt x="742233" y="272082"/>
                    </a:cubicBezTo>
                    <a:cubicBezTo>
                      <a:pt x="763812" y="266439"/>
                      <a:pt x="718327" y="218477"/>
                      <a:pt x="711853" y="206693"/>
                    </a:cubicBezTo>
                    <a:cubicBezTo>
                      <a:pt x="702890" y="190263"/>
                      <a:pt x="693925" y="134998"/>
                      <a:pt x="671846" y="140973"/>
                    </a:cubicBezTo>
                    <a:close/>
                    <a:moveTo>
                      <a:pt x="810459" y="408336"/>
                    </a:moveTo>
                    <a:lnTo>
                      <a:pt x="470984" y="288014"/>
                    </a:lnTo>
                    <a:cubicBezTo>
                      <a:pt x="353954" y="430409"/>
                      <a:pt x="222812" y="562679"/>
                      <a:pt x="64611" y="660264"/>
                    </a:cubicBezTo>
                    <a:cubicBezTo>
                      <a:pt x="49671" y="688644"/>
                      <a:pt x="238415" y="734615"/>
                      <a:pt x="245221" y="754530"/>
                    </a:cubicBezTo>
                    <a:cubicBezTo>
                      <a:pt x="258170" y="792867"/>
                      <a:pt x="214678" y="775275"/>
                      <a:pt x="205214" y="784071"/>
                    </a:cubicBezTo>
                    <a:cubicBezTo>
                      <a:pt x="184963" y="802990"/>
                      <a:pt x="147944" y="981066"/>
                      <a:pt x="150269" y="1015586"/>
                    </a:cubicBezTo>
                    <a:cubicBezTo>
                      <a:pt x="162719" y="1196981"/>
                      <a:pt x="444922" y="1114001"/>
                      <a:pt x="482937" y="1146529"/>
                    </a:cubicBezTo>
                    <a:cubicBezTo>
                      <a:pt x="520951" y="1179058"/>
                      <a:pt x="458201" y="1318630"/>
                      <a:pt x="505513" y="1375887"/>
                    </a:cubicBezTo>
                    <a:cubicBezTo>
                      <a:pt x="548009" y="1427501"/>
                      <a:pt x="582040" y="1428165"/>
                      <a:pt x="626860" y="1380700"/>
                    </a:cubicBezTo>
                    <a:cubicBezTo>
                      <a:pt x="676162" y="1328754"/>
                      <a:pt x="660393" y="1193994"/>
                      <a:pt x="670352" y="1116822"/>
                    </a:cubicBezTo>
                    <a:cubicBezTo>
                      <a:pt x="674170" y="1086783"/>
                      <a:pt x="693427" y="966628"/>
                      <a:pt x="707703" y="947542"/>
                    </a:cubicBezTo>
                    <a:cubicBezTo>
                      <a:pt x="723142" y="927129"/>
                      <a:pt x="818593" y="925967"/>
                      <a:pt x="859429" y="907878"/>
                    </a:cubicBezTo>
                    <a:cubicBezTo>
                      <a:pt x="984927" y="851783"/>
                      <a:pt x="920685" y="724491"/>
                      <a:pt x="797843" y="730466"/>
                    </a:cubicBezTo>
                    <a:cubicBezTo>
                      <a:pt x="771283" y="731793"/>
                      <a:pt x="697411" y="766147"/>
                      <a:pt x="690604" y="726980"/>
                    </a:cubicBezTo>
                    <a:cubicBezTo>
                      <a:pt x="683467" y="685324"/>
                      <a:pt x="788878" y="459784"/>
                      <a:pt x="810625" y="408170"/>
                    </a:cubicBezTo>
                    <a:close/>
                    <a:moveTo>
                      <a:pt x="417365" y="1531890"/>
                    </a:moveTo>
                    <a:lnTo>
                      <a:pt x="523109" y="1448744"/>
                    </a:lnTo>
                    <a:cubicBezTo>
                      <a:pt x="506010" y="1443765"/>
                      <a:pt x="454716" y="1376883"/>
                      <a:pt x="449737" y="1375887"/>
                    </a:cubicBezTo>
                    <a:cubicBezTo>
                      <a:pt x="446083" y="1375223"/>
                      <a:pt x="397612" y="1410739"/>
                      <a:pt x="396947" y="1414058"/>
                    </a:cubicBezTo>
                    <a:cubicBezTo>
                      <a:pt x="395454" y="1422024"/>
                      <a:pt x="424837" y="1511145"/>
                      <a:pt x="417365" y="1531890"/>
                    </a:cubicBezTo>
                    <a:close/>
                    <a:moveTo>
                      <a:pt x="361755" y="1456378"/>
                    </a:moveTo>
                    <a:cubicBezTo>
                      <a:pt x="275435" y="1539690"/>
                      <a:pt x="240573" y="1692540"/>
                      <a:pt x="212021" y="1808049"/>
                    </a:cubicBezTo>
                    <a:cubicBezTo>
                      <a:pt x="149106" y="2063628"/>
                      <a:pt x="116404" y="2339787"/>
                      <a:pt x="99637" y="2602669"/>
                    </a:cubicBezTo>
                    <a:cubicBezTo>
                      <a:pt x="105613" y="2622252"/>
                      <a:pt x="155580" y="2617937"/>
                      <a:pt x="175169" y="2625406"/>
                    </a:cubicBezTo>
                    <a:cubicBezTo>
                      <a:pt x="195919" y="2283526"/>
                      <a:pt x="229784" y="1939158"/>
                      <a:pt x="283403" y="1602423"/>
                    </a:cubicBezTo>
                    <a:lnTo>
                      <a:pt x="303156" y="1597777"/>
                    </a:lnTo>
                    <a:cubicBezTo>
                      <a:pt x="319922" y="1605079"/>
                      <a:pt x="312121" y="1687727"/>
                      <a:pt x="311124" y="1705651"/>
                    </a:cubicBezTo>
                    <a:cubicBezTo>
                      <a:pt x="298840" y="1948452"/>
                      <a:pt x="247213" y="2201542"/>
                      <a:pt x="230779" y="2446666"/>
                    </a:cubicBezTo>
                    <a:cubicBezTo>
                      <a:pt x="227460" y="2495624"/>
                      <a:pt x="210860" y="2673700"/>
                      <a:pt x="220820" y="2708386"/>
                    </a:cubicBezTo>
                    <a:cubicBezTo>
                      <a:pt x="230779" y="2743072"/>
                      <a:pt x="396615" y="2738923"/>
                      <a:pt x="432306" y="2746391"/>
                    </a:cubicBezTo>
                    <a:lnTo>
                      <a:pt x="361755" y="1456544"/>
                    </a:lnTo>
                    <a:close/>
                    <a:moveTo>
                      <a:pt x="558467" y="1557116"/>
                    </a:moveTo>
                    <a:lnTo>
                      <a:pt x="603123" y="1503179"/>
                    </a:lnTo>
                    <a:cubicBezTo>
                      <a:pt x="552990" y="1440280"/>
                      <a:pt x="529583" y="1506166"/>
                      <a:pt x="558467" y="1557116"/>
                    </a:cubicBezTo>
                    <a:close/>
                    <a:moveTo>
                      <a:pt x="502857" y="1526911"/>
                    </a:moveTo>
                    <a:lnTo>
                      <a:pt x="422014" y="1589976"/>
                    </a:lnTo>
                    <a:lnTo>
                      <a:pt x="467498" y="2479194"/>
                    </a:lnTo>
                    <a:lnTo>
                      <a:pt x="623873" y="2484173"/>
                    </a:lnTo>
                    <a:lnTo>
                      <a:pt x="628852" y="2065952"/>
                    </a:lnTo>
                    <a:lnTo>
                      <a:pt x="550832" y="2166358"/>
                    </a:lnTo>
                    <a:cubicBezTo>
                      <a:pt x="530910" y="2169511"/>
                      <a:pt x="469989" y="2066948"/>
                      <a:pt x="467665" y="2047696"/>
                    </a:cubicBezTo>
                    <a:cubicBezTo>
                      <a:pt x="455381" y="1945464"/>
                      <a:pt x="530580" y="1716107"/>
                      <a:pt x="535891" y="1602755"/>
                    </a:cubicBezTo>
                    <a:lnTo>
                      <a:pt x="502857" y="1526745"/>
                    </a:lnTo>
                    <a:close/>
                    <a:moveTo>
                      <a:pt x="688446" y="1552967"/>
                    </a:moveTo>
                    <a:cubicBezTo>
                      <a:pt x="687285" y="1550644"/>
                      <a:pt x="644623" y="1526413"/>
                      <a:pt x="641967" y="1527077"/>
                    </a:cubicBezTo>
                    <a:cubicBezTo>
                      <a:pt x="637152" y="1528073"/>
                      <a:pt x="594158" y="1596283"/>
                      <a:pt x="583534" y="1605245"/>
                    </a:cubicBezTo>
                    <a:lnTo>
                      <a:pt x="629018" y="1950111"/>
                    </a:lnTo>
                    <a:cubicBezTo>
                      <a:pt x="644457" y="1905468"/>
                      <a:pt x="697743" y="1570891"/>
                      <a:pt x="688446" y="1552967"/>
                    </a:cubicBezTo>
                    <a:close/>
                    <a:moveTo>
                      <a:pt x="548175" y="2111259"/>
                    </a:moveTo>
                    <a:lnTo>
                      <a:pt x="598142" y="2033589"/>
                    </a:lnTo>
                    <a:lnTo>
                      <a:pt x="555811" y="1728222"/>
                    </a:lnTo>
                    <a:cubicBezTo>
                      <a:pt x="552990" y="1812530"/>
                      <a:pt x="503189" y="1955754"/>
                      <a:pt x="507505" y="2033258"/>
                    </a:cubicBezTo>
                    <a:cubicBezTo>
                      <a:pt x="509165" y="2062965"/>
                      <a:pt x="533567" y="2087361"/>
                      <a:pt x="548175" y="2111259"/>
                    </a:cubicBezTo>
                    <a:close/>
                    <a:moveTo>
                      <a:pt x="623873" y="2534625"/>
                    </a:moveTo>
                    <a:lnTo>
                      <a:pt x="467997" y="2532634"/>
                    </a:lnTo>
                    <a:cubicBezTo>
                      <a:pt x="464013" y="2594869"/>
                      <a:pt x="486755" y="2713697"/>
                      <a:pt x="477957" y="2769128"/>
                    </a:cubicBezTo>
                    <a:cubicBezTo>
                      <a:pt x="475134" y="2787217"/>
                      <a:pt x="455547" y="2796843"/>
                      <a:pt x="457539" y="2804145"/>
                    </a:cubicBezTo>
                    <a:cubicBezTo>
                      <a:pt x="464842" y="2830367"/>
                      <a:pt x="745219" y="2791366"/>
                      <a:pt x="758997" y="2825222"/>
                    </a:cubicBezTo>
                    <a:lnTo>
                      <a:pt x="780412" y="4071089"/>
                    </a:lnTo>
                    <a:lnTo>
                      <a:pt x="840671" y="4071422"/>
                    </a:lnTo>
                    <a:lnTo>
                      <a:pt x="855279" y="2789707"/>
                    </a:lnTo>
                    <a:cubicBezTo>
                      <a:pt x="847810" y="2768298"/>
                      <a:pt x="677990" y="2811945"/>
                      <a:pt x="646283" y="2776762"/>
                    </a:cubicBezTo>
                    <a:cubicBezTo>
                      <a:pt x="613082" y="2740085"/>
                      <a:pt x="627857" y="2583749"/>
                      <a:pt x="624039" y="2534459"/>
                    </a:cubicBezTo>
                    <a:close/>
                    <a:moveTo>
                      <a:pt x="175335" y="2685816"/>
                    </a:moveTo>
                    <a:cubicBezTo>
                      <a:pt x="198906" y="2664904"/>
                      <a:pt x="61458" y="2642666"/>
                      <a:pt x="99803" y="2680836"/>
                    </a:cubicBezTo>
                    <a:lnTo>
                      <a:pt x="175335" y="2685816"/>
                    </a:lnTo>
                    <a:close/>
                    <a:moveTo>
                      <a:pt x="447413" y="2796677"/>
                    </a:moveTo>
                    <a:lnTo>
                      <a:pt x="352128" y="2794353"/>
                    </a:lnTo>
                    <a:lnTo>
                      <a:pt x="369391" y="4056319"/>
                    </a:lnTo>
                    <a:cubicBezTo>
                      <a:pt x="388481" y="4053000"/>
                      <a:pt x="426829" y="4066775"/>
                      <a:pt x="432306" y="4043706"/>
                    </a:cubicBezTo>
                    <a:cubicBezTo>
                      <a:pt x="423840" y="3691537"/>
                      <a:pt x="399936" y="3338041"/>
                      <a:pt x="411888" y="2985374"/>
                    </a:cubicBezTo>
                    <a:cubicBezTo>
                      <a:pt x="413049" y="2953344"/>
                      <a:pt x="412551" y="2845635"/>
                      <a:pt x="418362" y="2825554"/>
                    </a:cubicBezTo>
                    <a:cubicBezTo>
                      <a:pt x="426662" y="2796345"/>
                      <a:pt x="446250" y="2817422"/>
                      <a:pt x="447413" y="2796677"/>
                    </a:cubicBezTo>
                    <a:close/>
                    <a:moveTo>
                      <a:pt x="427325" y="4101792"/>
                    </a:moveTo>
                    <a:cubicBezTo>
                      <a:pt x="412551" y="4106605"/>
                      <a:pt x="361589" y="4090341"/>
                      <a:pt x="361921" y="4111750"/>
                    </a:cubicBezTo>
                    <a:cubicBezTo>
                      <a:pt x="381508" y="4108431"/>
                      <a:pt x="414875" y="4121044"/>
                      <a:pt x="427325" y="4101792"/>
                    </a:cubicBezTo>
                    <a:close/>
                    <a:moveTo>
                      <a:pt x="790205" y="4127019"/>
                    </a:moveTo>
                    <a:cubicBezTo>
                      <a:pt x="776760" y="4146934"/>
                      <a:pt x="866898" y="4152411"/>
                      <a:pt x="832537" y="4117725"/>
                    </a:cubicBezTo>
                    <a:lnTo>
                      <a:pt x="790205" y="4127019"/>
                    </a:lnTo>
                    <a:close/>
                  </a:path>
                </a:pathLst>
              </a:custGeom>
              <a:solidFill>
                <a:srgbClr val="171818"/>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AA6D67D0-A5A2-1C28-5F78-4AE19D3FF9DF}"/>
                  </a:ext>
                </a:extLst>
              </p:cNvPr>
              <p:cNvSpPr/>
              <p:nvPr/>
            </p:nvSpPr>
            <p:spPr>
              <a:xfrm>
                <a:off x="-24433238" y="-8394647"/>
                <a:ext cx="464920" cy="1370537"/>
              </a:xfrm>
              <a:custGeom>
                <a:avLst/>
                <a:gdLst>
                  <a:gd name="csX0" fmla="*/ 259226 w 464920"/>
                  <a:gd name="csY0" fmla="*/ 1370537 h 1370537"/>
                  <a:gd name="csX1" fmla="*/ 17030 w 464920"/>
                  <a:gd name="csY1" fmla="*/ 1343154 h 1370537"/>
                  <a:gd name="csX2" fmla="*/ 105508 w 464920"/>
                  <a:gd name="csY2" fmla="*/ 33 h 1370537"/>
                  <a:gd name="csX3" fmla="*/ 178715 w 464920"/>
                  <a:gd name="csY3" fmla="*/ 62766 h 1370537"/>
                  <a:gd name="csX4" fmla="*/ 213742 w 464920"/>
                  <a:gd name="csY4" fmla="*/ 60443 h 1370537"/>
                  <a:gd name="csX5" fmla="*/ 223868 w 464920"/>
                  <a:gd name="csY5" fmla="*/ 60443 h 1370537"/>
                  <a:gd name="csX6" fmla="*/ 320480 w 464920"/>
                  <a:gd name="csY6" fmla="*/ 253621 h 1370537"/>
                  <a:gd name="csX7" fmla="*/ 458595 w 464920"/>
                  <a:gd name="csY7" fmla="*/ 1234782 h 1370537"/>
                  <a:gd name="csX8" fmla="*/ 335587 w 464920"/>
                  <a:gd name="csY8" fmla="*/ 1228641 h 1370537"/>
                  <a:gd name="csX9" fmla="*/ 298735 w 464920"/>
                  <a:gd name="csY9" fmla="*/ 582722 h 1370537"/>
                  <a:gd name="csX10" fmla="*/ 245116 w 464920"/>
                  <a:gd name="csY10" fmla="*/ 487294 h 1370537"/>
                  <a:gd name="csX11" fmla="*/ 289438 w 464920"/>
                  <a:gd name="csY11" fmla="*/ 1360414 h 1370537"/>
                  <a:gd name="csX12" fmla="*/ 259226 w 464920"/>
                  <a:gd name="csY12" fmla="*/ 1370537 h 1370537"/>
                  <a:gd name="csX13" fmla="*/ 116299 w 464920"/>
                  <a:gd name="csY13" fmla="*/ 65754 h 1370537"/>
                  <a:gd name="csX14" fmla="*/ 32633 w 464920"/>
                  <a:gd name="csY14" fmla="*/ 516503 h 1370537"/>
                  <a:gd name="csX15" fmla="*/ 22175 w 464920"/>
                  <a:gd name="csY15" fmla="*/ 713167 h 1370537"/>
                  <a:gd name="csX16" fmla="*/ 56702 w 464920"/>
                  <a:gd name="csY16" fmla="*/ 722128 h 1370537"/>
                  <a:gd name="csX17" fmla="*/ 143357 w 464920"/>
                  <a:gd name="csY17" fmla="*/ 102929 h 1370537"/>
                  <a:gd name="csX18" fmla="*/ 116299 w 464920"/>
                  <a:gd name="csY18" fmla="*/ 65920 h 1370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64920" h="1370537">
                    <a:moveTo>
                      <a:pt x="259226" y="1370537"/>
                    </a:moveTo>
                    <a:cubicBezTo>
                      <a:pt x="246277" y="1302162"/>
                      <a:pt x="49067" y="1368214"/>
                      <a:pt x="17030" y="1343154"/>
                    </a:cubicBezTo>
                    <a:cubicBezTo>
                      <a:pt x="-22977" y="895226"/>
                      <a:pt x="7899" y="437340"/>
                      <a:pt x="105508" y="33"/>
                    </a:cubicBezTo>
                    <a:cubicBezTo>
                      <a:pt x="112977" y="-1626"/>
                      <a:pt x="168257" y="59281"/>
                      <a:pt x="178715" y="62766"/>
                    </a:cubicBezTo>
                    <a:cubicBezTo>
                      <a:pt x="198967" y="69405"/>
                      <a:pt x="206104" y="59945"/>
                      <a:pt x="213742" y="60443"/>
                    </a:cubicBezTo>
                    <a:cubicBezTo>
                      <a:pt x="217061" y="60609"/>
                      <a:pt x="220546" y="60443"/>
                      <a:pt x="223868" y="60443"/>
                    </a:cubicBezTo>
                    <a:cubicBezTo>
                      <a:pt x="236318" y="128653"/>
                      <a:pt x="289604" y="187569"/>
                      <a:pt x="320480" y="253621"/>
                    </a:cubicBezTo>
                    <a:cubicBezTo>
                      <a:pt x="458262" y="548036"/>
                      <a:pt x="478016" y="914145"/>
                      <a:pt x="458595" y="1234782"/>
                    </a:cubicBezTo>
                    <a:lnTo>
                      <a:pt x="335587" y="1228641"/>
                    </a:lnTo>
                    <a:cubicBezTo>
                      <a:pt x="322970" y="1017539"/>
                      <a:pt x="330442" y="791500"/>
                      <a:pt x="298735" y="582722"/>
                    </a:cubicBezTo>
                    <a:cubicBezTo>
                      <a:pt x="294585" y="555006"/>
                      <a:pt x="288443" y="435017"/>
                      <a:pt x="245116" y="487294"/>
                    </a:cubicBezTo>
                    <a:cubicBezTo>
                      <a:pt x="258728" y="777228"/>
                      <a:pt x="297571" y="1069650"/>
                      <a:pt x="289438" y="1360414"/>
                    </a:cubicBezTo>
                    <a:cubicBezTo>
                      <a:pt x="280641" y="1366388"/>
                      <a:pt x="267692" y="1366720"/>
                      <a:pt x="259226" y="1370537"/>
                    </a:cubicBezTo>
                    <a:close/>
                    <a:moveTo>
                      <a:pt x="116299" y="65754"/>
                    </a:moveTo>
                    <a:cubicBezTo>
                      <a:pt x="94884" y="74218"/>
                      <a:pt x="37448" y="466715"/>
                      <a:pt x="32633" y="516503"/>
                    </a:cubicBezTo>
                    <a:cubicBezTo>
                      <a:pt x="28151" y="563304"/>
                      <a:pt x="13542" y="672506"/>
                      <a:pt x="22175" y="713167"/>
                    </a:cubicBezTo>
                    <a:cubicBezTo>
                      <a:pt x="26823" y="735240"/>
                      <a:pt x="42426" y="738559"/>
                      <a:pt x="56702" y="722128"/>
                    </a:cubicBezTo>
                    <a:lnTo>
                      <a:pt x="143357" y="102929"/>
                    </a:lnTo>
                    <a:cubicBezTo>
                      <a:pt x="146344" y="87329"/>
                      <a:pt x="137215" y="57622"/>
                      <a:pt x="116299" y="65920"/>
                    </a:cubicBezTo>
                    <a:close/>
                  </a:path>
                </a:pathLst>
              </a:custGeom>
              <a:solidFill>
                <a:schemeClr val="accent5"/>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4114A0D5-6FF3-A6AC-8255-1FA8333BE539}"/>
                  </a:ext>
                </a:extLst>
              </p:cNvPr>
              <p:cNvSpPr/>
              <p:nvPr/>
            </p:nvSpPr>
            <p:spPr>
              <a:xfrm>
                <a:off x="-24209536" y="-8338617"/>
                <a:ext cx="293887" cy="1476920"/>
              </a:xfrm>
              <a:custGeom>
                <a:avLst/>
                <a:gdLst>
                  <a:gd name="csX0" fmla="*/ 166 w 293887"/>
                  <a:gd name="csY0" fmla="*/ 4248 h 1476920"/>
                  <a:gd name="csX1" fmla="*/ 24900 w 293887"/>
                  <a:gd name="csY1" fmla="*/ 1758 h 1476920"/>
                  <a:gd name="csX2" fmla="*/ 186586 w 293887"/>
                  <a:gd name="csY2" fmla="*/ 293849 h 1476920"/>
                  <a:gd name="csX3" fmla="*/ 271911 w 293887"/>
                  <a:gd name="csY3" fmla="*/ 1225719 h 1476920"/>
                  <a:gd name="csX4" fmla="*/ 241864 w 293887"/>
                  <a:gd name="csY4" fmla="*/ 1277001 h 1476920"/>
                  <a:gd name="csX5" fmla="*/ 252322 w 293887"/>
                  <a:gd name="csY5" fmla="*/ 1362305 h 1476920"/>
                  <a:gd name="csX6" fmla="*/ 32536 w 293887"/>
                  <a:gd name="csY6" fmla="*/ 1349194 h 1476920"/>
                  <a:gd name="csX7" fmla="*/ 65570 w 293887"/>
                  <a:gd name="csY7" fmla="*/ 1304218 h 1476920"/>
                  <a:gd name="csX8" fmla="*/ 21249 w 293887"/>
                  <a:gd name="csY8" fmla="*/ 431099 h 1476920"/>
                  <a:gd name="csX9" fmla="*/ 74867 w 293887"/>
                  <a:gd name="csY9" fmla="*/ 526526 h 1476920"/>
                  <a:gd name="csX10" fmla="*/ 111719 w 293887"/>
                  <a:gd name="csY10" fmla="*/ 1172446 h 1476920"/>
                  <a:gd name="csX11" fmla="*/ 234727 w 293887"/>
                  <a:gd name="csY11" fmla="*/ 1178586 h 1476920"/>
                  <a:gd name="csX12" fmla="*/ 96612 w 293887"/>
                  <a:gd name="csY12" fmla="*/ 197426 h 1476920"/>
                  <a:gd name="csX13" fmla="*/ 0 w 293887"/>
                  <a:gd name="csY13" fmla="*/ 4248 h 1476920"/>
                  <a:gd name="csX14" fmla="*/ 232071 w 293887"/>
                  <a:gd name="csY14" fmla="*/ 1248953 h 1476920"/>
                  <a:gd name="csX15" fmla="*/ 118193 w 293887"/>
                  <a:gd name="csY15" fmla="*/ 1219080 h 1476920"/>
                  <a:gd name="csX16" fmla="*/ 109062 w 293887"/>
                  <a:gd name="csY16" fmla="*/ 1243975 h 1476920"/>
                  <a:gd name="csX17" fmla="*/ 232071 w 293887"/>
                  <a:gd name="csY17" fmla="*/ 1248953 h 1476920"/>
                  <a:gd name="csX18" fmla="*/ 206838 w 293887"/>
                  <a:gd name="csY18" fmla="*/ 1284137 h 1476920"/>
                  <a:gd name="csX19" fmla="*/ 106076 w 293887"/>
                  <a:gd name="csY19" fmla="*/ 1284137 h 1476920"/>
                  <a:gd name="csX20" fmla="*/ 95950 w 293887"/>
                  <a:gd name="csY20" fmla="*/ 1309197 h 1476920"/>
                  <a:gd name="csX21" fmla="*/ 151061 w 293887"/>
                  <a:gd name="csY21" fmla="*/ 1341393 h 1476920"/>
                  <a:gd name="csX22" fmla="*/ 211819 w 293887"/>
                  <a:gd name="csY22" fmla="*/ 1367283 h 1476920"/>
                  <a:gd name="csX23" fmla="*/ 206838 w 293887"/>
                  <a:gd name="csY23" fmla="*/ 1284137 h 147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93887" h="1476920">
                    <a:moveTo>
                      <a:pt x="166" y="4248"/>
                    </a:moveTo>
                    <a:cubicBezTo>
                      <a:pt x="4981" y="4414"/>
                      <a:pt x="9295" y="-3387"/>
                      <a:pt x="24900" y="1758"/>
                    </a:cubicBezTo>
                    <a:cubicBezTo>
                      <a:pt x="74535" y="18188"/>
                      <a:pt x="167828" y="240078"/>
                      <a:pt x="186586" y="293849"/>
                    </a:cubicBezTo>
                    <a:cubicBezTo>
                      <a:pt x="269255" y="529680"/>
                      <a:pt x="327688" y="984910"/>
                      <a:pt x="271911" y="1225719"/>
                    </a:cubicBezTo>
                    <a:cubicBezTo>
                      <a:pt x="266598" y="1248455"/>
                      <a:pt x="242363" y="1274013"/>
                      <a:pt x="241864" y="1277001"/>
                    </a:cubicBezTo>
                    <a:cubicBezTo>
                      <a:pt x="241035" y="1281316"/>
                      <a:pt x="253984" y="1338738"/>
                      <a:pt x="252322" y="1362305"/>
                    </a:cubicBezTo>
                    <a:cubicBezTo>
                      <a:pt x="239043" y="1543368"/>
                      <a:pt x="-38844" y="1487605"/>
                      <a:pt x="32536" y="1349194"/>
                    </a:cubicBezTo>
                    <a:cubicBezTo>
                      <a:pt x="45484" y="1324133"/>
                      <a:pt x="64907" y="1326623"/>
                      <a:pt x="65570" y="1304218"/>
                    </a:cubicBezTo>
                    <a:cubicBezTo>
                      <a:pt x="73704" y="1013289"/>
                      <a:pt x="34860" y="721032"/>
                      <a:pt x="21249" y="431099"/>
                    </a:cubicBezTo>
                    <a:cubicBezTo>
                      <a:pt x="64575" y="378821"/>
                      <a:pt x="70717" y="498811"/>
                      <a:pt x="74867" y="526526"/>
                    </a:cubicBezTo>
                    <a:cubicBezTo>
                      <a:pt x="106574" y="735305"/>
                      <a:pt x="99103" y="961343"/>
                      <a:pt x="111719" y="1172446"/>
                    </a:cubicBezTo>
                    <a:lnTo>
                      <a:pt x="234727" y="1178586"/>
                    </a:lnTo>
                    <a:cubicBezTo>
                      <a:pt x="254314" y="857950"/>
                      <a:pt x="234395" y="491840"/>
                      <a:pt x="96612" y="197426"/>
                    </a:cubicBezTo>
                    <a:cubicBezTo>
                      <a:pt x="65736" y="131374"/>
                      <a:pt x="12450" y="72458"/>
                      <a:pt x="0" y="4248"/>
                    </a:cubicBezTo>
                    <a:close/>
                    <a:moveTo>
                      <a:pt x="232071" y="1248953"/>
                    </a:moveTo>
                    <a:cubicBezTo>
                      <a:pt x="238046" y="1225387"/>
                      <a:pt x="124169" y="1217753"/>
                      <a:pt x="118193" y="1219080"/>
                    </a:cubicBezTo>
                    <a:cubicBezTo>
                      <a:pt x="103751" y="1222234"/>
                      <a:pt x="101759" y="1240655"/>
                      <a:pt x="109062" y="1243975"/>
                    </a:cubicBezTo>
                    <a:cubicBezTo>
                      <a:pt x="120019" y="1249119"/>
                      <a:pt x="211320" y="1243643"/>
                      <a:pt x="232071" y="1248953"/>
                    </a:cubicBezTo>
                    <a:close/>
                    <a:moveTo>
                      <a:pt x="206838" y="1284137"/>
                    </a:moveTo>
                    <a:cubicBezTo>
                      <a:pt x="203352" y="1280486"/>
                      <a:pt x="120351" y="1284137"/>
                      <a:pt x="106076" y="1284137"/>
                    </a:cubicBezTo>
                    <a:cubicBezTo>
                      <a:pt x="104746" y="1284137"/>
                      <a:pt x="94953" y="1308367"/>
                      <a:pt x="95950" y="1309197"/>
                    </a:cubicBezTo>
                    <a:cubicBezTo>
                      <a:pt x="100929" y="1313678"/>
                      <a:pt x="160855" y="1304882"/>
                      <a:pt x="151061" y="1341393"/>
                    </a:cubicBezTo>
                    <a:cubicBezTo>
                      <a:pt x="-78685" y="1376909"/>
                      <a:pt x="195219" y="1514657"/>
                      <a:pt x="211819" y="1367283"/>
                    </a:cubicBezTo>
                    <a:cubicBezTo>
                      <a:pt x="212814" y="1357990"/>
                      <a:pt x="209827" y="1287124"/>
                      <a:pt x="206838" y="1284137"/>
                    </a:cubicBezTo>
                    <a:close/>
                  </a:path>
                </a:pathLst>
              </a:custGeom>
              <a:solidFill>
                <a:srgbClr val="171818"/>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77D9FCF5-E296-20FB-2FD0-C70E209B6650}"/>
                  </a:ext>
                </a:extLst>
              </p:cNvPr>
              <p:cNvSpPr/>
              <p:nvPr/>
            </p:nvSpPr>
            <p:spPr>
              <a:xfrm>
                <a:off x="-24831711" y="-5472875"/>
                <a:ext cx="850042" cy="79196"/>
              </a:xfrm>
              <a:custGeom>
                <a:avLst/>
                <a:gdLst>
                  <a:gd name="csX0" fmla="*/ 708165 w 850042"/>
                  <a:gd name="csY0" fmla="*/ 35848 h 79196"/>
                  <a:gd name="csX1" fmla="*/ 848935 w 850042"/>
                  <a:gd name="csY1" fmla="*/ 52776 h 79196"/>
                  <a:gd name="csX2" fmla="*/ 615867 w 850042"/>
                  <a:gd name="csY2" fmla="*/ 75347 h 79196"/>
                  <a:gd name="csX3" fmla="*/ 612548 w 850042"/>
                  <a:gd name="csY3" fmla="*/ 51116 h 79196"/>
                  <a:gd name="csX4" fmla="*/ 267928 w 850042"/>
                  <a:gd name="csY4" fmla="*/ 75512 h 79196"/>
                  <a:gd name="csX5" fmla="*/ 256805 w 850042"/>
                  <a:gd name="csY5" fmla="*/ 50618 h 79196"/>
                  <a:gd name="csX6" fmla="*/ 0 w 850042"/>
                  <a:gd name="csY6" fmla="*/ 53440 h 79196"/>
                  <a:gd name="csX7" fmla="*/ 6308 w 850042"/>
                  <a:gd name="csY7" fmla="*/ 40827 h 79196"/>
                  <a:gd name="csX8" fmla="*/ 320052 w 850042"/>
                  <a:gd name="csY8" fmla="*/ 15601 h 79196"/>
                  <a:gd name="csX9" fmla="*/ 322707 w 850042"/>
                  <a:gd name="csY9" fmla="*/ 40993 h 79196"/>
                  <a:gd name="csX10" fmla="*/ 680442 w 850042"/>
                  <a:gd name="csY10" fmla="*/ 167 h 79196"/>
                  <a:gd name="csX11" fmla="*/ 708165 w 850042"/>
                  <a:gd name="csY11" fmla="*/ 35848 h 791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850042" h="79196">
                    <a:moveTo>
                      <a:pt x="708165" y="35848"/>
                    </a:moveTo>
                    <a:cubicBezTo>
                      <a:pt x="713476" y="41325"/>
                      <a:pt x="864372" y="996"/>
                      <a:pt x="848935" y="52776"/>
                    </a:cubicBezTo>
                    <a:cubicBezTo>
                      <a:pt x="843788" y="69870"/>
                      <a:pt x="636285" y="83645"/>
                      <a:pt x="615867" y="75347"/>
                    </a:cubicBezTo>
                    <a:cubicBezTo>
                      <a:pt x="599267" y="68542"/>
                      <a:pt x="614207" y="52278"/>
                      <a:pt x="612548" y="51116"/>
                    </a:cubicBezTo>
                    <a:cubicBezTo>
                      <a:pt x="598935" y="40495"/>
                      <a:pt x="306938" y="93270"/>
                      <a:pt x="267928" y="75512"/>
                    </a:cubicBezTo>
                    <a:cubicBezTo>
                      <a:pt x="254813" y="69538"/>
                      <a:pt x="263611" y="53772"/>
                      <a:pt x="256805" y="50618"/>
                    </a:cubicBezTo>
                    <a:lnTo>
                      <a:pt x="0" y="53440"/>
                    </a:lnTo>
                    <a:cubicBezTo>
                      <a:pt x="663" y="48129"/>
                      <a:pt x="0" y="43316"/>
                      <a:pt x="6308" y="40827"/>
                    </a:cubicBezTo>
                    <a:cubicBezTo>
                      <a:pt x="27557" y="32695"/>
                      <a:pt x="308930" y="4481"/>
                      <a:pt x="320052" y="15601"/>
                    </a:cubicBezTo>
                    <a:cubicBezTo>
                      <a:pt x="322873" y="18422"/>
                      <a:pt x="315902" y="37508"/>
                      <a:pt x="322707" y="40993"/>
                    </a:cubicBezTo>
                    <a:cubicBezTo>
                      <a:pt x="338811" y="49125"/>
                      <a:pt x="627156" y="-3319"/>
                      <a:pt x="680442" y="167"/>
                    </a:cubicBezTo>
                    <a:cubicBezTo>
                      <a:pt x="733728" y="3652"/>
                      <a:pt x="706171" y="33857"/>
                      <a:pt x="708165" y="35848"/>
                    </a:cubicBezTo>
                    <a:close/>
                  </a:path>
                </a:pathLst>
              </a:custGeom>
              <a:solidFill>
                <a:srgbClr val="171818"/>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E30B1D79-DAAF-7BF4-9868-C8A14B3B0FE6}"/>
                  </a:ext>
                </a:extLst>
              </p:cNvPr>
              <p:cNvSpPr/>
              <p:nvPr/>
            </p:nvSpPr>
            <p:spPr>
              <a:xfrm>
                <a:off x="-26858275" y="-5429614"/>
                <a:ext cx="661460" cy="81305"/>
              </a:xfrm>
              <a:custGeom>
                <a:avLst/>
                <a:gdLst>
                  <a:gd name="csX0" fmla="*/ 495528 w 661460"/>
                  <a:gd name="csY0" fmla="*/ 9183 h 81305"/>
                  <a:gd name="csX1" fmla="*/ 481748 w 661460"/>
                  <a:gd name="csY1" fmla="*/ 38060 h 81305"/>
                  <a:gd name="csX2" fmla="*/ 661197 w 661460"/>
                  <a:gd name="csY2" fmla="*/ 58474 h 81305"/>
                  <a:gd name="csX3" fmla="*/ 640115 w 661460"/>
                  <a:gd name="csY3" fmla="*/ 72746 h 81305"/>
                  <a:gd name="csX4" fmla="*/ 393270 w 661460"/>
                  <a:gd name="csY4" fmla="*/ 73410 h 81305"/>
                  <a:gd name="csX5" fmla="*/ 391444 w 661460"/>
                  <a:gd name="csY5" fmla="*/ 53661 h 81305"/>
                  <a:gd name="csX6" fmla="*/ 463987 w 661460"/>
                  <a:gd name="csY6" fmla="*/ 38060 h 81305"/>
                  <a:gd name="csX7" fmla="*/ 35701 w 661460"/>
                  <a:gd name="csY7" fmla="*/ 73576 h 81305"/>
                  <a:gd name="csX8" fmla="*/ 21923 w 661460"/>
                  <a:gd name="csY8" fmla="*/ 39554 h 81305"/>
                  <a:gd name="csX9" fmla="*/ 252500 w 661460"/>
                  <a:gd name="csY9" fmla="*/ 8021 h 81305"/>
                  <a:gd name="csX10" fmla="*/ 495528 w 661460"/>
                  <a:gd name="csY10" fmla="*/ 9349 h 81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61460" h="81305">
                    <a:moveTo>
                      <a:pt x="495528" y="9183"/>
                    </a:moveTo>
                    <a:cubicBezTo>
                      <a:pt x="524079" y="34244"/>
                      <a:pt x="478097" y="19971"/>
                      <a:pt x="481748" y="38060"/>
                    </a:cubicBezTo>
                    <a:cubicBezTo>
                      <a:pt x="508144" y="44533"/>
                      <a:pt x="668833" y="11175"/>
                      <a:pt x="661197" y="58474"/>
                    </a:cubicBezTo>
                    <a:cubicBezTo>
                      <a:pt x="659371" y="69759"/>
                      <a:pt x="649079" y="71086"/>
                      <a:pt x="640115" y="72746"/>
                    </a:cubicBezTo>
                    <a:cubicBezTo>
                      <a:pt x="610898" y="78555"/>
                      <a:pt x="404889" y="88346"/>
                      <a:pt x="393270" y="73410"/>
                    </a:cubicBezTo>
                    <a:cubicBezTo>
                      <a:pt x="390281" y="69593"/>
                      <a:pt x="388954" y="57146"/>
                      <a:pt x="391444" y="53661"/>
                    </a:cubicBezTo>
                    <a:lnTo>
                      <a:pt x="463987" y="38060"/>
                    </a:lnTo>
                    <a:cubicBezTo>
                      <a:pt x="328695" y="30094"/>
                      <a:pt x="166012" y="78057"/>
                      <a:pt x="35701" y="73576"/>
                    </a:cubicBezTo>
                    <a:cubicBezTo>
                      <a:pt x="1007" y="72414"/>
                      <a:pt x="-16921" y="56482"/>
                      <a:pt x="21923" y="39554"/>
                    </a:cubicBezTo>
                    <a:cubicBezTo>
                      <a:pt x="51306" y="26775"/>
                      <a:pt x="210834" y="11341"/>
                      <a:pt x="252500" y="8021"/>
                    </a:cubicBezTo>
                    <a:cubicBezTo>
                      <a:pt x="291510" y="4868"/>
                      <a:pt x="474611" y="-9073"/>
                      <a:pt x="495528" y="9349"/>
                    </a:cubicBezTo>
                    <a:close/>
                  </a:path>
                </a:pathLst>
              </a:custGeom>
              <a:solidFill>
                <a:srgbClr val="171818"/>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E1B6A9F9-14D6-C90D-323C-3E6A8B92CBE5}"/>
                  </a:ext>
                </a:extLst>
              </p:cNvPr>
              <p:cNvSpPr/>
              <p:nvPr/>
            </p:nvSpPr>
            <p:spPr>
              <a:xfrm>
                <a:off x="-25157536" y="-5513844"/>
                <a:ext cx="671497" cy="82538"/>
              </a:xfrm>
              <a:custGeom>
                <a:avLst/>
                <a:gdLst>
                  <a:gd name="csX0" fmla="*/ 664636 w 671497"/>
                  <a:gd name="csY0" fmla="*/ 25203 h 82538"/>
                  <a:gd name="csX1" fmla="*/ 375958 w 671497"/>
                  <a:gd name="csY1" fmla="*/ 61548 h 82538"/>
                  <a:gd name="csX2" fmla="*/ 14073 w 671497"/>
                  <a:gd name="csY2" fmla="*/ 80966 h 82538"/>
                  <a:gd name="csX3" fmla="*/ 124298 w 671497"/>
                  <a:gd name="csY3" fmla="*/ 36489 h 82538"/>
                  <a:gd name="csX4" fmla="*/ 582962 w 671497"/>
                  <a:gd name="csY4" fmla="*/ 1304 h 82538"/>
                  <a:gd name="csX5" fmla="*/ 664636 w 671497"/>
                  <a:gd name="csY5" fmla="*/ 25037 h 82538"/>
                </a:gdLst>
                <a:ahLst/>
                <a:cxnLst>
                  <a:cxn ang="0">
                    <a:pos x="csX0" y="csY0"/>
                  </a:cxn>
                  <a:cxn ang="0">
                    <a:pos x="csX1" y="csY1"/>
                  </a:cxn>
                  <a:cxn ang="0">
                    <a:pos x="csX2" y="csY2"/>
                  </a:cxn>
                  <a:cxn ang="0">
                    <a:pos x="csX3" y="csY3"/>
                  </a:cxn>
                  <a:cxn ang="0">
                    <a:pos x="csX4" y="csY4"/>
                  </a:cxn>
                  <a:cxn ang="0">
                    <a:pos x="csX5" y="csY5"/>
                  </a:cxn>
                </a:cxnLst>
                <a:rect l="l" t="t" r="r" b="b"/>
                <a:pathLst>
                  <a:path w="671497" h="82538">
                    <a:moveTo>
                      <a:pt x="664636" y="25203"/>
                    </a:moveTo>
                    <a:cubicBezTo>
                      <a:pt x="647038" y="42463"/>
                      <a:pt x="417955" y="58063"/>
                      <a:pt x="375958" y="61548"/>
                    </a:cubicBezTo>
                    <a:cubicBezTo>
                      <a:pt x="331635" y="65199"/>
                      <a:pt x="30341" y="88766"/>
                      <a:pt x="14073" y="80966"/>
                    </a:cubicBezTo>
                    <a:cubicBezTo>
                      <a:pt x="-47846" y="51923"/>
                      <a:pt x="114006" y="37816"/>
                      <a:pt x="124298" y="36489"/>
                    </a:cubicBezTo>
                    <a:cubicBezTo>
                      <a:pt x="259923" y="19892"/>
                      <a:pt x="446675" y="5122"/>
                      <a:pt x="582962" y="1304"/>
                    </a:cubicBezTo>
                    <a:cubicBezTo>
                      <a:pt x="600723" y="807"/>
                      <a:pt x="697836" y="-7491"/>
                      <a:pt x="664636" y="25037"/>
                    </a:cubicBezTo>
                    <a:close/>
                  </a:path>
                </a:pathLst>
              </a:custGeom>
              <a:solidFill>
                <a:srgbClr val="171818"/>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583E0AAE-0163-F9AF-6568-C7060271D5EA}"/>
                  </a:ext>
                </a:extLst>
              </p:cNvPr>
              <p:cNvSpPr/>
              <p:nvPr/>
            </p:nvSpPr>
            <p:spPr>
              <a:xfrm>
                <a:off x="-27363514" y="-5539263"/>
                <a:ext cx="670592" cy="72747"/>
              </a:xfrm>
              <a:custGeom>
                <a:avLst/>
                <a:gdLst>
                  <a:gd name="csX0" fmla="*/ 547414 w 670592"/>
                  <a:gd name="csY0" fmla="*/ 3157 h 72747"/>
                  <a:gd name="csX1" fmla="*/ 664779 w 670592"/>
                  <a:gd name="csY1" fmla="*/ 29877 h 72747"/>
                  <a:gd name="csX2" fmla="*/ 399506 w 670592"/>
                  <a:gd name="csY2" fmla="*/ 46805 h 72747"/>
                  <a:gd name="csX3" fmla="*/ 21685 w 670592"/>
                  <a:gd name="csY3" fmla="*/ 67218 h 72747"/>
                  <a:gd name="csX4" fmla="*/ 112490 w 670592"/>
                  <a:gd name="csY4" fmla="*/ 27056 h 72747"/>
                  <a:gd name="csX5" fmla="*/ 547414 w 670592"/>
                  <a:gd name="csY5" fmla="*/ 3323 h 72747"/>
                </a:gdLst>
                <a:ahLst/>
                <a:cxnLst>
                  <a:cxn ang="0">
                    <a:pos x="csX0" y="csY0"/>
                  </a:cxn>
                  <a:cxn ang="0">
                    <a:pos x="csX1" y="csY1"/>
                  </a:cxn>
                  <a:cxn ang="0">
                    <a:pos x="csX2" y="csY2"/>
                  </a:cxn>
                  <a:cxn ang="0">
                    <a:pos x="csX3" y="csY3"/>
                  </a:cxn>
                  <a:cxn ang="0">
                    <a:pos x="csX4" y="csY4"/>
                  </a:cxn>
                  <a:cxn ang="0">
                    <a:pos x="csX5" y="csY5"/>
                  </a:cxn>
                </a:cxnLst>
                <a:rect l="l" t="t" r="r" b="b"/>
                <a:pathLst>
                  <a:path w="670592" h="72747">
                    <a:moveTo>
                      <a:pt x="547414" y="3157"/>
                    </a:moveTo>
                    <a:cubicBezTo>
                      <a:pt x="567170" y="2825"/>
                      <a:pt x="699639" y="-13107"/>
                      <a:pt x="664779" y="29877"/>
                    </a:cubicBezTo>
                    <a:cubicBezTo>
                      <a:pt x="650337" y="47801"/>
                      <a:pt x="439679" y="44149"/>
                      <a:pt x="399506" y="46805"/>
                    </a:cubicBezTo>
                    <a:cubicBezTo>
                      <a:pt x="312521" y="52614"/>
                      <a:pt x="94726" y="85640"/>
                      <a:pt x="21685" y="67218"/>
                    </a:cubicBezTo>
                    <a:cubicBezTo>
                      <a:pt x="-56833" y="47303"/>
                      <a:pt x="102364" y="28051"/>
                      <a:pt x="112490" y="27056"/>
                    </a:cubicBezTo>
                    <a:cubicBezTo>
                      <a:pt x="245788" y="13944"/>
                      <a:pt x="412953" y="5813"/>
                      <a:pt x="547414" y="3323"/>
                    </a:cubicBezTo>
                    <a:close/>
                  </a:path>
                </a:pathLst>
              </a:custGeom>
              <a:solidFill>
                <a:srgbClr val="171818"/>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CFD6594B-16E5-09C3-AB9E-833637573011}"/>
                  </a:ext>
                </a:extLst>
              </p:cNvPr>
              <p:cNvSpPr/>
              <p:nvPr/>
            </p:nvSpPr>
            <p:spPr>
              <a:xfrm>
                <a:off x="-24260005" y="-5579435"/>
                <a:ext cx="498060" cy="104187"/>
              </a:xfrm>
              <a:custGeom>
                <a:avLst/>
                <a:gdLst>
                  <a:gd name="csX0" fmla="*/ 106079 w 498060"/>
                  <a:gd name="csY0" fmla="*/ 61917 h 104187"/>
                  <a:gd name="csX1" fmla="*/ 116371 w 498060"/>
                  <a:gd name="csY1" fmla="*/ 34368 h 104187"/>
                  <a:gd name="csX2" fmla="*/ 480414 w 498060"/>
                  <a:gd name="csY2" fmla="*/ 2504 h 104187"/>
                  <a:gd name="csX3" fmla="*/ 498009 w 498060"/>
                  <a:gd name="csY3" fmla="*/ 19763 h 104187"/>
                  <a:gd name="csX4" fmla="*/ 487717 w 498060"/>
                  <a:gd name="csY4" fmla="*/ 38185 h 104187"/>
                  <a:gd name="csX5" fmla="*/ 216969 w 498060"/>
                  <a:gd name="csY5" fmla="*/ 56773 h 104187"/>
                  <a:gd name="csX6" fmla="*/ 228256 w 498060"/>
                  <a:gd name="csY6" fmla="*/ 90463 h 104187"/>
                  <a:gd name="csX7" fmla="*/ 12454 w 498060"/>
                  <a:gd name="csY7" fmla="*/ 102578 h 104187"/>
                  <a:gd name="csX8" fmla="*/ 336 w 498060"/>
                  <a:gd name="csY8" fmla="*/ 81833 h 104187"/>
                  <a:gd name="csX9" fmla="*/ 96119 w 498060"/>
                  <a:gd name="csY9" fmla="*/ 66730 h 104187"/>
                  <a:gd name="csX10" fmla="*/ 106245 w 498060"/>
                  <a:gd name="csY10" fmla="*/ 66730 h 104187"/>
                  <a:gd name="csX11" fmla="*/ 106245 w 498060"/>
                  <a:gd name="csY11" fmla="*/ 61751 h 104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98060" h="104187">
                    <a:moveTo>
                      <a:pt x="106079" y="61917"/>
                    </a:moveTo>
                    <a:cubicBezTo>
                      <a:pt x="107572" y="60092"/>
                      <a:pt x="101264" y="45819"/>
                      <a:pt x="116371" y="34368"/>
                    </a:cubicBezTo>
                    <a:cubicBezTo>
                      <a:pt x="140939" y="15780"/>
                      <a:pt x="447380" y="-7786"/>
                      <a:pt x="480414" y="2504"/>
                    </a:cubicBezTo>
                    <a:cubicBezTo>
                      <a:pt x="486722" y="4495"/>
                      <a:pt x="496516" y="13623"/>
                      <a:pt x="498009" y="19763"/>
                    </a:cubicBezTo>
                    <a:cubicBezTo>
                      <a:pt x="498508" y="29223"/>
                      <a:pt x="495355" y="33206"/>
                      <a:pt x="487717" y="38185"/>
                    </a:cubicBezTo>
                    <a:cubicBezTo>
                      <a:pt x="452193" y="60922"/>
                      <a:pt x="269094" y="40674"/>
                      <a:pt x="216969" y="56773"/>
                    </a:cubicBezTo>
                    <a:cubicBezTo>
                      <a:pt x="225602" y="69884"/>
                      <a:pt x="261789" y="80505"/>
                      <a:pt x="228256" y="90463"/>
                    </a:cubicBezTo>
                    <a:cubicBezTo>
                      <a:pt x="205846" y="97101"/>
                      <a:pt x="28225" y="108386"/>
                      <a:pt x="12454" y="102578"/>
                    </a:cubicBezTo>
                    <a:cubicBezTo>
                      <a:pt x="1333" y="98429"/>
                      <a:pt x="-992" y="93118"/>
                      <a:pt x="336" y="81833"/>
                    </a:cubicBezTo>
                    <a:cubicBezTo>
                      <a:pt x="23410" y="80173"/>
                      <a:pt x="78192" y="77020"/>
                      <a:pt x="96119" y="66730"/>
                    </a:cubicBezTo>
                    <a:cubicBezTo>
                      <a:pt x="98111" y="65568"/>
                      <a:pt x="105250" y="67892"/>
                      <a:pt x="106245" y="66730"/>
                    </a:cubicBezTo>
                    <a:lnTo>
                      <a:pt x="106245" y="61751"/>
                    </a:lnTo>
                    <a:close/>
                  </a:path>
                </a:pathLst>
              </a:custGeom>
              <a:solidFill>
                <a:srgbClr val="171818"/>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25C2264C-6EEB-A7E3-69B5-48E64414B646}"/>
                  </a:ext>
                </a:extLst>
              </p:cNvPr>
              <p:cNvSpPr/>
              <p:nvPr/>
            </p:nvSpPr>
            <p:spPr>
              <a:xfrm>
                <a:off x="-25318739" y="-5559347"/>
                <a:ext cx="623045" cy="81992"/>
              </a:xfrm>
              <a:custGeom>
                <a:avLst/>
                <a:gdLst>
                  <a:gd name="csX0" fmla="*/ 619995 w 623045"/>
                  <a:gd name="csY0" fmla="*/ 26063 h 81992"/>
                  <a:gd name="csX1" fmla="*/ 640 w 623045"/>
                  <a:gd name="csY1" fmla="*/ 81992 h 81992"/>
                  <a:gd name="csX2" fmla="*/ 20562 w 623045"/>
                  <a:gd name="csY2" fmla="*/ 54110 h 81992"/>
                  <a:gd name="csX3" fmla="*/ 603229 w 623045"/>
                  <a:gd name="csY3" fmla="*/ 1169 h 81992"/>
                  <a:gd name="csX4" fmla="*/ 619995 w 623045"/>
                  <a:gd name="csY4" fmla="*/ 26063 h 81992"/>
                </a:gdLst>
                <a:ahLst/>
                <a:cxnLst>
                  <a:cxn ang="0">
                    <a:pos x="csX0" y="csY0"/>
                  </a:cxn>
                  <a:cxn ang="0">
                    <a:pos x="csX1" y="csY1"/>
                  </a:cxn>
                  <a:cxn ang="0">
                    <a:pos x="csX2" y="csY2"/>
                  </a:cxn>
                  <a:cxn ang="0">
                    <a:pos x="csX3" y="csY3"/>
                  </a:cxn>
                  <a:cxn ang="0">
                    <a:pos x="csX4" y="csY4"/>
                  </a:cxn>
                </a:cxnLst>
                <a:rect l="l" t="t" r="r" b="b"/>
                <a:pathLst>
                  <a:path w="623045" h="81992">
                    <a:moveTo>
                      <a:pt x="619995" y="26063"/>
                    </a:moveTo>
                    <a:cubicBezTo>
                      <a:pt x="603891" y="52617"/>
                      <a:pt x="71357" y="71204"/>
                      <a:pt x="640" y="81992"/>
                    </a:cubicBezTo>
                    <a:cubicBezTo>
                      <a:pt x="-2180" y="58923"/>
                      <a:pt x="4292" y="60749"/>
                      <a:pt x="20562" y="54110"/>
                    </a:cubicBezTo>
                    <a:cubicBezTo>
                      <a:pt x="61730" y="37183"/>
                      <a:pt x="563720" y="-7793"/>
                      <a:pt x="603229" y="1169"/>
                    </a:cubicBezTo>
                    <a:cubicBezTo>
                      <a:pt x="615513" y="3990"/>
                      <a:pt x="629290" y="10629"/>
                      <a:pt x="619995" y="26063"/>
                    </a:cubicBezTo>
                    <a:close/>
                  </a:path>
                </a:pathLst>
              </a:custGeom>
              <a:solidFill>
                <a:srgbClr val="171818"/>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3A8FAC04-CD47-1049-1455-B1CD584AAD87}"/>
                  </a:ext>
                </a:extLst>
              </p:cNvPr>
              <p:cNvSpPr/>
              <p:nvPr/>
            </p:nvSpPr>
            <p:spPr>
              <a:xfrm>
                <a:off x="-27452897" y="-5482334"/>
                <a:ext cx="598306" cy="71895"/>
              </a:xfrm>
              <a:custGeom>
                <a:avLst/>
                <a:gdLst>
                  <a:gd name="csX0" fmla="*/ 597454 w 598306"/>
                  <a:gd name="csY0" fmla="*/ 0 h 71895"/>
                  <a:gd name="csX1" fmla="*/ 523750 w 598306"/>
                  <a:gd name="csY1" fmla="*/ 39665 h 71895"/>
                  <a:gd name="csX2" fmla="*/ 2670 w 598306"/>
                  <a:gd name="csY2" fmla="*/ 65389 h 71895"/>
                  <a:gd name="csX3" fmla="*/ 75875 w 598306"/>
                  <a:gd name="csY3" fmla="*/ 30371 h 71895"/>
                  <a:gd name="csX4" fmla="*/ 597454 w 598306"/>
                  <a:gd name="csY4" fmla="*/ 0 h 71895"/>
                </a:gdLst>
                <a:ahLst/>
                <a:cxnLst>
                  <a:cxn ang="0">
                    <a:pos x="csX0" y="csY0"/>
                  </a:cxn>
                  <a:cxn ang="0">
                    <a:pos x="csX1" y="csY1"/>
                  </a:cxn>
                  <a:cxn ang="0">
                    <a:pos x="csX2" y="csY2"/>
                  </a:cxn>
                  <a:cxn ang="0">
                    <a:pos x="csX3" y="csY3"/>
                  </a:cxn>
                  <a:cxn ang="0">
                    <a:pos x="csX4" y="csY4"/>
                  </a:cxn>
                </a:cxnLst>
                <a:rect l="l" t="t" r="r" b="b"/>
                <a:pathLst>
                  <a:path w="598306" h="71895">
                    <a:moveTo>
                      <a:pt x="597454" y="0"/>
                    </a:moveTo>
                    <a:cubicBezTo>
                      <a:pt x="605921" y="33690"/>
                      <a:pt x="549147" y="35681"/>
                      <a:pt x="523750" y="39665"/>
                    </a:cubicBezTo>
                    <a:cubicBezTo>
                      <a:pt x="469467" y="48129"/>
                      <a:pt x="17112" y="87129"/>
                      <a:pt x="2670" y="65389"/>
                    </a:cubicBezTo>
                    <a:cubicBezTo>
                      <a:pt x="-15756" y="37673"/>
                      <a:pt x="66912" y="31532"/>
                      <a:pt x="75875" y="30371"/>
                    </a:cubicBezTo>
                    <a:cubicBezTo>
                      <a:pt x="241547" y="7966"/>
                      <a:pt x="429460" y="14273"/>
                      <a:pt x="597454" y="0"/>
                    </a:cubicBezTo>
                    <a:close/>
                  </a:path>
                </a:pathLst>
              </a:custGeom>
              <a:solidFill>
                <a:srgbClr val="171818"/>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2C96B755-2A02-36C8-E4E2-970876ABAE59}"/>
                  </a:ext>
                </a:extLst>
              </p:cNvPr>
              <p:cNvSpPr/>
              <p:nvPr/>
            </p:nvSpPr>
            <p:spPr>
              <a:xfrm>
                <a:off x="-26847125" y="-5493664"/>
                <a:ext cx="571041" cy="66926"/>
              </a:xfrm>
              <a:custGeom>
                <a:avLst/>
                <a:gdLst>
                  <a:gd name="csX0" fmla="*/ 565054 w 571041"/>
                  <a:gd name="csY0" fmla="*/ 30249 h 66926"/>
                  <a:gd name="csX1" fmla="*/ 5296 w 571041"/>
                  <a:gd name="csY1" fmla="*/ 66927 h 66926"/>
                  <a:gd name="csX2" fmla="*/ 100248 w 571041"/>
                  <a:gd name="csY2" fmla="*/ 26432 h 66926"/>
                  <a:gd name="csX3" fmla="*/ 566548 w 571041"/>
                  <a:gd name="csY3" fmla="*/ 3364 h 66926"/>
                  <a:gd name="csX4" fmla="*/ 565054 w 571041"/>
                  <a:gd name="csY4" fmla="*/ 30083 h 66926"/>
                </a:gdLst>
                <a:ahLst/>
                <a:cxnLst>
                  <a:cxn ang="0">
                    <a:pos x="csX0" y="csY0"/>
                  </a:cxn>
                  <a:cxn ang="0">
                    <a:pos x="csX1" y="csY1"/>
                  </a:cxn>
                  <a:cxn ang="0">
                    <a:pos x="csX2" y="csY2"/>
                  </a:cxn>
                  <a:cxn ang="0">
                    <a:pos x="csX3" y="csY3"/>
                  </a:cxn>
                  <a:cxn ang="0">
                    <a:pos x="csX4" y="csY4"/>
                  </a:cxn>
                </a:cxnLst>
                <a:rect l="l" t="t" r="r" b="b"/>
                <a:pathLst>
                  <a:path w="571041" h="66926">
                    <a:moveTo>
                      <a:pt x="565054" y="30249"/>
                    </a:moveTo>
                    <a:cubicBezTo>
                      <a:pt x="537497" y="55143"/>
                      <a:pt x="77174" y="56471"/>
                      <a:pt x="5296" y="66927"/>
                    </a:cubicBezTo>
                    <a:cubicBezTo>
                      <a:pt x="-23921" y="29752"/>
                      <a:pt x="76177" y="29419"/>
                      <a:pt x="100248" y="26432"/>
                    </a:cubicBezTo>
                    <a:cubicBezTo>
                      <a:pt x="152704" y="19960"/>
                      <a:pt x="547457" y="-9913"/>
                      <a:pt x="566548" y="3364"/>
                    </a:cubicBezTo>
                    <a:cubicBezTo>
                      <a:pt x="574515" y="8840"/>
                      <a:pt x="570531" y="25105"/>
                      <a:pt x="565054" y="30083"/>
                    </a:cubicBezTo>
                    <a:close/>
                  </a:path>
                </a:pathLst>
              </a:custGeom>
              <a:solidFill>
                <a:srgbClr val="171818"/>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39DD9789-B359-32B1-5F72-CC7815FDBF80}"/>
                  </a:ext>
                </a:extLst>
              </p:cNvPr>
              <p:cNvSpPr/>
              <p:nvPr/>
            </p:nvSpPr>
            <p:spPr>
              <a:xfrm>
                <a:off x="-23988484" y="-5533289"/>
                <a:ext cx="539527" cy="80495"/>
              </a:xfrm>
              <a:custGeom>
                <a:avLst/>
                <a:gdLst>
                  <a:gd name="csX0" fmla="*/ 423367 w 539527"/>
                  <a:gd name="csY0" fmla="*/ 2162 h 80495"/>
                  <a:gd name="csX1" fmla="*/ 529941 w 539527"/>
                  <a:gd name="csY1" fmla="*/ 28218 h 80495"/>
                  <a:gd name="csX2" fmla="*/ 9192 w 539527"/>
                  <a:gd name="csY2" fmla="*/ 80495 h 80495"/>
                  <a:gd name="csX3" fmla="*/ 5873 w 539527"/>
                  <a:gd name="csY3" fmla="*/ 53610 h 80495"/>
                  <a:gd name="csX4" fmla="*/ 423200 w 539527"/>
                  <a:gd name="csY4" fmla="*/ 2328 h 80495"/>
                </a:gdLst>
                <a:ahLst/>
                <a:cxnLst>
                  <a:cxn ang="0">
                    <a:pos x="csX0" y="csY0"/>
                  </a:cxn>
                  <a:cxn ang="0">
                    <a:pos x="csX1" y="csY1"/>
                  </a:cxn>
                  <a:cxn ang="0">
                    <a:pos x="csX2" y="csY2"/>
                  </a:cxn>
                  <a:cxn ang="0">
                    <a:pos x="csX3" y="csY3"/>
                  </a:cxn>
                  <a:cxn ang="0">
                    <a:pos x="csX4" y="csY4"/>
                  </a:cxn>
                </a:cxnLst>
                <a:rect l="l" t="t" r="r" b="b"/>
                <a:pathLst>
                  <a:path w="539527" h="80495">
                    <a:moveTo>
                      <a:pt x="423367" y="2162"/>
                    </a:moveTo>
                    <a:cubicBezTo>
                      <a:pt x="440631" y="1498"/>
                      <a:pt x="576256" y="-10119"/>
                      <a:pt x="529941" y="28218"/>
                    </a:cubicBezTo>
                    <a:cubicBezTo>
                      <a:pt x="497737" y="54938"/>
                      <a:pt x="81403" y="64895"/>
                      <a:pt x="9192" y="80495"/>
                    </a:cubicBezTo>
                    <a:cubicBezTo>
                      <a:pt x="-2261" y="76014"/>
                      <a:pt x="-2593" y="61576"/>
                      <a:pt x="5873" y="53610"/>
                    </a:cubicBezTo>
                    <a:cubicBezTo>
                      <a:pt x="21144" y="39171"/>
                      <a:pt x="377220" y="3988"/>
                      <a:pt x="423200" y="2328"/>
                    </a:cubicBezTo>
                    <a:close/>
                  </a:path>
                </a:pathLst>
              </a:custGeom>
              <a:solidFill>
                <a:srgbClr val="171818"/>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B5776D4B-E3E3-6C25-BD4C-063BCD394B7A}"/>
                  </a:ext>
                </a:extLst>
              </p:cNvPr>
              <p:cNvSpPr/>
              <p:nvPr/>
            </p:nvSpPr>
            <p:spPr>
              <a:xfrm>
                <a:off x="-26317453" y="-5490822"/>
                <a:ext cx="516704" cy="79570"/>
              </a:xfrm>
              <a:custGeom>
                <a:avLst/>
                <a:gdLst>
                  <a:gd name="csX0" fmla="*/ 443913 w 516704"/>
                  <a:gd name="csY0" fmla="*/ 24 h 79570"/>
                  <a:gd name="csX1" fmla="*/ 482258 w 516704"/>
                  <a:gd name="csY1" fmla="*/ 38195 h 79570"/>
                  <a:gd name="csX2" fmla="*/ 34219 w 516704"/>
                  <a:gd name="csY2" fmla="*/ 79353 h 79570"/>
                  <a:gd name="csX3" fmla="*/ 9485 w 516704"/>
                  <a:gd name="csY3" fmla="*/ 54459 h 79570"/>
                  <a:gd name="csX4" fmla="*/ 443913 w 516704"/>
                  <a:gd name="csY4" fmla="*/ 24 h 79570"/>
                </a:gdLst>
                <a:ahLst/>
                <a:cxnLst>
                  <a:cxn ang="0">
                    <a:pos x="csX0" y="csY0"/>
                  </a:cxn>
                  <a:cxn ang="0">
                    <a:pos x="csX1" y="csY1"/>
                  </a:cxn>
                  <a:cxn ang="0">
                    <a:pos x="csX2" y="csY2"/>
                  </a:cxn>
                  <a:cxn ang="0">
                    <a:pos x="csX3" y="csY3"/>
                  </a:cxn>
                  <a:cxn ang="0">
                    <a:pos x="csX4" y="csY4"/>
                  </a:cxn>
                </a:cxnLst>
                <a:rect l="l" t="t" r="r" b="b"/>
                <a:pathLst>
                  <a:path w="516704" h="79570">
                    <a:moveTo>
                      <a:pt x="443913" y="24"/>
                    </a:moveTo>
                    <a:cubicBezTo>
                      <a:pt x="483421" y="1020"/>
                      <a:pt x="562106" y="19441"/>
                      <a:pt x="482258" y="38195"/>
                    </a:cubicBezTo>
                    <a:cubicBezTo>
                      <a:pt x="402412" y="56949"/>
                      <a:pt x="113735" y="82174"/>
                      <a:pt x="34219" y="79353"/>
                    </a:cubicBezTo>
                    <a:cubicBezTo>
                      <a:pt x="16624" y="78689"/>
                      <a:pt x="-16244" y="77361"/>
                      <a:pt x="9485" y="54459"/>
                    </a:cubicBezTo>
                    <a:cubicBezTo>
                      <a:pt x="25919" y="39855"/>
                      <a:pt x="398927" y="-1138"/>
                      <a:pt x="443913" y="24"/>
                    </a:cubicBezTo>
                    <a:close/>
                  </a:path>
                </a:pathLst>
              </a:custGeom>
              <a:solidFill>
                <a:srgbClr val="171818"/>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8226525C-F0B5-5B23-161B-19BA233F79CD}"/>
                  </a:ext>
                </a:extLst>
              </p:cNvPr>
              <p:cNvSpPr/>
              <p:nvPr/>
            </p:nvSpPr>
            <p:spPr>
              <a:xfrm>
                <a:off x="-26190908" y="-5570747"/>
                <a:ext cx="494493" cy="84346"/>
              </a:xfrm>
              <a:custGeom>
                <a:avLst/>
                <a:gdLst>
                  <a:gd name="csX0" fmla="*/ 489678 w 494493"/>
                  <a:gd name="csY0" fmla="*/ 2777 h 84346"/>
                  <a:gd name="csX1" fmla="*/ 390575 w 494493"/>
                  <a:gd name="csY1" fmla="*/ 47421 h 84346"/>
                  <a:gd name="csX2" fmla="*/ 28191 w 494493"/>
                  <a:gd name="csY2" fmla="*/ 83600 h 84346"/>
                  <a:gd name="csX3" fmla="*/ 69692 w 494493"/>
                  <a:gd name="csY3" fmla="*/ 38957 h 84346"/>
                  <a:gd name="csX4" fmla="*/ 489678 w 494493"/>
                  <a:gd name="csY4" fmla="*/ 2943 h 84346"/>
                </a:gdLst>
                <a:ahLst/>
                <a:cxnLst>
                  <a:cxn ang="0">
                    <a:pos x="csX0" y="csY0"/>
                  </a:cxn>
                  <a:cxn ang="0">
                    <a:pos x="csX1" y="csY1"/>
                  </a:cxn>
                  <a:cxn ang="0">
                    <a:pos x="csX2" y="csY2"/>
                  </a:cxn>
                  <a:cxn ang="0">
                    <a:pos x="csX3" y="csY3"/>
                  </a:cxn>
                  <a:cxn ang="0">
                    <a:pos x="csX4" y="csY4"/>
                  </a:cxn>
                </a:cxnLst>
                <a:rect l="l" t="t" r="r" b="b"/>
                <a:pathLst>
                  <a:path w="494493" h="84346">
                    <a:moveTo>
                      <a:pt x="489678" y="2777"/>
                    </a:moveTo>
                    <a:cubicBezTo>
                      <a:pt x="519889" y="30161"/>
                      <a:pt x="398377" y="46093"/>
                      <a:pt x="390575" y="47421"/>
                    </a:cubicBezTo>
                    <a:cubicBezTo>
                      <a:pt x="327826" y="58042"/>
                      <a:pt x="79321" y="89575"/>
                      <a:pt x="28191" y="83600"/>
                    </a:cubicBezTo>
                    <a:cubicBezTo>
                      <a:pt x="-46177" y="74970"/>
                      <a:pt x="47614" y="43106"/>
                      <a:pt x="69692" y="38957"/>
                    </a:cubicBezTo>
                    <a:cubicBezTo>
                      <a:pt x="114514" y="30493"/>
                      <a:pt x="474073" y="-11329"/>
                      <a:pt x="489678" y="2943"/>
                    </a:cubicBezTo>
                    <a:close/>
                  </a:path>
                </a:pathLst>
              </a:custGeom>
              <a:solidFill>
                <a:srgbClr val="171818"/>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801414C1-A6E5-F7D1-88A1-99026F5E9A61}"/>
                  </a:ext>
                </a:extLst>
              </p:cNvPr>
              <p:cNvSpPr/>
              <p:nvPr/>
            </p:nvSpPr>
            <p:spPr>
              <a:xfrm>
                <a:off x="-23917405" y="-5474064"/>
                <a:ext cx="389656" cy="66427"/>
              </a:xfrm>
              <a:custGeom>
                <a:avLst/>
                <a:gdLst>
                  <a:gd name="csX0" fmla="*/ 387813 w 389656"/>
                  <a:gd name="csY0" fmla="*/ 26415 h 66427"/>
                  <a:gd name="csX1" fmla="*/ 269952 w 389656"/>
                  <a:gd name="csY1" fmla="*/ 46995 h 66427"/>
                  <a:gd name="csX2" fmla="*/ 22112 w 389656"/>
                  <a:gd name="csY2" fmla="*/ 65582 h 66427"/>
                  <a:gd name="csX3" fmla="*/ 32 w 389656"/>
                  <a:gd name="csY3" fmla="*/ 44505 h 66427"/>
                  <a:gd name="csX4" fmla="*/ 380177 w 389656"/>
                  <a:gd name="csY4" fmla="*/ 2351 h 66427"/>
                  <a:gd name="csX5" fmla="*/ 387813 w 389656"/>
                  <a:gd name="csY5" fmla="*/ 26250 h 66427"/>
                </a:gdLst>
                <a:ahLst/>
                <a:cxnLst>
                  <a:cxn ang="0">
                    <a:pos x="csX0" y="csY0"/>
                  </a:cxn>
                  <a:cxn ang="0">
                    <a:pos x="csX1" y="csY1"/>
                  </a:cxn>
                  <a:cxn ang="0">
                    <a:pos x="csX2" y="csY2"/>
                  </a:cxn>
                  <a:cxn ang="0">
                    <a:pos x="csX3" y="csY3"/>
                  </a:cxn>
                  <a:cxn ang="0">
                    <a:pos x="csX4" y="csY4"/>
                  </a:cxn>
                  <a:cxn ang="0">
                    <a:pos x="csX5" y="csY5"/>
                  </a:cxn>
                </a:cxnLst>
                <a:rect l="l" t="t" r="r" b="b"/>
                <a:pathLst>
                  <a:path w="389656" h="66427">
                    <a:moveTo>
                      <a:pt x="387813" y="26415"/>
                    </a:moveTo>
                    <a:cubicBezTo>
                      <a:pt x="382502" y="34713"/>
                      <a:pt x="286552" y="45003"/>
                      <a:pt x="269952" y="46995"/>
                    </a:cubicBezTo>
                    <a:cubicBezTo>
                      <a:pt x="224966" y="52140"/>
                      <a:pt x="55809" y="70561"/>
                      <a:pt x="22112" y="65582"/>
                    </a:cubicBezTo>
                    <a:cubicBezTo>
                      <a:pt x="8997" y="63757"/>
                      <a:pt x="-632" y="60272"/>
                      <a:pt x="32" y="44505"/>
                    </a:cubicBezTo>
                    <a:cubicBezTo>
                      <a:pt x="863" y="21935"/>
                      <a:pt x="355776" y="-8768"/>
                      <a:pt x="380177" y="2351"/>
                    </a:cubicBezTo>
                    <a:cubicBezTo>
                      <a:pt x="388976" y="6334"/>
                      <a:pt x="391963" y="19777"/>
                      <a:pt x="387813" y="26250"/>
                    </a:cubicBezTo>
                    <a:close/>
                  </a:path>
                </a:pathLst>
              </a:custGeom>
              <a:solidFill>
                <a:srgbClr val="171818"/>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253F7BE1-43CB-7CF3-59B9-15BB5A66F321}"/>
                  </a:ext>
                </a:extLst>
              </p:cNvPr>
              <p:cNvSpPr/>
              <p:nvPr/>
            </p:nvSpPr>
            <p:spPr>
              <a:xfrm>
                <a:off x="-25953663" y="-9658984"/>
                <a:ext cx="223595" cy="195754"/>
              </a:xfrm>
              <a:custGeom>
                <a:avLst/>
                <a:gdLst>
                  <a:gd name="csX0" fmla="*/ 200806 w 223595"/>
                  <a:gd name="csY0" fmla="*/ 247 h 195754"/>
                  <a:gd name="csX1" fmla="*/ 202300 w 223595"/>
                  <a:gd name="csY1" fmla="*/ 52525 h 195754"/>
                  <a:gd name="csX2" fmla="*/ 25507 w 223595"/>
                  <a:gd name="csY2" fmla="*/ 193592 h 195754"/>
                  <a:gd name="csX3" fmla="*/ 7580 w 223595"/>
                  <a:gd name="csY3" fmla="*/ 191434 h 195754"/>
                  <a:gd name="csX4" fmla="*/ 3097 w 223595"/>
                  <a:gd name="csY4" fmla="*/ 160897 h 195754"/>
                  <a:gd name="csX5" fmla="*/ 200806 w 223595"/>
                  <a:gd name="csY5" fmla="*/ 413 h 195754"/>
                </a:gdLst>
                <a:ahLst/>
                <a:cxnLst>
                  <a:cxn ang="0">
                    <a:pos x="csX0" y="csY0"/>
                  </a:cxn>
                  <a:cxn ang="0">
                    <a:pos x="csX1" y="csY1"/>
                  </a:cxn>
                  <a:cxn ang="0">
                    <a:pos x="csX2" y="csY2"/>
                  </a:cxn>
                  <a:cxn ang="0">
                    <a:pos x="csX3" y="csY3"/>
                  </a:cxn>
                  <a:cxn ang="0">
                    <a:pos x="csX4" y="csY4"/>
                  </a:cxn>
                  <a:cxn ang="0">
                    <a:pos x="csX5" y="csY5"/>
                  </a:cxn>
                </a:cxnLst>
                <a:rect l="l" t="t" r="r" b="b"/>
                <a:pathLst>
                  <a:path w="223595" h="195754">
                    <a:moveTo>
                      <a:pt x="200806" y="247"/>
                    </a:moveTo>
                    <a:cubicBezTo>
                      <a:pt x="242141" y="-3404"/>
                      <a:pt x="217573" y="34269"/>
                      <a:pt x="202300" y="52525"/>
                    </a:cubicBezTo>
                    <a:cubicBezTo>
                      <a:pt x="194332" y="62151"/>
                      <a:pt x="36298" y="190107"/>
                      <a:pt x="25507" y="193592"/>
                    </a:cubicBezTo>
                    <a:cubicBezTo>
                      <a:pt x="17706" y="196081"/>
                      <a:pt x="14551" y="197575"/>
                      <a:pt x="7580" y="191434"/>
                    </a:cubicBezTo>
                    <a:cubicBezTo>
                      <a:pt x="-1883" y="182141"/>
                      <a:pt x="-1385" y="172349"/>
                      <a:pt x="3097" y="160897"/>
                    </a:cubicBezTo>
                    <a:cubicBezTo>
                      <a:pt x="10236" y="141978"/>
                      <a:pt x="182380" y="1907"/>
                      <a:pt x="200806" y="413"/>
                    </a:cubicBezTo>
                    <a:close/>
                  </a:path>
                </a:pathLst>
              </a:custGeom>
              <a:solidFill>
                <a:srgbClr val="171818"/>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D38C5A88-F78F-830F-F48C-6319E0D0408A}"/>
                  </a:ext>
                </a:extLst>
              </p:cNvPr>
              <p:cNvSpPr/>
              <p:nvPr/>
            </p:nvSpPr>
            <p:spPr>
              <a:xfrm>
                <a:off x="-27037261" y="-9557750"/>
                <a:ext cx="176171" cy="151356"/>
              </a:xfrm>
              <a:custGeom>
                <a:avLst/>
                <a:gdLst>
                  <a:gd name="csX0" fmla="*/ 116249 w 176171"/>
                  <a:gd name="csY0" fmla="*/ 84557 h 151356"/>
                  <a:gd name="csX1" fmla="*/ 158412 w 176171"/>
                  <a:gd name="csY1" fmla="*/ 415 h 151356"/>
                  <a:gd name="csX2" fmla="*/ 161899 w 176171"/>
                  <a:gd name="csY2" fmla="*/ 52361 h 151356"/>
                  <a:gd name="csX3" fmla="*/ 137994 w 176171"/>
                  <a:gd name="csY3" fmla="*/ 133848 h 151356"/>
                  <a:gd name="csX4" fmla="*/ 6023 w 176171"/>
                  <a:gd name="csY4" fmla="*/ 122894 h 151356"/>
                  <a:gd name="csX5" fmla="*/ 116249 w 176171"/>
                  <a:gd name="csY5" fmla="*/ 84557 h 151356"/>
                </a:gdLst>
                <a:ahLst/>
                <a:cxnLst>
                  <a:cxn ang="0">
                    <a:pos x="csX0" y="csY0"/>
                  </a:cxn>
                  <a:cxn ang="0">
                    <a:pos x="csX1" y="csY1"/>
                  </a:cxn>
                  <a:cxn ang="0">
                    <a:pos x="csX2" y="csY2"/>
                  </a:cxn>
                  <a:cxn ang="0">
                    <a:pos x="csX3" y="csY3"/>
                  </a:cxn>
                  <a:cxn ang="0">
                    <a:pos x="csX4" y="csY4"/>
                  </a:cxn>
                  <a:cxn ang="0">
                    <a:pos x="csX5" y="csY5"/>
                  </a:cxn>
                </a:cxnLst>
                <a:rect l="l" t="t" r="r" b="b"/>
                <a:pathLst>
                  <a:path w="176171" h="151356">
                    <a:moveTo>
                      <a:pt x="116249" y="84557"/>
                    </a:moveTo>
                    <a:cubicBezTo>
                      <a:pt x="119568" y="80408"/>
                      <a:pt x="107616" y="-6721"/>
                      <a:pt x="158412" y="415"/>
                    </a:cubicBezTo>
                    <a:cubicBezTo>
                      <a:pt x="195762" y="5560"/>
                      <a:pt x="162728" y="36429"/>
                      <a:pt x="161899" y="52361"/>
                    </a:cubicBezTo>
                    <a:cubicBezTo>
                      <a:pt x="159907" y="84889"/>
                      <a:pt x="183977" y="118579"/>
                      <a:pt x="137994" y="133848"/>
                    </a:cubicBezTo>
                    <a:cubicBezTo>
                      <a:pt x="112431" y="114596"/>
                      <a:pt x="-30829" y="190108"/>
                      <a:pt x="6023" y="122894"/>
                    </a:cubicBezTo>
                    <a:cubicBezTo>
                      <a:pt x="27602" y="83396"/>
                      <a:pt x="112431" y="89038"/>
                      <a:pt x="116249" y="84557"/>
                    </a:cubicBezTo>
                    <a:close/>
                  </a:path>
                </a:pathLst>
              </a:custGeom>
              <a:solidFill>
                <a:srgbClr val="171818"/>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E6DB36B4-0043-3337-0918-66E6D235E523}"/>
                  </a:ext>
                </a:extLst>
              </p:cNvPr>
              <p:cNvSpPr/>
              <p:nvPr/>
            </p:nvSpPr>
            <p:spPr>
              <a:xfrm>
                <a:off x="-26036658" y="-5433268"/>
                <a:ext cx="289753" cy="59290"/>
              </a:xfrm>
              <a:custGeom>
                <a:avLst/>
                <a:gdLst>
                  <a:gd name="csX0" fmla="*/ 279984 w 289753"/>
                  <a:gd name="csY0" fmla="*/ 26612 h 59290"/>
                  <a:gd name="csX1" fmla="*/ 229519 w 289753"/>
                  <a:gd name="csY1" fmla="*/ 36736 h 59290"/>
                  <a:gd name="csX2" fmla="*/ 219393 w 289753"/>
                  <a:gd name="csY2" fmla="*/ 36736 h 59290"/>
                  <a:gd name="csX3" fmla="*/ 199305 w 289753"/>
                  <a:gd name="csY3" fmla="*/ 41715 h 59290"/>
                  <a:gd name="csX4" fmla="*/ 6081 w 289753"/>
                  <a:gd name="csY4" fmla="*/ 57149 h 59290"/>
                  <a:gd name="csX5" fmla="*/ 5250 w 289753"/>
                  <a:gd name="csY5" fmla="*/ 31923 h 59290"/>
                  <a:gd name="csX6" fmla="*/ 267534 w 289753"/>
                  <a:gd name="csY6" fmla="*/ 1220 h 59290"/>
                  <a:gd name="csX7" fmla="*/ 279984 w 289753"/>
                  <a:gd name="csY7" fmla="*/ 26612 h 59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9753" h="59290">
                    <a:moveTo>
                      <a:pt x="279984" y="26612"/>
                    </a:moveTo>
                    <a:cubicBezTo>
                      <a:pt x="267368" y="26612"/>
                      <a:pt x="245122" y="34745"/>
                      <a:pt x="229519" y="36736"/>
                    </a:cubicBezTo>
                    <a:cubicBezTo>
                      <a:pt x="226197" y="37234"/>
                      <a:pt x="222712" y="36570"/>
                      <a:pt x="219393" y="36736"/>
                    </a:cubicBezTo>
                    <a:cubicBezTo>
                      <a:pt x="212586" y="37234"/>
                      <a:pt x="203455" y="34081"/>
                      <a:pt x="199305" y="41715"/>
                    </a:cubicBezTo>
                    <a:cubicBezTo>
                      <a:pt x="159797" y="44204"/>
                      <a:pt x="33635" y="66111"/>
                      <a:pt x="6081" y="57149"/>
                    </a:cubicBezTo>
                    <a:cubicBezTo>
                      <a:pt x="-2386" y="54328"/>
                      <a:pt x="-1391" y="37898"/>
                      <a:pt x="5250" y="31923"/>
                    </a:cubicBezTo>
                    <a:cubicBezTo>
                      <a:pt x="26000" y="13169"/>
                      <a:pt x="235328" y="-4920"/>
                      <a:pt x="267534" y="1220"/>
                    </a:cubicBezTo>
                    <a:cubicBezTo>
                      <a:pt x="282142" y="4042"/>
                      <a:pt x="301895" y="14331"/>
                      <a:pt x="279984" y="26612"/>
                    </a:cubicBezTo>
                    <a:close/>
                  </a:path>
                </a:pathLst>
              </a:custGeom>
              <a:solidFill>
                <a:srgbClr val="171818"/>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3CCF346D-B7A7-8E24-1DA6-3FF16A7849D7}"/>
                  </a:ext>
                </a:extLst>
              </p:cNvPr>
              <p:cNvSpPr/>
              <p:nvPr/>
            </p:nvSpPr>
            <p:spPr>
              <a:xfrm>
                <a:off x="-25151417" y="-9641407"/>
                <a:ext cx="181424" cy="139579"/>
              </a:xfrm>
              <a:custGeom>
                <a:avLst/>
                <a:gdLst>
                  <a:gd name="csX0" fmla="*/ 5463 w 181424"/>
                  <a:gd name="csY0" fmla="*/ 2917 h 139579"/>
                  <a:gd name="csX1" fmla="*/ 146066 w 181424"/>
                  <a:gd name="csY1" fmla="*/ 135520 h 139579"/>
                  <a:gd name="csX2" fmla="*/ 5463 w 181424"/>
                  <a:gd name="csY2" fmla="*/ 2917 h 139579"/>
                </a:gdLst>
                <a:ahLst/>
                <a:cxnLst>
                  <a:cxn ang="0">
                    <a:pos x="csX0" y="csY0"/>
                  </a:cxn>
                  <a:cxn ang="0">
                    <a:pos x="csX1" y="csY1"/>
                  </a:cxn>
                  <a:cxn ang="0">
                    <a:pos x="csX2" y="csY2"/>
                  </a:cxn>
                </a:cxnLst>
                <a:rect l="l" t="t" r="r" b="b"/>
                <a:pathLst>
                  <a:path w="181424" h="139579">
                    <a:moveTo>
                      <a:pt x="5463" y="2917"/>
                    </a:moveTo>
                    <a:cubicBezTo>
                      <a:pt x="35178" y="-25960"/>
                      <a:pt x="268742" y="169874"/>
                      <a:pt x="146066" y="135520"/>
                    </a:cubicBezTo>
                    <a:cubicBezTo>
                      <a:pt x="131128" y="131371"/>
                      <a:pt x="-31555" y="25820"/>
                      <a:pt x="5463" y="2917"/>
                    </a:cubicBezTo>
                    <a:close/>
                  </a:path>
                </a:pathLst>
              </a:custGeom>
              <a:solidFill>
                <a:srgbClr val="171818"/>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8CE48AC6-D084-F02A-273A-27E9A7F92D84}"/>
                  </a:ext>
                </a:extLst>
              </p:cNvPr>
              <p:cNvSpPr/>
              <p:nvPr/>
            </p:nvSpPr>
            <p:spPr>
              <a:xfrm>
                <a:off x="-24435811" y="-5544612"/>
                <a:ext cx="267819" cy="46974"/>
              </a:xfrm>
              <a:custGeom>
                <a:avLst/>
                <a:gdLst>
                  <a:gd name="csX0" fmla="*/ 261800 w 267819"/>
                  <a:gd name="csY0" fmla="*/ 27094 h 46974"/>
                  <a:gd name="csX1" fmla="*/ 155890 w 267819"/>
                  <a:gd name="csY1" fmla="*/ 42196 h 46974"/>
                  <a:gd name="csX2" fmla="*/ 9641 w 267819"/>
                  <a:gd name="csY2" fmla="*/ 19460 h 46974"/>
                  <a:gd name="csX3" fmla="*/ 253998 w 267819"/>
                  <a:gd name="csY3" fmla="*/ 1868 h 46974"/>
                  <a:gd name="csX4" fmla="*/ 261633 w 267819"/>
                  <a:gd name="csY4" fmla="*/ 26928 h 46974"/>
                </a:gdLst>
                <a:ahLst/>
                <a:cxnLst>
                  <a:cxn ang="0">
                    <a:pos x="csX0" y="csY0"/>
                  </a:cxn>
                  <a:cxn ang="0">
                    <a:pos x="csX1" y="csY1"/>
                  </a:cxn>
                  <a:cxn ang="0">
                    <a:pos x="csX2" y="csY2"/>
                  </a:cxn>
                  <a:cxn ang="0">
                    <a:pos x="csX3" y="csY3"/>
                  </a:cxn>
                  <a:cxn ang="0">
                    <a:pos x="csX4" y="csY4"/>
                  </a:cxn>
                </a:cxnLst>
                <a:rect l="l" t="t" r="r" b="b"/>
                <a:pathLst>
                  <a:path w="267819" h="46974">
                    <a:moveTo>
                      <a:pt x="261800" y="27094"/>
                    </a:moveTo>
                    <a:cubicBezTo>
                      <a:pt x="231586" y="26762"/>
                      <a:pt x="187431" y="38711"/>
                      <a:pt x="155890" y="42196"/>
                    </a:cubicBezTo>
                    <a:cubicBezTo>
                      <a:pt x="144105" y="42694"/>
                      <a:pt x="-44143" y="61946"/>
                      <a:pt x="9641" y="19460"/>
                    </a:cubicBezTo>
                    <a:cubicBezTo>
                      <a:pt x="24748" y="7511"/>
                      <a:pt x="232915" y="-4771"/>
                      <a:pt x="253998" y="1868"/>
                    </a:cubicBezTo>
                    <a:cubicBezTo>
                      <a:pt x="268606" y="6515"/>
                      <a:pt x="272424" y="15974"/>
                      <a:pt x="261633" y="26928"/>
                    </a:cubicBezTo>
                    <a:close/>
                  </a:path>
                </a:pathLst>
              </a:custGeom>
              <a:solidFill>
                <a:srgbClr val="171818"/>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4E229FF0-922D-8F2F-CC10-7ED2DCBBAB9F}"/>
                  </a:ext>
                </a:extLst>
              </p:cNvPr>
              <p:cNvSpPr/>
              <p:nvPr/>
            </p:nvSpPr>
            <p:spPr>
              <a:xfrm>
                <a:off x="-26083691" y="-9725524"/>
                <a:ext cx="128883" cy="196289"/>
              </a:xfrm>
              <a:custGeom>
                <a:avLst/>
                <a:gdLst>
                  <a:gd name="csX0" fmla="*/ 124826 w 128883"/>
                  <a:gd name="csY0" fmla="*/ 1233 h 196289"/>
                  <a:gd name="csX1" fmla="*/ 1651 w 128883"/>
                  <a:gd name="csY1" fmla="*/ 166862 h 196289"/>
                  <a:gd name="csX2" fmla="*/ 124826 w 128883"/>
                  <a:gd name="csY2" fmla="*/ 1233 h 196289"/>
                </a:gdLst>
                <a:ahLst/>
                <a:cxnLst>
                  <a:cxn ang="0">
                    <a:pos x="csX0" y="csY0"/>
                  </a:cxn>
                  <a:cxn ang="0">
                    <a:pos x="csX1" y="csY1"/>
                  </a:cxn>
                  <a:cxn ang="0">
                    <a:pos x="csX2" y="csY2"/>
                  </a:cxn>
                </a:cxnLst>
                <a:rect l="l" t="t" r="r" b="b"/>
                <a:pathLst>
                  <a:path w="128883" h="196289">
                    <a:moveTo>
                      <a:pt x="124826" y="1233"/>
                    </a:moveTo>
                    <a:cubicBezTo>
                      <a:pt x="157527" y="20484"/>
                      <a:pt x="-18767" y="282702"/>
                      <a:pt x="1651" y="166862"/>
                    </a:cubicBezTo>
                    <a:cubicBezTo>
                      <a:pt x="5801" y="143793"/>
                      <a:pt x="96274" y="-15529"/>
                      <a:pt x="124826" y="1233"/>
                    </a:cubicBezTo>
                    <a:close/>
                  </a:path>
                </a:pathLst>
              </a:custGeom>
              <a:solidFill>
                <a:srgbClr val="171818"/>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F594290F-E48B-72B5-097A-CBD5A4CD8A75}"/>
                  </a:ext>
                </a:extLst>
              </p:cNvPr>
              <p:cNvSpPr/>
              <p:nvPr/>
            </p:nvSpPr>
            <p:spPr>
              <a:xfrm>
                <a:off x="-24950752" y="-9754933"/>
                <a:ext cx="100693" cy="187726"/>
              </a:xfrm>
              <a:custGeom>
                <a:avLst/>
                <a:gdLst>
                  <a:gd name="csX0" fmla="*/ 9148 w 100693"/>
                  <a:gd name="csY0" fmla="*/ 437 h 187726"/>
                  <a:gd name="csX1" fmla="*/ 70235 w 100693"/>
                  <a:gd name="csY1" fmla="*/ 83583 h 187726"/>
                  <a:gd name="csX2" fmla="*/ 71066 w 100693"/>
                  <a:gd name="csY2" fmla="*/ 183492 h 187726"/>
                  <a:gd name="csX3" fmla="*/ 8981 w 100693"/>
                  <a:gd name="csY3" fmla="*/ 437 h 187726"/>
                </a:gdLst>
                <a:ahLst/>
                <a:cxnLst>
                  <a:cxn ang="0">
                    <a:pos x="csX0" y="csY0"/>
                  </a:cxn>
                  <a:cxn ang="0">
                    <a:pos x="csX1" y="csY1"/>
                  </a:cxn>
                  <a:cxn ang="0">
                    <a:pos x="csX2" y="csY2"/>
                  </a:cxn>
                  <a:cxn ang="0">
                    <a:pos x="csX3" y="csY3"/>
                  </a:cxn>
                </a:cxnLst>
                <a:rect l="l" t="t" r="r" b="b"/>
                <a:pathLst>
                  <a:path w="100693" h="187726">
                    <a:moveTo>
                      <a:pt x="9148" y="437"/>
                    </a:moveTo>
                    <a:cubicBezTo>
                      <a:pt x="32056" y="-6201"/>
                      <a:pt x="61769" y="64664"/>
                      <a:pt x="70235" y="83583"/>
                    </a:cubicBezTo>
                    <a:cubicBezTo>
                      <a:pt x="78701" y="102503"/>
                      <a:pt x="133815" y="210212"/>
                      <a:pt x="71066" y="183492"/>
                    </a:cubicBezTo>
                    <a:cubicBezTo>
                      <a:pt x="58283" y="178015"/>
                      <a:pt x="-27540" y="11059"/>
                      <a:pt x="8981" y="437"/>
                    </a:cubicBezTo>
                    <a:close/>
                  </a:path>
                </a:pathLst>
              </a:custGeom>
              <a:solidFill>
                <a:srgbClr val="171818"/>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5A5BE252-A052-4C38-CDF6-E206475B2729}"/>
                  </a:ext>
                </a:extLst>
              </p:cNvPr>
              <p:cNvSpPr/>
              <p:nvPr/>
            </p:nvSpPr>
            <p:spPr>
              <a:xfrm>
                <a:off x="-25949098" y="-9451107"/>
                <a:ext cx="174214" cy="86497"/>
              </a:xfrm>
              <a:custGeom>
                <a:avLst/>
                <a:gdLst>
                  <a:gd name="csX0" fmla="*/ 1685 w 174214"/>
                  <a:gd name="csY0" fmla="*/ 82968 h 86497"/>
                  <a:gd name="csX1" fmla="*/ 1685 w 174214"/>
                  <a:gd name="csY1" fmla="*/ 56912 h 86497"/>
                  <a:gd name="csX2" fmla="*/ 173665 w 174214"/>
                  <a:gd name="csY2" fmla="*/ 9613 h 86497"/>
                  <a:gd name="csX3" fmla="*/ 1685 w 174214"/>
                  <a:gd name="csY3" fmla="*/ 82968 h 86497"/>
                </a:gdLst>
                <a:ahLst/>
                <a:cxnLst>
                  <a:cxn ang="0">
                    <a:pos x="csX0" y="csY0"/>
                  </a:cxn>
                  <a:cxn ang="0">
                    <a:pos x="csX1" y="csY1"/>
                  </a:cxn>
                  <a:cxn ang="0">
                    <a:pos x="csX2" y="csY2"/>
                  </a:cxn>
                  <a:cxn ang="0">
                    <a:pos x="csX3" y="csY3"/>
                  </a:cxn>
                </a:cxnLst>
                <a:rect l="l" t="t" r="r" b="b"/>
                <a:pathLst>
                  <a:path w="174214" h="86497">
                    <a:moveTo>
                      <a:pt x="1685" y="82968"/>
                    </a:moveTo>
                    <a:cubicBezTo>
                      <a:pt x="-803" y="79151"/>
                      <a:pt x="-307" y="61227"/>
                      <a:pt x="1685" y="56912"/>
                    </a:cubicBezTo>
                    <a:cubicBezTo>
                      <a:pt x="5835" y="48448"/>
                      <a:pt x="160550" y="-26068"/>
                      <a:pt x="173665" y="9613"/>
                    </a:cubicBezTo>
                    <a:cubicBezTo>
                      <a:pt x="185118" y="41146"/>
                      <a:pt x="13805" y="101721"/>
                      <a:pt x="1685" y="82968"/>
                    </a:cubicBezTo>
                    <a:close/>
                  </a:path>
                </a:pathLst>
              </a:custGeom>
              <a:solidFill>
                <a:srgbClr val="171818"/>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E53E1F5E-8E86-7F87-58AE-09152C42EACF}"/>
                  </a:ext>
                </a:extLst>
              </p:cNvPr>
              <p:cNvSpPr/>
              <p:nvPr/>
            </p:nvSpPr>
            <p:spPr>
              <a:xfrm>
                <a:off x="-27573938" y="-5528224"/>
                <a:ext cx="218099" cy="81666"/>
              </a:xfrm>
              <a:custGeom>
                <a:avLst/>
                <a:gdLst>
                  <a:gd name="csX0" fmla="*/ 214514 w 218099"/>
                  <a:gd name="csY0" fmla="*/ 5727 h 81666"/>
                  <a:gd name="csX1" fmla="*/ 189447 w 218099"/>
                  <a:gd name="csY1" fmla="*/ 31285 h 81666"/>
                  <a:gd name="csX2" fmla="*/ 185463 w 218099"/>
                  <a:gd name="csY2" fmla="*/ 61158 h 81666"/>
                  <a:gd name="csX3" fmla="*/ 3360 w 218099"/>
                  <a:gd name="csY3" fmla="*/ 56677 h 81666"/>
                  <a:gd name="csX4" fmla="*/ 165874 w 218099"/>
                  <a:gd name="csY4" fmla="*/ 31285 h 81666"/>
                  <a:gd name="csX5" fmla="*/ 214348 w 218099"/>
                  <a:gd name="csY5" fmla="*/ 5893 h 81666"/>
                </a:gdLst>
                <a:ahLst/>
                <a:cxnLst>
                  <a:cxn ang="0">
                    <a:pos x="csX0" y="csY0"/>
                  </a:cxn>
                  <a:cxn ang="0">
                    <a:pos x="csX1" y="csY1"/>
                  </a:cxn>
                  <a:cxn ang="0">
                    <a:pos x="csX2" y="csY2"/>
                  </a:cxn>
                  <a:cxn ang="0">
                    <a:pos x="csX3" y="csY3"/>
                  </a:cxn>
                  <a:cxn ang="0">
                    <a:pos x="csX4" y="csY4"/>
                  </a:cxn>
                  <a:cxn ang="0">
                    <a:pos x="csX5" y="csY5"/>
                  </a:cxn>
                </a:cxnLst>
                <a:rect l="l" t="t" r="r" b="b"/>
                <a:pathLst>
                  <a:path w="218099" h="81666">
                    <a:moveTo>
                      <a:pt x="214514" y="5727"/>
                    </a:moveTo>
                    <a:cubicBezTo>
                      <a:pt x="229953" y="18506"/>
                      <a:pt x="190608" y="29626"/>
                      <a:pt x="189447" y="31285"/>
                    </a:cubicBezTo>
                    <a:cubicBezTo>
                      <a:pt x="187622" y="34273"/>
                      <a:pt x="199407" y="52694"/>
                      <a:pt x="185463" y="61158"/>
                    </a:cubicBezTo>
                    <a:cubicBezTo>
                      <a:pt x="176665" y="66469"/>
                      <a:pt x="-28513" y="107129"/>
                      <a:pt x="3360" y="56677"/>
                    </a:cubicBezTo>
                    <a:cubicBezTo>
                      <a:pt x="14979" y="38422"/>
                      <a:pt x="147116" y="38587"/>
                      <a:pt x="165874" y="31285"/>
                    </a:cubicBezTo>
                    <a:cubicBezTo>
                      <a:pt x="168697" y="30124"/>
                      <a:pt x="188120" y="-16013"/>
                      <a:pt x="214348" y="5893"/>
                    </a:cubicBezTo>
                    <a:close/>
                  </a:path>
                </a:pathLst>
              </a:custGeom>
              <a:solidFill>
                <a:srgbClr val="171818"/>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79B19879-E369-D795-CC6D-60D7C82B1CF1}"/>
                  </a:ext>
                </a:extLst>
              </p:cNvPr>
              <p:cNvSpPr/>
              <p:nvPr/>
            </p:nvSpPr>
            <p:spPr>
              <a:xfrm>
                <a:off x="-24205294" y="-5638866"/>
                <a:ext cx="230091" cy="49083"/>
              </a:xfrm>
              <a:custGeom>
                <a:avLst/>
                <a:gdLst>
                  <a:gd name="csX0" fmla="*/ 226501 w 230091"/>
                  <a:gd name="csY0" fmla="*/ 29406 h 49083"/>
                  <a:gd name="csX1" fmla="*/ 1069 w 230091"/>
                  <a:gd name="csY1" fmla="*/ 43181 h 49083"/>
                  <a:gd name="csX2" fmla="*/ 19994 w 230091"/>
                  <a:gd name="csY2" fmla="*/ 21938 h 49083"/>
                  <a:gd name="csX3" fmla="*/ 185001 w 230091"/>
                  <a:gd name="csY3" fmla="*/ 31 h 49083"/>
                  <a:gd name="csX4" fmla="*/ 226501 w 230091"/>
                  <a:gd name="csY4" fmla="*/ 29406 h 49083"/>
                </a:gdLst>
                <a:ahLst/>
                <a:cxnLst>
                  <a:cxn ang="0">
                    <a:pos x="csX0" y="csY0"/>
                  </a:cxn>
                  <a:cxn ang="0">
                    <a:pos x="csX1" y="csY1"/>
                  </a:cxn>
                  <a:cxn ang="0">
                    <a:pos x="csX2" y="csY2"/>
                  </a:cxn>
                  <a:cxn ang="0">
                    <a:pos x="csX3" y="csY3"/>
                  </a:cxn>
                  <a:cxn ang="0">
                    <a:pos x="csX4" y="csY4"/>
                  </a:cxn>
                </a:cxnLst>
                <a:rect l="l" t="t" r="r" b="b"/>
                <a:pathLst>
                  <a:path w="230091" h="49083">
                    <a:moveTo>
                      <a:pt x="226501" y="29406"/>
                    </a:moveTo>
                    <a:cubicBezTo>
                      <a:pt x="199609" y="31729"/>
                      <a:pt x="8540" y="61437"/>
                      <a:pt x="1069" y="43181"/>
                    </a:cubicBezTo>
                    <a:cubicBezTo>
                      <a:pt x="-4242" y="30236"/>
                      <a:pt x="11527" y="25091"/>
                      <a:pt x="19994" y="21938"/>
                    </a:cubicBezTo>
                    <a:cubicBezTo>
                      <a:pt x="37923" y="15300"/>
                      <a:pt x="164417" y="-799"/>
                      <a:pt x="185001" y="31"/>
                    </a:cubicBezTo>
                    <a:cubicBezTo>
                      <a:pt x="201102" y="695"/>
                      <a:pt x="242437" y="4512"/>
                      <a:pt x="226501" y="29406"/>
                    </a:cubicBezTo>
                    <a:close/>
                  </a:path>
                </a:pathLst>
              </a:custGeom>
              <a:solidFill>
                <a:srgbClr val="171818"/>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F26C63CA-5A03-F5E2-4BFC-02FF7DF787AF}"/>
                  </a:ext>
                </a:extLst>
              </p:cNvPr>
              <p:cNvSpPr/>
              <p:nvPr/>
            </p:nvSpPr>
            <p:spPr>
              <a:xfrm>
                <a:off x="-27137402" y="-5407589"/>
                <a:ext cx="185677" cy="49064"/>
              </a:xfrm>
              <a:custGeom>
                <a:avLst/>
                <a:gdLst>
                  <a:gd name="csX0" fmla="*/ 99690 w 185677"/>
                  <a:gd name="csY0" fmla="*/ 2427 h 49064"/>
                  <a:gd name="csX1" fmla="*/ 181364 w 185677"/>
                  <a:gd name="csY1" fmla="*/ 3257 h 49064"/>
                  <a:gd name="csX2" fmla="*/ 185678 w 185677"/>
                  <a:gd name="csY2" fmla="*/ 17695 h 49064"/>
                  <a:gd name="csX3" fmla="*/ 421 w 185677"/>
                  <a:gd name="csY3" fmla="*/ 37611 h 49064"/>
                  <a:gd name="csX4" fmla="*/ 99690 w 185677"/>
                  <a:gd name="csY4" fmla="*/ 2427 h 49064"/>
                </a:gdLst>
                <a:ahLst/>
                <a:cxnLst>
                  <a:cxn ang="0">
                    <a:pos x="csX0" y="csY0"/>
                  </a:cxn>
                  <a:cxn ang="0">
                    <a:pos x="csX1" y="csY1"/>
                  </a:cxn>
                  <a:cxn ang="0">
                    <a:pos x="csX2" y="csY2"/>
                  </a:cxn>
                  <a:cxn ang="0">
                    <a:pos x="csX3" y="csY3"/>
                  </a:cxn>
                  <a:cxn ang="0">
                    <a:pos x="csX4" y="csY4"/>
                  </a:cxn>
                </a:cxnLst>
                <a:rect l="l" t="t" r="r" b="b"/>
                <a:pathLst>
                  <a:path w="185677" h="49064">
                    <a:moveTo>
                      <a:pt x="99690" y="2427"/>
                    </a:moveTo>
                    <a:cubicBezTo>
                      <a:pt x="115293" y="1597"/>
                      <a:pt x="171900" y="-3050"/>
                      <a:pt x="181364" y="3257"/>
                    </a:cubicBezTo>
                    <a:lnTo>
                      <a:pt x="185678" y="17695"/>
                    </a:lnTo>
                    <a:cubicBezTo>
                      <a:pt x="181197" y="39436"/>
                      <a:pt x="7226" y="63999"/>
                      <a:pt x="421" y="37611"/>
                    </a:cubicBezTo>
                    <a:cubicBezTo>
                      <a:pt x="-6884" y="9231"/>
                      <a:pt x="83090" y="3422"/>
                      <a:pt x="99690" y="2427"/>
                    </a:cubicBezTo>
                    <a:close/>
                  </a:path>
                </a:pathLst>
              </a:custGeom>
              <a:solidFill>
                <a:srgbClr val="171818"/>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AD495661-85A3-AF62-360C-E9839BFADA71}"/>
                  </a:ext>
                </a:extLst>
              </p:cNvPr>
              <p:cNvSpPr/>
              <p:nvPr/>
            </p:nvSpPr>
            <p:spPr>
              <a:xfrm>
                <a:off x="-25185329" y="-9464466"/>
                <a:ext cx="169733" cy="54556"/>
              </a:xfrm>
              <a:custGeom>
                <a:avLst/>
                <a:gdLst>
                  <a:gd name="csX0" fmla="*/ 4016 w 169733"/>
                  <a:gd name="csY0" fmla="*/ 2061 h 54556"/>
                  <a:gd name="csX1" fmla="*/ 169023 w 169733"/>
                  <a:gd name="csY1" fmla="*/ 43386 h 54556"/>
                  <a:gd name="csX2" fmla="*/ 4016 w 169733"/>
                  <a:gd name="csY2" fmla="*/ 2061 h 54556"/>
                </a:gdLst>
                <a:ahLst/>
                <a:cxnLst>
                  <a:cxn ang="0">
                    <a:pos x="csX0" y="csY0"/>
                  </a:cxn>
                  <a:cxn ang="0">
                    <a:pos x="csX1" y="csY1"/>
                  </a:cxn>
                  <a:cxn ang="0">
                    <a:pos x="csX2" y="csY2"/>
                  </a:cxn>
                </a:cxnLst>
                <a:rect l="l" t="t" r="r" b="b"/>
                <a:pathLst>
                  <a:path w="169733" h="54556">
                    <a:moveTo>
                      <a:pt x="4016" y="2061"/>
                    </a:moveTo>
                    <a:cubicBezTo>
                      <a:pt x="9330" y="-5407"/>
                      <a:pt x="182136" y="7206"/>
                      <a:pt x="169023" y="43386"/>
                    </a:cubicBezTo>
                    <a:cubicBezTo>
                      <a:pt x="148439" y="69109"/>
                      <a:pt x="-28685" y="48364"/>
                      <a:pt x="4016" y="2061"/>
                    </a:cubicBezTo>
                    <a:close/>
                  </a:path>
                </a:pathLst>
              </a:custGeom>
              <a:solidFill>
                <a:srgbClr val="171818"/>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6FACB386-8C4F-27F2-6359-B97F849FBC88}"/>
                  </a:ext>
                </a:extLst>
              </p:cNvPr>
              <p:cNvSpPr/>
              <p:nvPr/>
            </p:nvSpPr>
            <p:spPr>
              <a:xfrm>
                <a:off x="-25758720" y="-5504206"/>
                <a:ext cx="192178" cy="43927"/>
              </a:xfrm>
              <a:custGeom>
                <a:avLst/>
                <a:gdLst>
                  <a:gd name="csX0" fmla="*/ 2708 w 192178"/>
                  <a:gd name="csY0" fmla="*/ 17391 h 43927"/>
                  <a:gd name="csX1" fmla="*/ 178174 w 192178"/>
                  <a:gd name="csY1" fmla="*/ 29174 h 43927"/>
                  <a:gd name="csX2" fmla="*/ 2708 w 192178"/>
                  <a:gd name="csY2" fmla="*/ 17391 h 43927"/>
                </a:gdLst>
                <a:ahLst/>
                <a:cxnLst>
                  <a:cxn ang="0">
                    <a:pos x="csX0" y="csY0"/>
                  </a:cxn>
                  <a:cxn ang="0">
                    <a:pos x="csX1" y="csY1"/>
                  </a:cxn>
                  <a:cxn ang="0">
                    <a:pos x="csX2" y="csY2"/>
                  </a:cxn>
                </a:cxnLst>
                <a:rect l="l" t="t" r="r" b="b"/>
                <a:pathLst>
                  <a:path w="192178" h="43927">
                    <a:moveTo>
                      <a:pt x="2708" y="17391"/>
                    </a:moveTo>
                    <a:cubicBezTo>
                      <a:pt x="12172" y="1625"/>
                      <a:pt x="251711" y="-16963"/>
                      <a:pt x="178174" y="29174"/>
                    </a:cubicBezTo>
                    <a:cubicBezTo>
                      <a:pt x="164394" y="37804"/>
                      <a:pt x="-24682" y="63030"/>
                      <a:pt x="2708" y="17391"/>
                    </a:cubicBezTo>
                    <a:close/>
                  </a:path>
                </a:pathLst>
              </a:custGeom>
              <a:solidFill>
                <a:srgbClr val="171818"/>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CD28897F-0836-0BE2-ACD0-06CC757C5042}"/>
                  </a:ext>
                </a:extLst>
              </p:cNvPr>
              <p:cNvSpPr/>
              <p:nvPr/>
            </p:nvSpPr>
            <p:spPr>
              <a:xfrm>
                <a:off x="-25256699" y="-5598013"/>
                <a:ext cx="172651" cy="42146"/>
              </a:xfrm>
              <a:custGeom>
                <a:avLst/>
                <a:gdLst>
                  <a:gd name="csX0" fmla="*/ 169843 w 172651"/>
                  <a:gd name="csY0" fmla="*/ 34524 h 42146"/>
                  <a:gd name="csX1" fmla="*/ 23 w 172651"/>
                  <a:gd name="csY1" fmla="*/ 23238 h 42146"/>
                  <a:gd name="csX2" fmla="*/ 169843 w 172651"/>
                  <a:gd name="csY2" fmla="*/ 34524 h 42146"/>
                </a:gdLst>
                <a:ahLst/>
                <a:cxnLst>
                  <a:cxn ang="0">
                    <a:pos x="csX0" y="csY0"/>
                  </a:cxn>
                  <a:cxn ang="0">
                    <a:pos x="csX1" y="csY1"/>
                  </a:cxn>
                  <a:cxn ang="0">
                    <a:pos x="csX2" y="csY2"/>
                  </a:cxn>
                </a:cxnLst>
                <a:rect l="l" t="t" r="r" b="b"/>
                <a:pathLst>
                  <a:path w="172651" h="42146">
                    <a:moveTo>
                      <a:pt x="169843" y="34524"/>
                    </a:moveTo>
                    <a:cubicBezTo>
                      <a:pt x="165028" y="41826"/>
                      <a:pt x="2181" y="51286"/>
                      <a:pt x="23" y="23238"/>
                    </a:cubicBezTo>
                    <a:cubicBezTo>
                      <a:pt x="-2467" y="-9954"/>
                      <a:pt x="198561" y="-8792"/>
                      <a:pt x="169843" y="34524"/>
                    </a:cubicBezTo>
                    <a:close/>
                  </a:path>
                </a:pathLst>
              </a:custGeom>
              <a:solidFill>
                <a:srgbClr val="171818"/>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5725062C-1993-F431-3370-5F52965B5F1A}"/>
                  </a:ext>
                </a:extLst>
              </p:cNvPr>
              <p:cNvSpPr/>
              <p:nvPr/>
            </p:nvSpPr>
            <p:spPr>
              <a:xfrm>
                <a:off x="-25813238" y="-5406909"/>
                <a:ext cx="183130" cy="44954"/>
              </a:xfrm>
              <a:custGeom>
                <a:avLst/>
                <a:gdLst>
                  <a:gd name="csX0" fmla="*/ 86775 w 183130"/>
                  <a:gd name="csY0" fmla="*/ 5232 h 44954"/>
                  <a:gd name="csX1" fmla="*/ 182226 w 183130"/>
                  <a:gd name="csY1" fmla="*/ 22160 h 44954"/>
                  <a:gd name="csX2" fmla="*/ 1616 w 183130"/>
                  <a:gd name="csY2" fmla="*/ 40084 h 44954"/>
                  <a:gd name="csX3" fmla="*/ 6265 w 183130"/>
                  <a:gd name="csY3" fmla="*/ 20335 h 44954"/>
                  <a:gd name="csX4" fmla="*/ 86941 w 183130"/>
                  <a:gd name="csY4" fmla="*/ 5232 h 44954"/>
                </a:gdLst>
                <a:ahLst/>
                <a:cxnLst>
                  <a:cxn ang="0">
                    <a:pos x="csX0" y="csY0"/>
                  </a:cxn>
                  <a:cxn ang="0">
                    <a:pos x="csX1" y="csY1"/>
                  </a:cxn>
                  <a:cxn ang="0">
                    <a:pos x="csX2" y="csY2"/>
                  </a:cxn>
                  <a:cxn ang="0">
                    <a:pos x="csX3" y="csY3"/>
                  </a:cxn>
                  <a:cxn ang="0">
                    <a:pos x="csX4" y="csY4"/>
                  </a:cxn>
                </a:cxnLst>
                <a:rect l="l" t="t" r="r" b="b"/>
                <a:pathLst>
                  <a:path w="183130" h="44954">
                    <a:moveTo>
                      <a:pt x="86775" y="5232"/>
                    </a:moveTo>
                    <a:cubicBezTo>
                      <a:pt x="104040" y="3241"/>
                      <a:pt x="193017" y="-12359"/>
                      <a:pt x="182226" y="22160"/>
                    </a:cubicBezTo>
                    <a:cubicBezTo>
                      <a:pt x="165460" y="43237"/>
                      <a:pt x="10248" y="50872"/>
                      <a:pt x="1616" y="40084"/>
                    </a:cubicBezTo>
                    <a:cubicBezTo>
                      <a:pt x="-3365" y="33943"/>
                      <a:pt x="4605" y="25313"/>
                      <a:pt x="6265" y="20335"/>
                    </a:cubicBezTo>
                    <a:cubicBezTo>
                      <a:pt x="32326" y="13364"/>
                      <a:pt x="60381" y="8219"/>
                      <a:pt x="86941" y="5232"/>
                    </a:cubicBezTo>
                    <a:close/>
                  </a:path>
                </a:pathLst>
              </a:custGeom>
              <a:solidFill>
                <a:srgbClr val="171818"/>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78527502-6A24-8F72-E70F-9367090782FC}"/>
                  </a:ext>
                </a:extLst>
              </p:cNvPr>
              <p:cNvSpPr/>
              <p:nvPr/>
            </p:nvSpPr>
            <p:spPr>
              <a:xfrm>
                <a:off x="-27276756" y="-5577343"/>
                <a:ext cx="131871" cy="40757"/>
              </a:xfrm>
              <a:custGeom>
                <a:avLst/>
                <a:gdLst>
                  <a:gd name="csX0" fmla="*/ 10625 w 131871"/>
                  <a:gd name="csY0" fmla="*/ 39578 h 40757"/>
                  <a:gd name="csX1" fmla="*/ 131641 w 131871"/>
                  <a:gd name="csY1" fmla="*/ 20161 h 40757"/>
                  <a:gd name="csX2" fmla="*/ 86323 w 131871"/>
                  <a:gd name="csY2" fmla="*/ 39578 h 40757"/>
                  <a:gd name="csX3" fmla="*/ 10791 w 131871"/>
                  <a:gd name="csY3" fmla="*/ 39578 h 40757"/>
                </a:gdLst>
                <a:ahLst/>
                <a:cxnLst>
                  <a:cxn ang="0">
                    <a:pos x="csX0" y="csY0"/>
                  </a:cxn>
                  <a:cxn ang="0">
                    <a:pos x="csX1" y="csY1"/>
                  </a:cxn>
                  <a:cxn ang="0">
                    <a:pos x="csX2" y="csY2"/>
                  </a:cxn>
                  <a:cxn ang="0">
                    <a:pos x="csX3" y="csY3"/>
                  </a:cxn>
                </a:cxnLst>
                <a:rect l="l" t="t" r="r" b="b"/>
                <a:pathLst>
                  <a:path w="131871" h="40757">
                    <a:moveTo>
                      <a:pt x="10625" y="39578"/>
                    </a:moveTo>
                    <a:cubicBezTo>
                      <a:pt x="-45484" y="15513"/>
                      <a:pt x="139276" y="-24483"/>
                      <a:pt x="131641" y="20161"/>
                    </a:cubicBezTo>
                    <a:cubicBezTo>
                      <a:pt x="130478" y="32939"/>
                      <a:pt x="92465" y="39578"/>
                      <a:pt x="86323" y="39578"/>
                    </a:cubicBezTo>
                    <a:cubicBezTo>
                      <a:pt x="72876" y="39578"/>
                      <a:pt x="16767" y="42233"/>
                      <a:pt x="10791" y="39578"/>
                    </a:cubicBezTo>
                    <a:close/>
                  </a:path>
                </a:pathLst>
              </a:custGeom>
              <a:solidFill>
                <a:srgbClr val="171818"/>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D3FC8A8D-C11C-81BA-CE45-7CC5A6D5BB06}"/>
                  </a:ext>
                </a:extLst>
              </p:cNvPr>
              <p:cNvSpPr/>
              <p:nvPr/>
            </p:nvSpPr>
            <p:spPr>
              <a:xfrm>
                <a:off x="-23482172" y="-5491423"/>
                <a:ext cx="101685" cy="42903"/>
              </a:xfrm>
              <a:custGeom>
                <a:avLst/>
                <a:gdLst>
                  <a:gd name="csX0" fmla="*/ 48031 w 101685"/>
                  <a:gd name="csY0" fmla="*/ 625 h 42903"/>
                  <a:gd name="csX1" fmla="*/ 1552 w 101685"/>
                  <a:gd name="csY1" fmla="*/ 9586 h 42903"/>
                  <a:gd name="csX2" fmla="*/ 48031 w 101685"/>
                  <a:gd name="csY2" fmla="*/ 625 h 42903"/>
                </a:gdLst>
                <a:ahLst/>
                <a:cxnLst>
                  <a:cxn ang="0">
                    <a:pos x="csX0" y="csY0"/>
                  </a:cxn>
                  <a:cxn ang="0">
                    <a:pos x="csX1" y="csY1"/>
                  </a:cxn>
                  <a:cxn ang="0">
                    <a:pos x="csX2" y="csY2"/>
                  </a:cxn>
                </a:cxnLst>
                <a:rect l="l" t="t" r="r" b="b"/>
                <a:pathLst>
                  <a:path w="101685" h="42903">
                    <a:moveTo>
                      <a:pt x="48031" y="625"/>
                    </a:moveTo>
                    <a:cubicBezTo>
                      <a:pt x="199591" y="-8835"/>
                      <a:pt x="-20362" y="93562"/>
                      <a:pt x="1552" y="9586"/>
                    </a:cubicBezTo>
                    <a:cubicBezTo>
                      <a:pt x="8522" y="4774"/>
                      <a:pt x="37905" y="1288"/>
                      <a:pt x="48031" y="625"/>
                    </a:cubicBezTo>
                    <a:close/>
                  </a:path>
                </a:pathLst>
              </a:custGeom>
              <a:solidFill>
                <a:srgbClr val="171818"/>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4D8C95C6-DDFD-EA58-F726-962EC2C910BD}"/>
                  </a:ext>
                </a:extLst>
              </p:cNvPr>
              <p:cNvSpPr/>
              <p:nvPr/>
            </p:nvSpPr>
            <p:spPr>
              <a:xfrm>
                <a:off x="-26010326" y="-5610965"/>
                <a:ext cx="112454" cy="46923"/>
              </a:xfrm>
              <a:custGeom>
                <a:avLst/>
                <a:gdLst>
                  <a:gd name="csX0" fmla="*/ 2325 w 112454"/>
                  <a:gd name="csY0" fmla="*/ 42497 h 46923"/>
                  <a:gd name="csX1" fmla="*/ 112384 w 112454"/>
                  <a:gd name="csY1" fmla="*/ 10964 h 46923"/>
                  <a:gd name="csX2" fmla="*/ 2325 w 112454"/>
                  <a:gd name="csY2" fmla="*/ 42497 h 46923"/>
                </a:gdLst>
                <a:ahLst/>
                <a:cxnLst>
                  <a:cxn ang="0">
                    <a:pos x="csX0" y="csY0"/>
                  </a:cxn>
                  <a:cxn ang="0">
                    <a:pos x="csX1" y="csY1"/>
                  </a:cxn>
                  <a:cxn ang="0">
                    <a:pos x="csX2" y="csY2"/>
                  </a:cxn>
                </a:cxnLst>
                <a:rect l="l" t="t" r="r" b="b"/>
                <a:pathLst>
                  <a:path w="112454" h="46923">
                    <a:moveTo>
                      <a:pt x="2325" y="42497"/>
                    </a:moveTo>
                    <a:cubicBezTo>
                      <a:pt x="-18592" y="11296"/>
                      <a:pt x="108400" y="-15921"/>
                      <a:pt x="112384" y="10964"/>
                    </a:cubicBezTo>
                    <a:cubicBezTo>
                      <a:pt x="115537" y="32705"/>
                      <a:pt x="12118" y="57101"/>
                      <a:pt x="2325" y="42497"/>
                    </a:cubicBezTo>
                    <a:close/>
                  </a:path>
                </a:pathLst>
              </a:custGeom>
              <a:solidFill>
                <a:srgbClr val="171818"/>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3EFE9378-DE3B-64BC-C8C4-8C41BBEE9C70}"/>
                  </a:ext>
                </a:extLst>
              </p:cNvPr>
              <p:cNvSpPr/>
              <p:nvPr/>
            </p:nvSpPr>
            <p:spPr>
              <a:xfrm>
                <a:off x="-26920875" y="-9312200"/>
                <a:ext cx="93089" cy="53033"/>
              </a:xfrm>
              <a:custGeom>
                <a:avLst/>
                <a:gdLst>
                  <a:gd name="csX0" fmla="*/ 89834 w 93089"/>
                  <a:gd name="csY0" fmla="*/ 6130 h 53033"/>
                  <a:gd name="csX1" fmla="*/ 359 w 93089"/>
                  <a:gd name="csY1" fmla="*/ 36999 h 53033"/>
                  <a:gd name="csX2" fmla="*/ 89834 w 93089"/>
                  <a:gd name="csY2" fmla="*/ 6130 h 53033"/>
                </a:gdLst>
                <a:ahLst/>
                <a:cxnLst>
                  <a:cxn ang="0">
                    <a:pos x="csX0" y="csY0"/>
                  </a:cxn>
                  <a:cxn ang="0">
                    <a:pos x="csX1" y="csY1"/>
                  </a:cxn>
                  <a:cxn ang="0">
                    <a:pos x="csX2" y="csY2"/>
                  </a:cxn>
                </a:cxnLst>
                <a:rect l="l" t="t" r="r" b="b"/>
                <a:pathLst>
                  <a:path w="93089" h="53033">
                    <a:moveTo>
                      <a:pt x="89834" y="6130"/>
                    </a:moveTo>
                    <a:cubicBezTo>
                      <a:pt x="111914" y="34012"/>
                      <a:pt x="14967" y="76498"/>
                      <a:pt x="359" y="36999"/>
                    </a:cubicBezTo>
                    <a:cubicBezTo>
                      <a:pt x="-6113" y="7956"/>
                      <a:pt x="76888" y="-10134"/>
                      <a:pt x="89834" y="6130"/>
                    </a:cubicBezTo>
                    <a:close/>
                  </a:path>
                </a:pathLst>
              </a:custGeom>
              <a:solidFill>
                <a:srgbClr val="171818"/>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202CDD5E-A1EF-89BC-8847-BA9B05F317D2}"/>
                  </a:ext>
                </a:extLst>
              </p:cNvPr>
              <p:cNvSpPr/>
              <p:nvPr/>
            </p:nvSpPr>
            <p:spPr>
              <a:xfrm>
                <a:off x="-26893262" y="-9238227"/>
                <a:ext cx="94397" cy="46888"/>
              </a:xfrm>
              <a:custGeom>
                <a:avLst/>
                <a:gdLst>
                  <a:gd name="csX0" fmla="*/ 26532 w 94397"/>
                  <a:gd name="csY0" fmla="*/ 3189 h 46888"/>
                  <a:gd name="csX1" fmla="*/ 54253 w 94397"/>
                  <a:gd name="csY1" fmla="*/ 46007 h 46888"/>
                  <a:gd name="csX2" fmla="*/ 26532 w 94397"/>
                  <a:gd name="csY2" fmla="*/ 3189 h 46888"/>
                </a:gdLst>
                <a:ahLst/>
                <a:cxnLst>
                  <a:cxn ang="0">
                    <a:pos x="csX0" y="csY0"/>
                  </a:cxn>
                  <a:cxn ang="0">
                    <a:pos x="csX1" y="csY1"/>
                  </a:cxn>
                  <a:cxn ang="0">
                    <a:pos x="csX2" y="csY2"/>
                  </a:cxn>
                </a:cxnLst>
                <a:rect l="l" t="t" r="r" b="b"/>
                <a:pathLst>
                  <a:path w="94397" h="46888">
                    <a:moveTo>
                      <a:pt x="26532" y="3189"/>
                    </a:moveTo>
                    <a:cubicBezTo>
                      <a:pt x="91438" y="-12910"/>
                      <a:pt x="126464" y="36713"/>
                      <a:pt x="54253" y="46007"/>
                    </a:cubicBezTo>
                    <a:cubicBezTo>
                      <a:pt x="-692" y="53143"/>
                      <a:pt x="-20780" y="14972"/>
                      <a:pt x="26532" y="3189"/>
                    </a:cubicBezTo>
                    <a:close/>
                  </a:path>
                </a:pathLst>
              </a:custGeom>
              <a:solidFill>
                <a:srgbClr val="171818"/>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63A19EE3-85C8-273F-8A8A-3A5F1DE58985}"/>
                  </a:ext>
                </a:extLst>
              </p:cNvPr>
              <p:cNvSpPr/>
              <p:nvPr/>
            </p:nvSpPr>
            <p:spPr>
              <a:xfrm>
                <a:off x="-27090484" y="-5574679"/>
                <a:ext cx="97685" cy="39436"/>
              </a:xfrm>
              <a:custGeom>
                <a:avLst/>
                <a:gdLst>
                  <a:gd name="csX0" fmla="*/ 4630 w 97685"/>
                  <a:gd name="csY0" fmla="*/ 18160 h 39436"/>
                  <a:gd name="csX1" fmla="*/ 2638 w 97685"/>
                  <a:gd name="csY1" fmla="*/ 34756 h 39436"/>
                  <a:gd name="csX2" fmla="*/ 4630 w 97685"/>
                  <a:gd name="csY2" fmla="*/ 18160 h 39436"/>
                </a:gdLst>
                <a:ahLst/>
                <a:cxnLst>
                  <a:cxn ang="0">
                    <a:pos x="csX0" y="csY0"/>
                  </a:cxn>
                  <a:cxn ang="0">
                    <a:pos x="csX1" y="csY1"/>
                  </a:cxn>
                  <a:cxn ang="0">
                    <a:pos x="csX2" y="csY2"/>
                  </a:cxn>
                </a:cxnLst>
                <a:rect l="l" t="t" r="r" b="b"/>
                <a:pathLst>
                  <a:path w="97685" h="39436">
                    <a:moveTo>
                      <a:pt x="4630" y="18160"/>
                    </a:moveTo>
                    <a:cubicBezTo>
                      <a:pt x="62731" y="-39760"/>
                      <a:pt x="182254" y="61808"/>
                      <a:pt x="2638" y="34756"/>
                    </a:cubicBezTo>
                    <a:cubicBezTo>
                      <a:pt x="-2507" y="30109"/>
                      <a:pt x="813" y="21977"/>
                      <a:pt x="4630" y="18160"/>
                    </a:cubicBezTo>
                    <a:close/>
                  </a:path>
                </a:pathLst>
              </a:custGeom>
              <a:solidFill>
                <a:srgbClr val="171818"/>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7BD2794F-BE65-9C8F-8E28-B21753950E0F}"/>
                  </a:ext>
                </a:extLst>
              </p:cNvPr>
              <p:cNvSpPr/>
              <p:nvPr/>
            </p:nvSpPr>
            <p:spPr>
              <a:xfrm>
                <a:off x="-26955755" y="-5578093"/>
                <a:ext cx="90600" cy="32145"/>
              </a:xfrm>
              <a:custGeom>
                <a:avLst/>
                <a:gdLst>
                  <a:gd name="csX0" fmla="*/ 7185 w 90600"/>
                  <a:gd name="csY0" fmla="*/ 0 h 32145"/>
                  <a:gd name="csX1" fmla="*/ 82717 w 90600"/>
                  <a:gd name="csY1" fmla="*/ 0 h 32145"/>
                  <a:gd name="csX2" fmla="*/ 85538 w 90600"/>
                  <a:gd name="csY2" fmla="*/ 28047 h 32145"/>
                  <a:gd name="csX3" fmla="*/ 7185 w 90600"/>
                  <a:gd name="csY3" fmla="*/ 0 h 32145"/>
                </a:gdLst>
                <a:ahLst/>
                <a:cxnLst>
                  <a:cxn ang="0">
                    <a:pos x="csX0" y="csY0"/>
                  </a:cxn>
                  <a:cxn ang="0">
                    <a:pos x="csX1" y="csY1"/>
                  </a:cxn>
                  <a:cxn ang="0">
                    <a:pos x="csX2" y="csY2"/>
                  </a:cxn>
                  <a:cxn ang="0">
                    <a:pos x="csX3" y="csY3"/>
                  </a:cxn>
                </a:cxnLst>
                <a:rect l="l" t="t" r="r" b="b"/>
                <a:pathLst>
                  <a:path w="90600" h="32145">
                    <a:moveTo>
                      <a:pt x="7185" y="0"/>
                    </a:moveTo>
                    <a:lnTo>
                      <a:pt x="82717" y="0"/>
                    </a:lnTo>
                    <a:cubicBezTo>
                      <a:pt x="89521" y="0"/>
                      <a:pt x="95001" y="22073"/>
                      <a:pt x="85538" y="28047"/>
                    </a:cubicBezTo>
                    <a:cubicBezTo>
                      <a:pt x="77071" y="34188"/>
                      <a:pt x="-28007" y="38835"/>
                      <a:pt x="7185" y="0"/>
                    </a:cubicBezTo>
                    <a:close/>
                  </a:path>
                </a:pathLst>
              </a:custGeom>
              <a:solidFill>
                <a:srgbClr val="171818"/>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F7F842F3-A1F8-8CF4-EF92-495B3679FE3D}"/>
                  </a:ext>
                </a:extLst>
              </p:cNvPr>
              <p:cNvSpPr/>
              <p:nvPr/>
            </p:nvSpPr>
            <p:spPr>
              <a:xfrm>
                <a:off x="-26849786" y="-9161339"/>
                <a:ext cx="65357" cy="45335"/>
              </a:xfrm>
              <a:custGeom>
                <a:avLst/>
                <a:gdLst>
                  <a:gd name="csX0" fmla="*/ 28375 w 65357"/>
                  <a:gd name="csY0" fmla="*/ 1812 h 45335"/>
                  <a:gd name="csX1" fmla="*/ 64230 w 65357"/>
                  <a:gd name="csY1" fmla="*/ 22225 h 45335"/>
                  <a:gd name="csX2" fmla="*/ 153 w 65357"/>
                  <a:gd name="csY2" fmla="*/ 19238 h 45335"/>
                  <a:gd name="csX3" fmla="*/ 28375 w 65357"/>
                  <a:gd name="csY3" fmla="*/ 1812 h 45335"/>
                </a:gdLst>
                <a:ahLst/>
                <a:cxnLst>
                  <a:cxn ang="0">
                    <a:pos x="csX0" y="csY0"/>
                  </a:cxn>
                  <a:cxn ang="0">
                    <a:pos x="csX1" y="csY1"/>
                  </a:cxn>
                  <a:cxn ang="0">
                    <a:pos x="csX2" y="csY2"/>
                  </a:cxn>
                  <a:cxn ang="0">
                    <a:pos x="csX3" y="csY3"/>
                  </a:cxn>
                </a:cxnLst>
                <a:rect l="l" t="t" r="r" b="b"/>
                <a:pathLst>
                  <a:path w="65357" h="45335">
                    <a:moveTo>
                      <a:pt x="28375" y="1812"/>
                    </a:moveTo>
                    <a:cubicBezTo>
                      <a:pt x="46801" y="-1341"/>
                      <a:pt x="70870" y="-3332"/>
                      <a:pt x="64230" y="22225"/>
                    </a:cubicBezTo>
                    <a:cubicBezTo>
                      <a:pt x="48294" y="48115"/>
                      <a:pt x="-3166" y="58737"/>
                      <a:pt x="153" y="19238"/>
                    </a:cubicBezTo>
                    <a:cubicBezTo>
                      <a:pt x="2976" y="8949"/>
                      <a:pt x="19078" y="3306"/>
                      <a:pt x="28375" y="1812"/>
                    </a:cubicBezTo>
                    <a:close/>
                  </a:path>
                </a:pathLst>
              </a:custGeom>
              <a:solidFill>
                <a:srgbClr val="171818"/>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62809FFC-6BCA-FB72-481D-ED713F6D68C0}"/>
                  </a:ext>
                </a:extLst>
              </p:cNvPr>
              <p:cNvSpPr/>
              <p:nvPr/>
            </p:nvSpPr>
            <p:spPr>
              <a:xfrm>
                <a:off x="-24279755" y="-5517525"/>
                <a:ext cx="115869" cy="20087"/>
              </a:xfrm>
              <a:custGeom>
                <a:avLst/>
                <a:gdLst>
                  <a:gd name="csX0" fmla="*/ 105743 w 115869"/>
                  <a:gd name="csY0" fmla="*/ 7 h 20087"/>
                  <a:gd name="csX1" fmla="*/ 115869 w 115869"/>
                  <a:gd name="csY1" fmla="*/ 4985 h 20087"/>
                  <a:gd name="csX2" fmla="*/ 20086 w 115869"/>
                  <a:gd name="csY2" fmla="*/ 20088 h 20087"/>
                  <a:gd name="csX3" fmla="*/ 0 w 115869"/>
                  <a:gd name="csY3" fmla="*/ 15109 h 20087"/>
                  <a:gd name="csX4" fmla="*/ 105909 w 115869"/>
                  <a:gd name="csY4" fmla="*/ 7 h 20087"/>
                </a:gdLst>
                <a:ahLst/>
                <a:cxnLst>
                  <a:cxn ang="0">
                    <a:pos x="csX0" y="csY0"/>
                  </a:cxn>
                  <a:cxn ang="0">
                    <a:pos x="csX1" y="csY1"/>
                  </a:cxn>
                  <a:cxn ang="0">
                    <a:pos x="csX2" y="csY2"/>
                  </a:cxn>
                  <a:cxn ang="0">
                    <a:pos x="csX3" y="csY3"/>
                  </a:cxn>
                  <a:cxn ang="0">
                    <a:pos x="csX4" y="csY4"/>
                  </a:cxn>
                </a:cxnLst>
                <a:rect l="l" t="t" r="r" b="b"/>
                <a:pathLst>
                  <a:path w="115869" h="20087">
                    <a:moveTo>
                      <a:pt x="105743" y="7"/>
                    </a:moveTo>
                    <a:cubicBezTo>
                      <a:pt x="107070" y="7"/>
                      <a:pt x="112384" y="5318"/>
                      <a:pt x="115869" y="4985"/>
                    </a:cubicBezTo>
                    <a:cubicBezTo>
                      <a:pt x="97942" y="15275"/>
                      <a:pt x="43160" y="18429"/>
                      <a:pt x="20086" y="20088"/>
                    </a:cubicBezTo>
                    <a:cubicBezTo>
                      <a:pt x="19091" y="20088"/>
                      <a:pt x="10458" y="14611"/>
                      <a:pt x="0" y="15109"/>
                    </a:cubicBezTo>
                    <a:cubicBezTo>
                      <a:pt x="31541" y="11624"/>
                      <a:pt x="75696" y="-325"/>
                      <a:pt x="105909" y="7"/>
                    </a:cubicBezTo>
                    <a:close/>
                  </a:path>
                </a:pathLst>
              </a:custGeom>
              <a:solidFill>
                <a:srgbClr val="1488C7"/>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2C97CF0A-92C7-3F6A-171A-7FD00A212CCE}"/>
                  </a:ext>
                </a:extLst>
              </p:cNvPr>
              <p:cNvSpPr/>
              <p:nvPr/>
            </p:nvSpPr>
            <p:spPr>
              <a:xfrm>
                <a:off x="-25807255" y="-5406822"/>
                <a:ext cx="80792" cy="20247"/>
              </a:xfrm>
              <a:custGeom>
                <a:avLst/>
                <a:gdLst>
                  <a:gd name="csX0" fmla="*/ 50581 w 80792"/>
                  <a:gd name="csY0" fmla="*/ 166 h 20247"/>
                  <a:gd name="csX1" fmla="*/ 80792 w 80792"/>
                  <a:gd name="csY1" fmla="*/ 5145 h 20247"/>
                  <a:gd name="csX2" fmla="*/ 116 w 80792"/>
                  <a:gd name="csY2" fmla="*/ 20247 h 20247"/>
                  <a:gd name="csX3" fmla="*/ 116 w 80792"/>
                  <a:gd name="csY3" fmla="*/ 10123 h 20247"/>
                  <a:gd name="csX4" fmla="*/ 50581 w 80792"/>
                  <a:gd name="csY4" fmla="*/ 0 h 20247"/>
                </a:gdLst>
                <a:ahLst/>
                <a:cxnLst>
                  <a:cxn ang="0">
                    <a:pos x="csX0" y="csY0"/>
                  </a:cxn>
                  <a:cxn ang="0">
                    <a:pos x="csX1" y="csY1"/>
                  </a:cxn>
                  <a:cxn ang="0">
                    <a:pos x="csX2" y="csY2"/>
                  </a:cxn>
                  <a:cxn ang="0">
                    <a:pos x="csX3" y="csY3"/>
                  </a:cxn>
                  <a:cxn ang="0">
                    <a:pos x="csX4" y="csY4"/>
                  </a:cxn>
                </a:cxnLst>
                <a:rect l="l" t="t" r="r" b="b"/>
                <a:pathLst>
                  <a:path w="80792" h="20247">
                    <a:moveTo>
                      <a:pt x="50581" y="166"/>
                    </a:moveTo>
                    <a:cubicBezTo>
                      <a:pt x="54232" y="166"/>
                      <a:pt x="71165" y="10455"/>
                      <a:pt x="80792" y="5145"/>
                    </a:cubicBezTo>
                    <a:cubicBezTo>
                      <a:pt x="54232" y="8132"/>
                      <a:pt x="26177" y="13277"/>
                      <a:pt x="116" y="20247"/>
                    </a:cubicBezTo>
                    <a:cubicBezTo>
                      <a:pt x="944" y="17592"/>
                      <a:pt x="-383" y="13277"/>
                      <a:pt x="116" y="10123"/>
                    </a:cubicBezTo>
                    <a:cubicBezTo>
                      <a:pt x="15553" y="8132"/>
                      <a:pt x="37964" y="0"/>
                      <a:pt x="50581" y="0"/>
                    </a:cubicBezTo>
                    <a:close/>
                  </a:path>
                </a:pathLst>
              </a:custGeom>
              <a:solidFill>
                <a:srgbClr val="1488C7"/>
              </a:solidFill>
              <a:ln w="16598" cap="flat">
                <a:noFill/>
                <a:prstDash val="solid"/>
                <a:miter/>
              </a:ln>
            </p:spPr>
            <p:txBody>
              <a:bodyPr/>
              <a:lstStyle/>
              <a:p>
                <a:endParaRPr lang="fr-FR"/>
              </a:p>
            </p:txBody>
          </p:sp>
          <p:sp>
            <p:nvSpPr>
              <p:cNvPr id="47" name="Forme libre 46">
                <a:extLst>
                  <a:ext uri="{FF2B5EF4-FFF2-40B4-BE49-F238E27FC236}">
                    <a16:creationId xmlns:a16="http://schemas.microsoft.com/office/drawing/2014/main" id="{18614171-75E9-9042-4C9F-332DC57FAA6C}"/>
                  </a:ext>
                </a:extLst>
              </p:cNvPr>
              <p:cNvSpPr/>
              <p:nvPr/>
            </p:nvSpPr>
            <p:spPr>
              <a:xfrm>
                <a:off x="-24915045" y="-7029420"/>
                <a:ext cx="65569" cy="20260"/>
              </a:xfrm>
              <a:custGeom>
                <a:avLst/>
                <a:gdLst>
                  <a:gd name="csX0" fmla="*/ 65570 w 65569"/>
                  <a:gd name="csY0" fmla="*/ 15269 h 20260"/>
                  <a:gd name="csX1" fmla="*/ 55444 w 65569"/>
                  <a:gd name="csY1" fmla="*/ 20247 h 20260"/>
                  <a:gd name="csX2" fmla="*/ 0 w 65569"/>
                  <a:gd name="csY2" fmla="*/ 10124 h 20260"/>
                  <a:gd name="csX3" fmla="*/ 4981 w 65569"/>
                  <a:gd name="csY3" fmla="*/ 0 h 20260"/>
                  <a:gd name="csX4" fmla="*/ 65404 w 65569"/>
                  <a:gd name="csY4" fmla="*/ 15102 h 20260"/>
                </a:gdLst>
                <a:ahLst/>
                <a:cxnLst>
                  <a:cxn ang="0">
                    <a:pos x="csX0" y="csY0"/>
                  </a:cxn>
                  <a:cxn ang="0">
                    <a:pos x="csX1" y="csY1"/>
                  </a:cxn>
                  <a:cxn ang="0">
                    <a:pos x="csX2" y="csY2"/>
                  </a:cxn>
                  <a:cxn ang="0">
                    <a:pos x="csX3" y="csY3"/>
                  </a:cxn>
                  <a:cxn ang="0">
                    <a:pos x="csX4" y="csY4"/>
                  </a:cxn>
                </a:cxnLst>
                <a:rect l="l" t="t" r="r" b="b"/>
                <a:pathLst>
                  <a:path w="65569" h="20260">
                    <a:moveTo>
                      <a:pt x="65570" y="15269"/>
                    </a:moveTo>
                    <a:cubicBezTo>
                      <a:pt x="62085" y="15102"/>
                      <a:pt x="56773" y="20247"/>
                      <a:pt x="55444" y="20247"/>
                    </a:cubicBezTo>
                    <a:cubicBezTo>
                      <a:pt x="40339" y="20745"/>
                      <a:pt x="21083" y="7468"/>
                      <a:pt x="0" y="10124"/>
                    </a:cubicBezTo>
                    <a:lnTo>
                      <a:pt x="4981" y="0"/>
                    </a:lnTo>
                    <a:cubicBezTo>
                      <a:pt x="10126" y="3651"/>
                      <a:pt x="52954" y="11949"/>
                      <a:pt x="65404" y="15102"/>
                    </a:cubicBezTo>
                    <a:close/>
                  </a:path>
                </a:pathLst>
              </a:custGeom>
              <a:solidFill>
                <a:srgbClr val="1488C7"/>
              </a:solidFill>
              <a:ln w="16598" cap="flat">
                <a:noFill/>
                <a:prstDash val="solid"/>
                <a:miter/>
              </a:ln>
            </p:spPr>
            <p:txBody>
              <a:bodyPr/>
              <a:lstStyle/>
              <a:p>
                <a:endParaRPr lang="fr-FR"/>
              </a:p>
            </p:txBody>
          </p:sp>
          <p:sp>
            <p:nvSpPr>
              <p:cNvPr id="48" name="Forme libre 47">
                <a:extLst>
                  <a:ext uri="{FF2B5EF4-FFF2-40B4-BE49-F238E27FC236}">
                    <a16:creationId xmlns:a16="http://schemas.microsoft.com/office/drawing/2014/main" id="{375EB37E-4EDF-BFEF-DD2E-3529862E64D8}"/>
                  </a:ext>
                </a:extLst>
              </p:cNvPr>
              <p:cNvSpPr/>
              <p:nvPr/>
            </p:nvSpPr>
            <p:spPr>
              <a:xfrm>
                <a:off x="-25837187" y="-5396934"/>
                <a:ext cx="20087" cy="5519"/>
              </a:xfrm>
              <a:custGeom>
                <a:avLst/>
                <a:gdLst>
                  <a:gd name="csX0" fmla="*/ 20088 w 20087"/>
                  <a:gd name="csY0" fmla="*/ 235 h 5519"/>
                  <a:gd name="csX1" fmla="*/ 0 w 20087"/>
                  <a:gd name="csY1" fmla="*/ 5214 h 5519"/>
                  <a:gd name="csX2" fmla="*/ 20088 w 20087"/>
                  <a:gd name="csY2" fmla="*/ 235 h 5519"/>
                </a:gdLst>
                <a:ahLst/>
                <a:cxnLst>
                  <a:cxn ang="0">
                    <a:pos x="csX0" y="csY0"/>
                  </a:cxn>
                  <a:cxn ang="0">
                    <a:pos x="csX1" y="csY1"/>
                  </a:cxn>
                  <a:cxn ang="0">
                    <a:pos x="csX2" y="csY2"/>
                  </a:cxn>
                </a:cxnLst>
                <a:rect l="l" t="t" r="r" b="b"/>
                <a:pathLst>
                  <a:path w="20087" h="5519">
                    <a:moveTo>
                      <a:pt x="20088" y="235"/>
                    </a:moveTo>
                    <a:cubicBezTo>
                      <a:pt x="15938" y="7869"/>
                      <a:pt x="6807" y="4882"/>
                      <a:pt x="0" y="5214"/>
                    </a:cubicBezTo>
                    <a:cubicBezTo>
                      <a:pt x="4150" y="-2420"/>
                      <a:pt x="13281" y="733"/>
                      <a:pt x="20088" y="235"/>
                    </a:cubicBezTo>
                    <a:close/>
                  </a:path>
                </a:pathLst>
              </a:custGeom>
              <a:solidFill>
                <a:srgbClr val="1488C7"/>
              </a:solidFill>
              <a:ln w="16598" cap="flat">
                <a:noFill/>
                <a:prstDash val="solid"/>
                <a:miter/>
              </a:ln>
            </p:spPr>
            <p:txBody>
              <a:bodyPr/>
              <a:lstStyle/>
              <a:p>
                <a:endParaRPr lang="fr-FR"/>
              </a:p>
            </p:txBody>
          </p:sp>
          <p:sp>
            <p:nvSpPr>
              <p:cNvPr id="49" name="Forme libre 48">
                <a:extLst>
                  <a:ext uri="{FF2B5EF4-FFF2-40B4-BE49-F238E27FC236}">
                    <a16:creationId xmlns:a16="http://schemas.microsoft.com/office/drawing/2014/main" id="{CE2BEA50-B20C-CB58-FBF4-F8BE038DFA0E}"/>
                  </a:ext>
                </a:extLst>
              </p:cNvPr>
              <p:cNvSpPr/>
              <p:nvPr/>
            </p:nvSpPr>
            <p:spPr>
              <a:xfrm>
                <a:off x="-24154165" y="-5517518"/>
                <a:ext cx="479" cy="4978"/>
              </a:xfrm>
              <a:custGeom>
                <a:avLst/>
                <a:gdLst>
                  <a:gd name="csX0" fmla="*/ 239 w 479"/>
                  <a:gd name="csY0" fmla="*/ 4979 h 4978"/>
                  <a:gd name="csX1" fmla="*/ 239 w 479"/>
                  <a:gd name="csY1" fmla="*/ 0 h 4978"/>
                  <a:gd name="csX2" fmla="*/ 239 w 479"/>
                  <a:gd name="csY2" fmla="*/ 4979 h 4978"/>
                </a:gdLst>
                <a:ahLst/>
                <a:cxnLst>
                  <a:cxn ang="0">
                    <a:pos x="csX0" y="csY0"/>
                  </a:cxn>
                  <a:cxn ang="0">
                    <a:pos x="csX1" y="csY1"/>
                  </a:cxn>
                  <a:cxn ang="0">
                    <a:pos x="csX2" y="csY2"/>
                  </a:cxn>
                </a:cxnLst>
                <a:rect l="l" t="t" r="r" b="b"/>
                <a:pathLst>
                  <a:path w="479" h="4978">
                    <a:moveTo>
                      <a:pt x="239" y="4979"/>
                    </a:moveTo>
                    <a:cubicBezTo>
                      <a:pt x="1070" y="3983"/>
                      <a:pt x="-590" y="830"/>
                      <a:pt x="239" y="0"/>
                    </a:cubicBezTo>
                    <a:lnTo>
                      <a:pt x="239" y="4979"/>
                    </a:lnTo>
                    <a:close/>
                  </a:path>
                </a:pathLst>
              </a:custGeom>
              <a:solidFill>
                <a:srgbClr val="1488C7"/>
              </a:solidFill>
              <a:ln w="16598" cap="flat">
                <a:noFill/>
                <a:prstDash val="solid"/>
                <a:miter/>
              </a:ln>
            </p:spPr>
            <p:txBody>
              <a:bodyPr/>
              <a:lstStyle/>
              <a:p>
                <a:endParaRPr lang="fr-FR"/>
              </a:p>
            </p:txBody>
          </p:sp>
          <p:sp>
            <p:nvSpPr>
              <p:cNvPr id="50" name="Forme libre 49">
                <a:extLst>
                  <a:ext uri="{FF2B5EF4-FFF2-40B4-BE49-F238E27FC236}">
                    <a16:creationId xmlns:a16="http://schemas.microsoft.com/office/drawing/2014/main" id="{6CEDCE8A-3F35-15CF-0E7C-C79E83B824F9}"/>
                  </a:ext>
                </a:extLst>
              </p:cNvPr>
              <p:cNvSpPr/>
              <p:nvPr/>
            </p:nvSpPr>
            <p:spPr>
              <a:xfrm>
                <a:off x="-26584020" y="-8277007"/>
                <a:ext cx="46480" cy="40680"/>
              </a:xfrm>
              <a:custGeom>
                <a:avLst/>
                <a:gdLst>
                  <a:gd name="csX0" fmla="*/ 46139 w 46480"/>
                  <a:gd name="csY0" fmla="*/ 28273 h 40680"/>
                  <a:gd name="csX1" fmla="*/ 1650 w 46480"/>
                  <a:gd name="csY1" fmla="*/ 12008 h 40680"/>
                  <a:gd name="csX2" fmla="*/ 46139 w 46480"/>
                  <a:gd name="csY2" fmla="*/ 28273 h 40680"/>
                </a:gdLst>
                <a:ahLst/>
                <a:cxnLst>
                  <a:cxn ang="0">
                    <a:pos x="csX0" y="csY0"/>
                  </a:cxn>
                  <a:cxn ang="0">
                    <a:pos x="csX1" y="csY1"/>
                  </a:cxn>
                  <a:cxn ang="0">
                    <a:pos x="csX2" y="csY2"/>
                  </a:cxn>
                </a:cxnLst>
                <a:rect l="l" t="t" r="r" b="b"/>
                <a:pathLst>
                  <a:path w="46480" h="40680">
                    <a:moveTo>
                      <a:pt x="46139" y="28273"/>
                    </a:moveTo>
                    <a:cubicBezTo>
                      <a:pt x="41989" y="39890"/>
                      <a:pt x="-9804" y="55158"/>
                      <a:pt x="1650" y="12008"/>
                    </a:cubicBezTo>
                    <a:cubicBezTo>
                      <a:pt x="9619" y="-17698"/>
                      <a:pt x="50621" y="15494"/>
                      <a:pt x="46139" y="28273"/>
                    </a:cubicBezTo>
                    <a:close/>
                  </a:path>
                </a:pathLst>
              </a:custGeom>
              <a:solidFill>
                <a:schemeClr val="accent5"/>
              </a:solidFill>
              <a:ln w="16598" cap="flat">
                <a:noFill/>
                <a:prstDash val="solid"/>
                <a:miter/>
              </a:ln>
            </p:spPr>
            <p:txBody>
              <a:bodyPr/>
              <a:lstStyle/>
              <a:p>
                <a:endParaRPr lang="fr-FR"/>
              </a:p>
            </p:txBody>
          </p:sp>
          <p:sp>
            <p:nvSpPr>
              <p:cNvPr id="51" name="Forme libre 50">
                <a:extLst>
                  <a:ext uri="{FF2B5EF4-FFF2-40B4-BE49-F238E27FC236}">
                    <a16:creationId xmlns:a16="http://schemas.microsoft.com/office/drawing/2014/main" id="{612BAF22-DD5E-BE09-328B-C584E67D439D}"/>
                  </a:ext>
                </a:extLst>
              </p:cNvPr>
              <p:cNvSpPr/>
              <p:nvPr/>
            </p:nvSpPr>
            <p:spPr>
              <a:xfrm>
                <a:off x="-25000702" y="-8334370"/>
                <a:ext cx="332668" cy="1290012"/>
              </a:xfrm>
              <a:custGeom>
                <a:avLst/>
                <a:gdLst>
                  <a:gd name="csX0" fmla="*/ 262118 w 332668"/>
                  <a:gd name="csY0" fmla="*/ 166 h 1290012"/>
                  <a:gd name="csX1" fmla="*/ 332669 w 332668"/>
                  <a:gd name="csY1" fmla="*/ 1290013 h 1290012"/>
                  <a:gd name="csX2" fmla="*/ 121182 w 332668"/>
                  <a:gd name="csY2" fmla="*/ 1252008 h 1290012"/>
                  <a:gd name="csX3" fmla="*/ 131142 w 332668"/>
                  <a:gd name="csY3" fmla="*/ 990288 h 1290012"/>
                  <a:gd name="csX4" fmla="*/ 211486 w 332668"/>
                  <a:gd name="csY4" fmla="*/ 249273 h 1290012"/>
                  <a:gd name="csX5" fmla="*/ 203519 w 332668"/>
                  <a:gd name="csY5" fmla="*/ 141399 h 1290012"/>
                  <a:gd name="csX6" fmla="*/ 183765 w 332668"/>
                  <a:gd name="csY6" fmla="*/ 146046 h 1290012"/>
                  <a:gd name="csX7" fmla="*/ 75532 w 332668"/>
                  <a:gd name="csY7" fmla="*/ 1169027 h 1290012"/>
                  <a:gd name="csX8" fmla="*/ 0 w 332668"/>
                  <a:gd name="csY8" fmla="*/ 1146291 h 1290012"/>
                  <a:gd name="csX9" fmla="*/ 112384 w 332668"/>
                  <a:gd name="csY9" fmla="*/ 351671 h 1290012"/>
                  <a:gd name="csX10" fmla="*/ 262118 w 332668"/>
                  <a:gd name="csY10" fmla="*/ 0 h 12900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32668" h="1290012">
                    <a:moveTo>
                      <a:pt x="262118" y="166"/>
                    </a:moveTo>
                    <a:lnTo>
                      <a:pt x="332669" y="1290013"/>
                    </a:lnTo>
                    <a:cubicBezTo>
                      <a:pt x="296978" y="1282711"/>
                      <a:pt x="130644" y="1285200"/>
                      <a:pt x="121182" y="1252008"/>
                    </a:cubicBezTo>
                    <a:cubicBezTo>
                      <a:pt x="111719" y="1218816"/>
                      <a:pt x="127823" y="1039246"/>
                      <a:pt x="131142" y="990288"/>
                    </a:cubicBezTo>
                    <a:cubicBezTo>
                      <a:pt x="147742" y="745164"/>
                      <a:pt x="199369" y="492240"/>
                      <a:pt x="211486" y="249273"/>
                    </a:cubicBezTo>
                    <a:cubicBezTo>
                      <a:pt x="212317" y="231349"/>
                      <a:pt x="220285" y="148701"/>
                      <a:pt x="203519" y="141399"/>
                    </a:cubicBezTo>
                    <a:lnTo>
                      <a:pt x="183765" y="146046"/>
                    </a:lnTo>
                    <a:cubicBezTo>
                      <a:pt x="130147" y="482780"/>
                      <a:pt x="96116" y="827148"/>
                      <a:pt x="75532" y="1169027"/>
                    </a:cubicBezTo>
                    <a:cubicBezTo>
                      <a:pt x="55943" y="1161725"/>
                      <a:pt x="5976" y="1165874"/>
                      <a:pt x="0" y="1146291"/>
                    </a:cubicBezTo>
                    <a:cubicBezTo>
                      <a:pt x="16766" y="883409"/>
                      <a:pt x="49468" y="607250"/>
                      <a:pt x="112384" y="351671"/>
                    </a:cubicBezTo>
                    <a:cubicBezTo>
                      <a:pt x="140769" y="236162"/>
                      <a:pt x="175631" y="83312"/>
                      <a:pt x="262118" y="0"/>
                    </a:cubicBezTo>
                    <a:close/>
                  </a:path>
                </a:pathLst>
              </a:custGeom>
              <a:solidFill>
                <a:schemeClr val="accent5"/>
              </a:solidFill>
              <a:ln w="16598" cap="flat">
                <a:noFill/>
                <a:prstDash val="solid"/>
                <a:miter/>
              </a:ln>
            </p:spPr>
            <p:txBody>
              <a:bodyPr/>
              <a:lstStyle/>
              <a:p>
                <a:endParaRPr lang="fr-FR"/>
              </a:p>
            </p:txBody>
          </p:sp>
          <p:sp>
            <p:nvSpPr>
              <p:cNvPr id="52" name="Forme libre 51">
                <a:extLst>
                  <a:ext uri="{FF2B5EF4-FFF2-40B4-BE49-F238E27FC236}">
                    <a16:creationId xmlns:a16="http://schemas.microsoft.com/office/drawing/2014/main" id="{BEDE4D8A-236A-70DE-CADF-FDF9998FC7C7}"/>
                  </a:ext>
                </a:extLst>
              </p:cNvPr>
              <p:cNvSpPr/>
              <p:nvPr/>
            </p:nvSpPr>
            <p:spPr>
              <a:xfrm>
                <a:off x="-24643109" y="-7257782"/>
                <a:ext cx="397882" cy="1538788"/>
              </a:xfrm>
              <a:custGeom>
                <a:avLst/>
                <a:gdLst>
                  <a:gd name="csX0" fmla="*/ 166642 w 397882"/>
                  <a:gd name="csY0" fmla="*/ 1825 h 1538788"/>
                  <a:gd name="csX1" fmla="*/ 188886 w 397882"/>
                  <a:gd name="csY1" fmla="*/ 244128 h 1538788"/>
                  <a:gd name="csX2" fmla="*/ 397882 w 397882"/>
                  <a:gd name="csY2" fmla="*/ 257073 h 1538788"/>
                  <a:gd name="csX3" fmla="*/ 383274 w 397882"/>
                  <a:gd name="csY3" fmla="*/ 1538788 h 1538788"/>
                  <a:gd name="csX4" fmla="*/ 323015 w 397882"/>
                  <a:gd name="csY4" fmla="*/ 1538456 h 1538788"/>
                  <a:gd name="csX5" fmla="*/ 301602 w 397882"/>
                  <a:gd name="csY5" fmla="*/ 292588 h 1538788"/>
                  <a:gd name="csX6" fmla="*/ 142 w 397882"/>
                  <a:gd name="csY6" fmla="*/ 271512 h 1538788"/>
                  <a:gd name="csX7" fmla="*/ 20560 w 397882"/>
                  <a:gd name="csY7" fmla="*/ 236494 h 1538788"/>
                  <a:gd name="csX8" fmla="*/ 10600 w 397882"/>
                  <a:gd name="csY8" fmla="*/ 0 h 1538788"/>
                  <a:gd name="csX9" fmla="*/ 166476 w 397882"/>
                  <a:gd name="csY9" fmla="*/ 1991 h 15387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97882" h="1538788">
                    <a:moveTo>
                      <a:pt x="166642" y="1825"/>
                    </a:moveTo>
                    <a:cubicBezTo>
                      <a:pt x="170460" y="51116"/>
                      <a:pt x="155686" y="207451"/>
                      <a:pt x="188886" y="244128"/>
                    </a:cubicBezTo>
                    <a:cubicBezTo>
                      <a:pt x="220593" y="279146"/>
                      <a:pt x="390579" y="235664"/>
                      <a:pt x="397882" y="257073"/>
                    </a:cubicBezTo>
                    <a:lnTo>
                      <a:pt x="383274" y="1538788"/>
                    </a:lnTo>
                    <a:lnTo>
                      <a:pt x="323015" y="1538456"/>
                    </a:lnTo>
                    <a:lnTo>
                      <a:pt x="301602" y="292588"/>
                    </a:lnTo>
                    <a:cubicBezTo>
                      <a:pt x="287823" y="258567"/>
                      <a:pt x="7445" y="297568"/>
                      <a:pt x="142" y="271512"/>
                    </a:cubicBezTo>
                    <a:cubicBezTo>
                      <a:pt x="-1850" y="264209"/>
                      <a:pt x="17737" y="254584"/>
                      <a:pt x="20560" y="236494"/>
                    </a:cubicBezTo>
                    <a:cubicBezTo>
                      <a:pt x="29358" y="181063"/>
                      <a:pt x="6450" y="62401"/>
                      <a:pt x="10600" y="0"/>
                    </a:cubicBezTo>
                    <a:lnTo>
                      <a:pt x="166476" y="1991"/>
                    </a:lnTo>
                    <a:close/>
                  </a:path>
                </a:pathLst>
              </a:custGeom>
              <a:solidFill>
                <a:schemeClr val="accent5"/>
              </a:solidFill>
              <a:ln w="16598" cap="flat">
                <a:noFill/>
                <a:prstDash val="solid"/>
                <a:miter/>
              </a:ln>
            </p:spPr>
            <p:txBody>
              <a:bodyPr/>
              <a:lstStyle/>
              <a:p>
                <a:endParaRPr lang="fr-FR"/>
              </a:p>
            </p:txBody>
          </p:sp>
          <p:sp>
            <p:nvSpPr>
              <p:cNvPr id="53" name="Forme libre 52">
                <a:extLst>
                  <a:ext uri="{FF2B5EF4-FFF2-40B4-BE49-F238E27FC236}">
                    <a16:creationId xmlns:a16="http://schemas.microsoft.com/office/drawing/2014/main" id="{9BFC13C3-A8A0-0858-558F-7BB21D5DC075}"/>
                  </a:ext>
                </a:extLst>
              </p:cNvPr>
              <p:cNvSpPr/>
              <p:nvPr/>
            </p:nvSpPr>
            <p:spPr>
              <a:xfrm>
                <a:off x="-24748212" y="-6996228"/>
                <a:ext cx="95284" cy="1263071"/>
              </a:xfrm>
              <a:custGeom>
                <a:avLst/>
                <a:gdLst>
                  <a:gd name="csX0" fmla="*/ 95285 w 95284"/>
                  <a:gd name="csY0" fmla="*/ 2324 h 1263071"/>
                  <a:gd name="csX1" fmla="*/ 66235 w 95284"/>
                  <a:gd name="csY1" fmla="*/ 31201 h 1263071"/>
                  <a:gd name="csX2" fmla="*/ 59760 w 95284"/>
                  <a:gd name="csY2" fmla="*/ 191021 h 1263071"/>
                  <a:gd name="csX3" fmla="*/ 80178 w 95284"/>
                  <a:gd name="csY3" fmla="*/ 1249353 h 1263071"/>
                  <a:gd name="csX4" fmla="*/ 17263 w 95284"/>
                  <a:gd name="csY4" fmla="*/ 1261966 h 1263071"/>
                  <a:gd name="csX5" fmla="*/ 0 w 95284"/>
                  <a:gd name="csY5" fmla="*/ 0 h 1263071"/>
                  <a:gd name="csX6" fmla="*/ 95285 w 95284"/>
                  <a:gd name="csY6" fmla="*/ 2324 h 126307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5284" h="1263071">
                    <a:moveTo>
                      <a:pt x="95285" y="2324"/>
                    </a:moveTo>
                    <a:cubicBezTo>
                      <a:pt x="94122" y="23069"/>
                      <a:pt x="74535" y="1991"/>
                      <a:pt x="66235" y="31201"/>
                    </a:cubicBezTo>
                    <a:cubicBezTo>
                      <a:pt x="60423" y="51448"/>
                      <a:pt x="60921" y="158991"/>
                      <a:pt x="59760" y="191021"/>
                    </a:cubicBezTo>
                    <a:cubicBezTo>
                      <a:pt x="47809" y="543688"/>
                      <a:pt x="71712" y="897184"/>
                      <a:pt x="80178" y="1249353"/>
                    </a:cubicBezTo>
                    <a:cubicBezTo>
                      <a:pt x="74535" y="1272421"/>
                      <a:pt x="36353" y="1258646"/>
                      <a:pt x="17263" y="1261966"/>
                    </a:cubicBezTo>
                    <a:lnTo>
                      <a:pt x="0" y="0"/>
                    </a:lnTo>
                    <a:lnTo>
                      <a:pt x="95285" y="2324"/>
                    </a:lnTo>
                    <a:close/>
                  </a:path>
                </a:pathLst>
              </a:custGeom>
              <a:solidFill>
                <a:schemeClr val="accent5"/>
              </a:solidFill>
              <a:ln w="16598" cap="flat">
                <a:noFill/>
                <a:prstDash val="solid"/>
                <a:miter/>
              </a:ln>
            </p:spPr>
            <p:txBody>
              <a:bodyPr/>
              <a:lstStyle/>
              <a:p>
                <a:endParaRPr lang="fr-FR"/>
              </a:p>
            </p:txBody>
          </p:sp>
          <p:sp>
            <p:nvSpPr>
              <p:cNvPr id="54" name="Forme libre 53">
                <a:extLst>
                  <a:ext uri="{FF2B5EF4-FFF2-40B4-BE49-F238E27FC236}">
                    <a16:creationId xmlns:a16="http://schemas.microsoft.com/office/drawing/2014/main" id="{340AEB60-C014-4E97-3E0B-75BFD04E4228}"/>
                  </a:ext>
                </a:extLst>
              </p:cNvPr>
              <p:cNvSpPr/>
              <p:nvPr/>
            </p:nvSpPr>
            <p:spPr>
              <a:xfrm>
                <a:off x="-24593099" y="-8062360"/>
                <a:ext cx="90901" cy="383037"/>
              </a:xfrm>
              <a:custGeom>
                <a:avLst/>
                <a:gdLst>
                  <a:gd name="csX0" fmla="*/ 40935 w 90901"/>
                  <a:gd name="csY0" fmla="*/ 383037 h 383037"/>
                  <a:gd name="csX1" fmla="*/ 265 w 90901"/>
                  <a:gd name="csY1" fmla="*/ 305036 h 383037"/>
                  <a:gd name="csX2" fmla="*/ 48570 w 90901"/>
                  <a:gd name="csY2" fmla="*/ 0 h 383037"/>
                  <a:gd name="csX3" fmla="*/ 90901 w 90901"/>
                  <a:gd name="csY3" fmla="*/ 305368 h 383037"/>
                  <a:gd name="csX4" fmla="*/ 40935 w 90901"/>
                  <a:gd name="csY4" fmla="*/ 383037 h 383037"/>
                </a:gdLst>
                <a:ahLst/>
                <a:cxnLst>
                  <a:cxn ang="0">
                    <a:pos x="csX0" y="csY0"/>
                  </a:cxn>
                  <a:cxn ang="0">
                    <a:pos x="csX1" y="csY1"/>
                  </a:cxn>
                  <a:cxn ang="0">
                    <a:pos x="csX2" y="csY2"/>
                  </a:cxn>
                  <a:cxn ang="0">
                    <a:pos x="csX3" y="csY3"/>
                  </a:cxn>
                  <a:cxn ang="0">
                    <a:pos x="csX4" y="csY4"/>
                  </a:cxn>
                </a:cxnLst>
                <a:rect l="l" t="t" r="r" b="b"/>
                <a:pathLst>
                  <a:path w="90901" h="383037">
                    <a:moveTo>
                      <a:pt x="40935" y="383037"/>
                    </a:moveTo>
                    <a:cubicBezTo>
                      <a:pt x="26326" y="359305"/>
                      <a:pt x="1925" y="334743"/>
                      <a:pt x="265" y="305036"/>
                    </a:cubicBezTo>
                    <a:cubicBezTo>
                      <a:pt x="-4051" y="227532"/>
                      <a:pt x="45749" y="84308"/>
                      <a:pt x="48570" y="0"/>
                    </a:cubicBezTo>
                    <a:lnTo>
                      <a:pt x="90901" y="305368"/>
                    </a:lnTo>
                    <a:lnTo>
                      <a:pt x="40935" y="383037"/>
                    </a:lnTo>
                    <a:close/>
                  </a:path>
                </a:pathLst>
              </a:custGeom>
              <a:solidFill>
                <a:schemeClr val="accent5"/>
              </a:solidFill>
              <a:ln w="16598" cap="flat">
                <a:noFill/>
                <a:prstDash val="solid"/>
                <a:miter/>
              </a:ln>
            </p:spPr>
            <p:txBody>
              <a:bodyPr/>
              <a:lstStyle/>
              <a:p>
                <a:endParaRPr lang="fr-FR"/>
              </a:p>
            </p:txBody>
          </p:sp>
          <p:sp>
            <p:nvSpPr>
              <p:cNvPr id="55" name="Forme libre 54">
                <a:extLst>
                  <a:ext uri="{FF2B5EF4-FFF2-40B4-BE49-F238E27FC236}">
                    <a16:creationId xmlns:a16="http://schemas.microsoft.com/office/drawing/2014/main" id="{BA2B9157-B954-D649-E450-A0576121E4DC}"/>
                  </a:ext>
                </a:extLst>
              </p:cNvPr>
              <p:cNvSpPr/>
              <p:nvPr/>
            </p:nvSpPr>
            <p:spPr>
              <a:xfrm>
                <a:off x="-24554441" y="-8313138"/>
                <a:ext cx="57223" cy="79672"/>
              </a:xfrm>
              <a:custGeom>
                <a:avLst/>
                <a:gdLst>
                  <a:gd name="csX0" fmla="*/ 12568 w 57223"/>
                  <a:gd name="csY0" fmla="*/ 79673 h 79672"/>
                  <a:gd name="csX1" fmla="*/ 57224 w 57223"/>
                  <a:gd name="csY1" fmla="*/ 25736 h 79672"/>
                  <a:gd name="csX2" fmla="*/ 12568 w 57223"/>
                  <a:gd name="csY2" fmla="*/ 79673 h 79672"/>
                </a:gdLst>
                <a:ahLst/>
                <a:cxnLst>
                  <a:cxn ang="0">
                    <a:pos x="csX0" y="csY0"/>
                  </a:cxn>
                  <a:cxn ang="0">
                    <a:pos x="csX1" y="csY1"/>
                  </a:cxn>
                  <a:cxn ang="0">
                    <a:pos x="csX2" y="csY2"/>
                  </a:cxn>
                </a:cxnLst>
                <a:rect l="l" t="t" r="r" b="b"/>
                <a:pathLst>
                  <a:path w="57223" h="79672">
                    <a:moveTo>
                      <a:pt x="12568" y="79673"/>
                    </a:moveTo>
                    <a:cubicBezTo>
                      <a:pt x="-16316" y="28723"/>
                      <a:pt x="7091" y="-37164"/>
                      <a:pt x="57224" y="25736"/>
                    </a:cubicBezTo>
                    <a:lnTo>
                      <a:pt x="12568" y="79673"/>
                    </a:lnTo>
                    <a:close/>
                  </a:path>
                </a:pathLst>
              </a:custGeom>
              <a:solidFill>
                <a:schemeClr val="accent5"/>
              </a:solidFill>
              <a:ln w="16598" cap="flat">
                <a:noFill/>
                <a:prstDash val="solid"/>
                <a:miter/>
              </a:ln>
            </p:spPr>
            <p:txBody>
              <a:bodyPr/>
              <a:lstStyle/>
              <a:p>
                <a:endParaRPr lang="fr-FR"/>
              </a:p>
            </p:txBody>
          </p:sp>
          <p:sp>
            <p:nvSpPr>
              <p:cNvPr id="56" name="Forme libre 55">
                <a:extLst>
                  <a:ext uri="{FF2B5EF4-FFF2-40B4-BE49-F238E27FC236}">
                    <a16:creationId xmlns:a16="http://schemas.microsoft.com/office/drawing/2014/main" id="{06D3E562-4AAA-6AB2-3782-C5C44124D05E}"/>
                  </a:ext>
                </a:extLst>
              </p:cNvPr>
              <p:cNvSpPr/>
              <p:nvPr/>
            </p:nvSpPr>
            <p:spPr>
              <a:xfrm>
                <a:off x="-24311546" y="-5672857"/>
                <a:ext cx="51543" cy="25147"/>
              </a:xfrm>
              <a:custGeom>
                <a:avLst/>
                <a:gdLst>
                  <a:gd name="csX0" fmla="*/ 1412 w 51543"/>
                  <a:gd name="csY0" fmla="*/ 9294 h 25147"/>
                  <a:gd name="csX1" fmla="*/ 43743 w 51543"/>
                  <a:gd name="csY1" fmla="*/ 0 h 25147"/>
                  <a:gd name="csX2" fmla="*/ 1412 w 51543"/>
                  <a:gd name="csY2" fmla="*/ 9294 h 25147"/>
                </a:gdLst>
                <a:ahLst/>
                <a:cxnLst>
                  <a:cxn ang="0">
                    <a:pos x="csX0" y="csY0"/>
                  </a:cxn>
                  <a:cxn ang="0">
                    <a:pos x="csX1" y="csY1"/>
                  </a:cxn>
                  <a:cxn ang="0">
                    <a:pos x="csX2" y="csY2"/>
                  </a:cxn>
                </a:cxnLst>
                <a:rect l="l" t="t" r="r" b="b"/>
                <a:pathLst>
                  <a:path w="51543" h="25147">
                    <a:moveTo>
                      <a:pt x="1412" y="9294"/>
                    </a:moveTo>
                    <a:lnTo>
                      <a:pt x="43743" y="0"/>
                    </a:lnTo>
                    <a:cubicBezTo>
                      <a:pt x="77941" y="34686"/>
                      <a:pt x="-12199" y="29209"/>
                      <a:pt x="1412" y="9294"/>
                    </a:cubicBezTo>
                    <a:close/>
                  </a:path>
                </a:pathLst>
              </a:custGeom>
              <a:solidFill>
                <a:srgbClr val="1488C7"/>
              </a:solidFill>
              <a:ln w="16598" cap="flat">
                <a:noFill/>
                <a:prstDash val="solid"/>
                <a:miter/>
              </a:ln>
            </p:spPr>
            <p:txBody>
              <a:bodyPr/>
              <a:lstStyle/>
              <a:p>
                <a:endParaRPr lang="fr-FR"/>
              </a:p>
            </p:txBody>
          </p:sp>
          <p:sp>
            <p:nvSpPr>
              <p:cNvPr id="57" name="Forme libre 56">
                <a:extLst>
                  <a:ext uri="{FF2B5EF4-FFF2-40B4-BE49-F238E27FC236}">
                    <a16:creationId xmlns:a16="http://schemas.microsoft.com/office/drawing/2014/main" id="{D66F38F3-CB16-9937-9B23-479504C00810}"/>
                  </a:ext>
                </a:extLst>
              </p:cNvPr>
              <p:cNvSpPr/>
              <p:nvPr/>
            </p:nvSpPr>
            <p:spPr>
              <a:xfrm>
                <a:off x="-24738420" y="-5690224"/>
                <a:ext cx="65405" cy="12493"/>
              </a:xfrm>
              <a:custGeom>
                <a:avLst/>
                <a:gdLst>
                  <a:gd name="csX0" fmla="*/ 65405 w 65405"/>
                  <a:gd name="csY0" fmla="*/ 1435 h 12493"/>
                  <a:gd name="csX1" fmla="*/ 2 w 65405"/>
                  <a:gd name="csY1" fmla="*/ 11392 h 12493"/>
                  <a:gd name="csX2" fmla="*/ 65405 w 65405"/>
                  <a:gd name="csY2" fmla="*/ 1435 h 12493"/>
                </a:gdLst>
                <a:ahLst/>
                <a:cxnLst>
                  <a:cxn ang="0">
                    <a:pos x="csX0" y="csY0"/>
                  </a:cxn>
                  <a:cxn ang="0">
                    <a:pos x="csX1" y="csY1"/>
                  </a:cxn>
                  <a:cxn ang="0">
                    <a:pos x="csX2" y="csY2"/>
                  </a:cxn>
                </a:cxnLst>
                <a:rect l="l" t="t" r="r" b="b"/>
                <a:pathLst>
                  <a:path w="65405" h="12493">
                    <a:moveTo>
                      <a:pt x="65405" y="1435"/>
                    </a:moveTo>
                    <a:cubicBezTo>
                      <a:pt x="52789" y="20852"/>
                      <a:pt x="19589" y="8073"/>
                      <a:pt x="2" y="11392"/>
                    </a:cubicBezTo>
                    <a:cubicBezTo>
                      <a:pt x="-331" y="-10017"/>
                      <a:pt x="50631" y="6248"/>
                      <a:pt x="65405" y="1435"/>
                    </a:cubicBezTo>
                    <a:close/>
                  </a:path>
                </a:pathLst>
              </a:custGeom>
              <a:solidFill>
                <a:srgbClr val="1488C7"/>
              </a:solidFill>
              <a:ln w="16598" cap="flat">
                <a:noFill/>
                <a:prstDash val="solid"/>
                <a:miter/>
              </a:ln>
            </p:spPr>
            <p:txBody>
              <a:bodyPr/>
              <a:lstStyle/>
              <a:p>
                <a:endParaRPr lang="fr-FR"/>
              </a:p>
            </p:txBody>
          </p:sp>
          <p:sp>
            <p:nvSpPr>
              <p:cNvPr id="58" name="Forme libre 57">
                <a:extLst>
                  <a:ext uri="{FF2B5EF4-FFF2-40B4-BE49-F238E27FC236}">
                    <a16:creationId xmlns:a16="http://schemas.microsoft.com/office/drawing/2014/main" id="{81D07A17-86DA-57CC-E616-D35DFD7B6AC5}"/>
                  </a:ext>
                </a:extLst>
              </p:cNvPr>
              <p:cNvSpPr/>
              <p:nvPr/>
            </p:nvSpPr>
            <p:spPr>
              <a:xfrm>
                <a:off x="-24413741" y="-8330329"/>
                <a:ext cx="124468" cy="668090"/>
              </a:xfrm>
              <a:custGeom>
                <a:avLst/>
                <a:gdLst>
                  <a:gd name="csX0" fmla="*/ 96802 w 124468"/>
                  <a:gd name="csY0" fmla="*/ 1436 h 668090"/>
                  <a:gd name="csX1" fmla="*/ 123860 w 124468"/>
                  <a:gd name="csY1" fmla="*/ 38445 h 668090"/>
                  <a:gd name="csX2" fmla="*/ 37206 w 124468"/>
                  <a:gd name="csY2" fmla="*/ 657644 h 668090"/>
                  <a:gd name="csX3" fmla="*/ 2678 w 124468"/>
                  <a:gd name="csY3" fmla="*/ 648683 h 668090"/>
                  <a:gd name="csX4" fmla="*/ 13136 w 124468"/>
                  <a:gd name="csY4" fmla="*/ 452019 h 668090"/>
                  <a:gd name="csX5" fmla="*/ 96802 w 124468"/>
                  <a:gd name="csY5" fmla="*/ 1270 h 668090"/>
                </a:gdLst>
                <a:ahLst/>
                <a:cxnLst>
                  <a:cxn ang="0">
                    <a:pos x="csX0" y="csY0"/>
                  </a:cxn>
                  <a:cxn ang="0">
                    <a:pos x="csX1" y="csY1"/>
                  </a:cxn>
                  <a:cxn ang="0">
                    <a:pos x="csX2" y="csY2"/>
                  </a:cxn>
                  <a:cxn ang="0">
                    <a:pos x="csX3" y="csY3"/>
                  </a:cxn>
                  <a:cxn ang="0">
                    <a:pos x="csX4" y="csY4"/>
                  </a:cxn>
                  <a:cxn ang="0">
                    <a:pos x="csX5" y="csY5"/>
                  </a:cxn>
                </a:cxnLst>
                <a:rect l="l" t="t" r="r" b="b"/>
                <a:pathLst>
                  <a:path w="124468" h="668090">
                    <a:moveTo>
                      <a:pt x="96802" y="1436"/>
                    </a:moveTo>
                    <a:cubicBezTo>
                      <a:pt x="117885" y="-6862"/>
                      <a:pt x="127014" y="22844"/>
                      <a:pt x="123860" y="38445"/>
                    </a:cubicBezTo>
                    <a:lnTo>
                      <a:pt x="37206" y="657644"/>
                    </a:lnTo>
                    <a:cubicBezTo>
                      <a:pt x="22764" y="674240"/>
                      <a:pt x="7327" y="670921"/>
                      <a:pt x="2678" y="648683"/>
                    </a:cubicBezTo>
                    <a:cubicBezTo>
                      <a:pt x="-5954" y="608188"/>
                      <a:pt x="8654" y="498986"/>
                      <a:pt x="13136" y="452019"/>
                    </a:cubicBezTo>
                    <a:cubicBezTo>
                      <a:pt x="17951" y="402231"/>
                      <a:pt x="75553" y="9734"/>
                      <a:pt x="96802" y="1270"/>
                    </a:cubicBezTo>
                    <a:close/>
                  </a:path>
                </a:pathLst>
              </a:custGeom>
              <a:solidFill>
                <a:srgbClr val="171818"/>
              </a:solidFill>
              <a:ln w="16598" cap="flat">
                <a:noFill/>
                <a:prstDash val="solid"/>
                <a:miter/>
              </a:ln>
            </p:spPr>
            <p:txBody>
              <a:bodyPr/>
              <a:lstStyle/>
              <a:p>
                <a:endParaRPr lang="fr-FR"/>
              </a:p>
            </p:txBody>
          </p:sp>
          <p:sp>
            <p:nvSpPr>
              <p:cNvPr id="59" name="Forme libre 58">
                <a:extLst>
                  <a:ext uri="{FF2B5EF4-FFF2-40B4-BE49-F238E27FC236}">
                    <a16:creationId xmlns:a16="http://schemas.microsoft.com/office/drawing/2014/main" id="{36702442-35FD-0CEB-A432-3D94F26388E6}"/>
                  </a:ext>
                </a:extLst>
              </p:cNvPr>
              <p:cNvSpPr/>
              <p:nvPr/>
            </p:nvSpPr>
            <p:spPr>
              <a:xfrm>
                <a:off x="-26601491" y="-9403409"/>
                <a:ext cx="132999" cy="92443"/>
              </a:xfrm>
              <a:custGeom>
                <a:avLst/>
                <a:gdLst>
                  <a:gd name="csX0" fmla="*/ 32568 w 132999"/>
                  <a:gd name="csY0" fmla="*/ 90701 h 92443"/>
                  <a:gd name="csX1" fmla="*/ 4016 w 132999"/>
                  <a:gd name="csY1" fmla="*/ 90701 h 92443"/>
                  <a:gd name="csX2" fmla="*/ 133000 w 132999"/>
                  <a:gd name="csY2" fmla="*/ 37759 h 92443"/>
                  <a:gd name="csX3" fmla="*/ 68591 w 132999"/>
                  <a:gd name="csY3" fmla="*/ 48381 h 92443"/>
                  <a:gd name="csX4" fmla="*/ 32402 w 132999"/>
                  <a:gd name="csY4" fmla="*/ 90535 h 92443"/>
                </a:gdLst>
                <a:ahLst/>
                <a:cxnLst>
                  <a:cxn ang="0">
                    <a:pos x="csX0" y="csY0"/>
                  </a:cxn>
                  <a:cxn ang="0">
                    <a:pos x="csX1" y="csY1"/>
                  </a:cxn>
                  <a:cxn ang="0">
                    <a:pos x="csX2" y="csY2"/>
                  </a:cxn>
                  <a:cxn ang="0">
                    <a:pos x="csX3" y="csY3"/>
                  </a:cxn>
                  <a:cxn ang="0">
                    <a:pos x="csX4" y="csY4"/>
                  </a:cxn>
                </a:cxnLst>
                <a:rect l="l" t="t" r="r" b="b"/>
                <a:pathLst>
                  <a:path w="132999" h="92443">
                    <a:moveTo>
                      <a:pt x="32568" y="90701"/>
                    </a:moveTo>
                    <a:cubicBezTo>
                      <a:pt x="28750" y="93024"/>
                      <a:pt x="7335" y="93024"/>
                      <a:pt x="4016" y="90701"/>
                    </a:cubicBezTo>
                    <a:cubicBezTo>
                      <a:pt x="-24372" y="20001"/>
                      <a:pt x="106108" y="-42732"/>
                      <a:pt x="133000" y="37759"/>
                    </a:cubicBezTo>
                    <a:cubicBezTo>
                      <a:pt x="121711" y="74768"/>
                      <a:pt x="98470" y="41410"/>
                      <a:pt x="68591" y="48381"/>
                    </a:cubicBezTo>
                    <a:cubicBezTo>
                      <a:pt x="38710" y="55351"/>
                      <a:pt x="38378" y="86718"/>
                      <a:pt x="32402" y="90535"/>
                    </a:cubicBezTo>
                    <a:close/>
                  </a:path>
                </a:pathLst>
              </a:custGeom>
              <a:solidFill>
                <a:srgbClr val="171818"/>
              </a:solidFill>
              <a:ln w="16598" cap="flat">
                <a:noFill/>
                <a:prstDash val="solid"/>
                <a:miter/>
              </a:ln>
            </p:spPr>
            <p:txBody>
              <a:bodyPr/>
              <a:lstStyle/>
              <a:p>
                <a:endParaRPr lang="fr-FR"/>
              </a:p>
            </p:txBody>
          </p:sp>
          <p:sp>
            <p:nvSpPr>
              <p:cNvPr id="60" name="Forme libre 59">
                <a:extLst>
                  <a:ext uri="{FF2B5EF4-FFF2-40B4-BE49-F238E27FC236}">
                    <a16:creationId xmlns:a16="http://schemas.microsoft.com/office/drawing/2014/main" id="{82073DD8-6C11-C26F-D80F-8AA159D383C4}"/>
                  </a:ext>
                </a:extLst>
              </p:cNvPr>
              <p:cNvSpPr/>
              <p:nvPr/>
            </p:nvSpPr>
            <p:spPr>
              <a:xfrm>
                <a:off x="-26482154" y="-9296199"/>
                <a:ext cx="64891" cy="89750"/>
              </a:xfrm>
              <a:custGeom>
                <a:avLst/>
                <a:gdLst>
                  <a:gd name="csX0" fmla="*/ 53835 w 64891"/>
                  <a:gd name="csY0" fmla="*/ 83731 h 89750"/>
                  <a:gd name="csX1" fmla="*/ 28602 w 64891"/>
                  <a:gd name="csY1" fmla="*/ 87 h 89750"/>
                  <a:gd name="csX2" fmla="*/ 53835 w 64891"/>
                  <a:gd name="csY2" fmla="*/ 83731 h 89750"/>
                </a:gdLst>
                <a:ahLst/>
                <a:cxnLst>
                  <a:cxn ang="0">
                    <a:pos x="csX0" y="csY0"/>
                  </a:cxn>
                  <a:cxn ang="0">
                    <a:pos x="csX1" y="csY1"/>
                  </a:cxn>
                  <a:cxn ang="0">
                    <a:pos x="csX2" y="csY2"/>
                  </a:cxn>
                </a:cxnLst>
                <a:rect l="l" t="t" r="r" b="b"/>
                <a:pathLst>
                  <a:path w="64891" h="89750">
                    <a:moveTo>
                      <a:pt x="53835" y="83731"/>
                    </a:moveTo>
                    <a:cubicBezTo>
                      <a:pt x="-3601" y="116591"/>
                      <a:pt x="-19869" y="4402"/>
                      <a:pt x="28602" y="87"/>
                    </a:cubicBezTo>
                    <a:cubicBezTo>
                      <a:pt x="61306" y="-2735"/>
                      <a:pt x="77075" y="64148"/>
                      <a:pt x="53835" y="83731"/>
                    </a:cubicBezTo>
                    <a:close/>
                  </a:path>
                </a:pathLst>
              </a:custGeom>
              <a:solidFill>
                <a:srgbClr val="171818"/>
              </a:solidFill>
              <a:ln w="16598" cap="flat">
                <a:noFill/>
                <a:prstDash val="solid"/>
                <a:miter/>
              </a:ln>
            </p:spPr>
            <p:txBody>
              <a:bodyPr/>
              <a:lstStyle/>
              <a:p>
                <a:endParaRPr lang="fr-FR"/>
              </a:p>
            </p:txBody>
          </p:sp>
          <p:sp>
            <p:nvSpPr>
              <p:cNvPr id="61" name="Forme libre 60">
                <a:extLst>
                  <a:ext uri="{FF2B5EF4-FFF2-40B4-BE49-F238E27FC236}">
                    <a16:creationId xmlns:a16="http://schemas.microsoft.com/office/drawing/2014/main" id="{BF40ADB4-249C-02C8-4F13-2C090202AC91}"/>
                  </a:ext>
                </a:extLst>
              </p:cNvPr>
              <p:cNvSpPr/>
              <p:nvPr/>
            </p:nvSpPr>
            <p:spPr>
              <a:xfrm>
                <a:off x="-26848624" y="-8974377"/>
                <a:ext cx="118324" cy="84678"/>
              </a:xfrm>
              <a:custGeom>
                <a:avLst/>
                <a:gdLst>
                  <a:gd name="csX0" fmla="*/ 32856 w 118324"/>
                  <a:gd name="csY0" fmla="*/ 80056 h 84678"/>
                  <a:gd name="csX1" fmla="*/ 72530 w 118324"/>
                  <a:gd name="csY1" fmla="*/ 1390 h 84678"/>
                  <a:gd name="csX2" fmla="*/ 48791 w 118324"/>
                  <a:gd name="csY2" fmla="*/ 48191 h 84678"/>
                  <a:gd name="csX3" fmla="*/ 32856 w 118324"/>
                  <a:gd name="csY3" fmla="*/ 80056 h 84678"/>
                </a:gdLst>
                <a:ahLst/>
                <a:cxnLst>
                  <a:cxn ang="0">
                    <a:pos x="csX0" y="csY0"/>
                  </a:cxn>
                  <a:cxn ang="0">
                    <a:pos x="csX1" y="csY1"/>
                  </a:cxn>
                  <a:cxn ang="0">
                    <a:pos x="csX2" y="csY2"/>
                  </a:cxn>
                  <a:cxn ang="0">
                    <a:pos x="csX3" y="csY3"/>
                  </a:cxn>
                </a:cxnLst>
                <a:rect l="l" t="t" r="r" b="b"/>
                <a:pathLst>
                  <a:path w="118324" h="84678">
                    <a:moveTo>
                      <a:pt x="32856" y="80056"/>
                    </a:moveTo>
                    <a:cubicBezTo>
                      <a:pt x="-9309" y="106609"/>
                      <a:pt x="-24746" y="10518"/>
                      <a:pt x="72530" y="1390"/>
                    </a:cubicBezTo>
                    <a:cubicBezTo>
                      <a:pt x="186075" y="-9231"/>
                      <a:pt x="53274" y="44374"/>
                      <a:pt x="48791" y="48191"/>
                    </a:cubicBezTo>
                    <a:cubicBezTo>
                      <a:pt x="36507" y="58149"/>
                      <a:pt x="35346" y="78562"/>
                      <a:pt x="32856" y="80056"/>
                    </a:cubicBezTo>
                    <a:close/>
                  </a:path>
                </a:pathLst>
              </a:custGeom>
              <a:solidFill>
                <a:srgbClr val="171818"/>
              </a:solidFill>
              <a:ln w="16598" cap="flat">
                <a:noFill/>
                <a:prstDash val="solid"/>
                <a:miter/>
              </a:ln>
            </p:spPr>
            <p:txBody>
              <a:bodyPr/>
              <a:lstStyle/>
              <a:p>
                <a:endParaRPr lang="fr-FR"/>
              </a:p>
            </p:txBody>
          </p:sp>
          <p:sp>
            <p:nvSpPr>
              <p:cNvPr id="62" name="Forme libre 61">
                <a:extLst>
                  <a:ext uri="{FF2B5EF4-FFF2-40B4-BE49-F238E27FC236}">
                    <a16:creationId xmlns:a16="http://schemas.microsoft.com/office/drawing/2014/main" id="{7510D147-786D-7BD7-B5BA-4063D097F1FC}"/>
                  </a:ext>
                </a:extLst>
              </p:cNvPr>
              <p:cNvSpPr/>
              <p:nvPr/>
            </p:nvSpPr>
            <p:spPr>
              <a:xfrm>
                <a:off x="-26809838" y="-8934957"/>
                <a:ext cx="96177" cy="56946"/>
              </a:xfrm>
              <a:custGeom>
                <a:avLst/>
                <a:gdLst>
                  <a:gd name="csX0" fmla="*/ 4861 w 96177"/>
                  <a:gd name="csY0" fmla="*/ 56402 h 56946"/>
                  <a:gd name="csX1" fmla="*/ 95497 w 96177"/>
                  <a:gd name="csY1" fmla="*/ 8771 h 56946"/>
                  <a:gd name="csX2" fmla="*/ 4861 w 96177"/>
                  <a:gd name="csY2" fmla="*/ 56402 h 56946"/>
                </a:gdLst>
                <a:ahLst/>
                <a:cxnLst>
                  <a:cxn ang="0">
                    <a:pos x="csX0" y="csY0"/>
                  </a:cxn>
                  <a:cxn ang="0">
                    <a:pos x="csX1" y="csY1"/>
                  </a:cxn>
                  <a:cxn ang="0">
                    <a:pos x="csX2" y="csY2"/>
                  </a:cxn>
                </a:cxnLst>
                <a:rect l="l" t="t" r="r" b="b"/>
                <a:pathLst>
                  <a:path w="96177" h="56946">
                    <a:moveTo>
                      <a:pt x="4861" y="56402"/>
                    </a:moveTo>
                    <a:cubicBezTo>
                      <a:pt x="-23857" y="25699"/>
                      <a:pt x="83546" y="-19110"/>
                      <a:pt x="95497" y="8771"/>
                    </a:cubicBezTo>
                    <a:cubicBezTo>
                      <a:pt x="105125" y="31176"/>
                      <a:pt x="9509" y="61381"/>
                      <a:pt x="4861" y="56402"/>
                    </a:cubicBezTo>
                    <a:close/>
                  </a:path>
                </a:pathLst>
              </a:custGeom>
              <a:solidFill>
                <a:srgbClr val="171818"/>
              </a:solidFill>
              <a:ln w="16598" cap="flat">
                <a:noFill/>
                <a:prstDash val="solid"/>
                <a:miter/>
              </a:ln>
            </p:spPr>
            <p:txBody>
              <a:bodyPr/>
              <a:lstStyle/>
              <a:p>
                <a:endParaRPr lang="fr-FR"/>
              </a:p>
            </p:txBody>
          </p:sp>
          <p:sp>
            <p:nvSpPr>
              <p:cNvPr id="63" name="Forme libre 62">
                <a:extLst>
                  <a:ext uri="{FF2B5EF4-FFF2-40B4-BE49-F238E27FC236}">
                    <a16:creationId xmlns:a16="http://schemas.microsoft.com/office/drawing/2014/main" id="{B38E4B6A-0FBA-4C37-75D1-C375651CBEE6}"/>
                  </a:ext>
                </a:extLst>
              </p:cNvPr>
              <p:cNvSpPr/>
              <p:nvPr/>
            </p:nvSpPr>
            <p:spPr>
              <a:xfrm>
                <a:off x="-26647181" y="-8179404"/>
                <a:ext cx="195906" cy="535931"/>
              </a:xfrm>
              <a:custGeom>
                <a:avLst/>
                <a:gdLst>
                  <a:gd name="csX0" fmla="*/ 71451 w 195906"/>
                  <a:gd name="csY0" fmla="*/ 3527 h 535931"/>
                  <a:gd name="csX1" fmla="*/ 132042 w 195906"/>
                  <a:gd name="csY1" fmla="*/ 82026 h 535931"/>
                  <a:gd name="csX2" fmla="*/ 195620 w 195906"/>
                  <a:gd name="csY2" fmla="*/ 432369 h 535931"/>
                  <a:gd name="csX3" fmla="*/ 106976 w 195906"/>
                  <a:gd name="csY3" fmla="*/ 535929 h 535931"/>
                  <a:gd name="csX4" fmla="*/ 238 w 195906"/>
                  <a:gd name="csY4" fmla="*/ 431706 h 535931"/>
                  <a:gd name="csX5" fmla="*/ 50369 w 195906"/>
                  <a:gd name="csY5" fmla="*/ 65928 h 535931"/>
                  <a:gd name="csX6" fmla="*/ 71451 w 195906"/>
                  <a:gd name="csY6" fmla="*/ 3527 h 535931"/>
                  <a:gd name="csX7" fmla="*/ 90708 w 195906"/>
                  <a:gd name="csY7" fmla="*/ 473362 h 535931"/>
                  <a:gd name="csX8" fmla="*/ 144825 w 195906"/>
                  <a:gd name="csY8" fmla="*/ 427556 h 535931"/>
                  <a:gd name="csX9" fmla="*/ 91539 w 195906"/>
                  <a:gd name="csY9" fmla="*/ 127334 h 535931"/>
                  <a:gd name="csX10" fmla="*/ 53524 w 195906"/>
                  <a:gd name="csY10" fmla="*/ 437514 h 535931"/>
                  <a:gd name="csX11" fmla="*/ 90708 w 195906"/>
                  <a:gd name="csY11" fmla="*/ 473362 h 5359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95906" h="535931">
                    <a:moveTo>
                      <a:pt x="71451" y="3527"/>
                    </a:moveTo>
                    <a:cubicBezTo>
                      <a:pt x="108635" y="-17384"/>
                      <a:pt x="125402" y="60617"/>
                      <a:pt x="132042" y="82026"/>
                    </a:cubicBezTo>
                    <a:cubicBezTo>
                      <a:pt x="150801" y="142436"/>
                      <a:pt x="200103" y="377602"/>
                      <a:pt x="195620" y="432369"/>
                    </a:cubicBezTo>
                    <a:cubicBezTo>
                      <a:pt x="193462" y="457927"/>
                      <a:pt x="131378" y="535431"/>
                      <a:pt x="106976" y="535929"/>
                    </a:cubicBezTo>
                    <a:cubicBezTo>
                      <a:pt x="82574" y="536427"/>
                      <a:pt x="3225" y="459089"/>
                      <a:pt x="238" y="431706"/>
                    </a:cubicBezTo>
                    <a:cubicBezTo>
                      <a:pt x="-3582" y="395194"/>
                      <a:pt x="39746" y="116048"/>
                      <a:pt x="50369" y="65928"/>
                    </a:cubicBezTo>
                    <a:cubicBezTo>
                      <a:pt x="53690" y="50162"/>
                      <a:pt x="57341" y="11493"/>
                      <a:pt x="71451" y="3527"/>
                    </a:cubicBezTo>
                    <a:close/>
                    <a:moveTo>
                      <a:pt x="90708" y="473362"/>
                    </a:moveTo>
                    <a:cubicBezTo>
                      <a:pt x="114944" y="486639"/>
                      <a:pt x="141173" y="450957"/>
                      <a:pt x="144825" y="427556"/>
                    </a:cubicBezTo>
                    <a:cubicBezTo>
                      <a:pt x="157275" y="348227"/>
                      <a:pt x="104984" y="208488"/>
                      <a:pt x="91539" y="127334"/>
                    </a:cubicBezTo>
                    <a:cubicBezTo>
                      <a:pt x="93032" y="185752"/>
                      <a:pt x="33768" y="396854"/>
                      <a:pt x="53524" y="437514"/>
                    </a:cubicBezTo>
                    <a:cubicBezTo>
                      <a:pt x="54685" y="439838"/>
                      <a:pt x="88384" y="472034"/>
                      <a:pt x="90708" y="473362"/>
                    </a:cubicBezTo>
                    <a:close/>
                  </a:path>
                </a:pathLst>
              </a:custGeom>
              <a:solidFill>
                <a:srgbClr val="171818"/>
              </a:solidFill>
              <a:ln w="16598" cap="flat">
                <a:noFill/>
                <a:prstDash val="solid"/>
                <a:miter/>
              </a:ln>
            </p:spPr>
            <p:txBody>
              <a:bodyPr/>
              <a:lstStyle/>
              <a:p>
                <a:endParaRPr lang="fr-FR"/>
              </a:p>
            </p:txBody>
          </p:sp>
          <p:sp>
            <p:nvSpPr>
              <p:cNvPr id="64" name="Forme libre 63">
                <a:extLst>
                  <a:ext uri="{FF2B5EF4-FFF2-40B4-BE49-F238E27FC236}">
                    <a16:creationId xmlns:a16="http://schemas.microsoft.com/office/drawing/2014/main" id="{39A1DF38-1A5B-B3A4-9A7C-EA0B705ADA1E}"/>
                  </a:ext>
                </a:extLst>
              </p:cNvPr>
              <p:cNvSpPr/>
              <p:nvPr/>
            </p:nvSpPr>
            <p:spPr>
              <a:xfrm>
                <a:off x="-24898585" y="-8988091"/>
                <a:ext cx="316300" cy="115444"/>
              </a:xfrm>
              <a:custGeom>
                <a:avLst/>
                <a:gdLst>
                  <a:gd name="csX0" fmla="*/ 289483 w 316300"/>
                  <a:gd name="csY0" fmla="*/ 2 h 115444"/>
                  <a:gd name="csX1" fmla="*/ 315710 w 316300"/>
                  <a:gd name="csY1" fmla="*/ 17428 h 115444"/>
                  <a:gd name="csX2" fmla="*/ 971 w 316300"/>
                  <a:gd name="csY2" fmla="*/ 79497 h 115444"/>
                  <a:gd name="csX3" fmla="*/ 87125 w 316300"/>
                  <a:gd name="csY3" fmla="*/ 69540 h 115444"/>
                  <a:gd name="csX4" fmla="*/ 289647 w 316300"/>
                  <a:gd name="csY4" fmla="*/ 2 h 115444"/>
                </a:gdLst>
                <a:ahLst/>
                <a:cxnLst>
                  <a:cxn ang="0">
                    <a:pos x="csX0" y="csY0"/>
                  </a:cxn>
                  <a:cxn ang="0">
                    <a:pos x="csX1" y="csY1"/>
                  </a:cxn>
                  <a:cxn ang="0">
                    <a:pos x="csX2" y="csY2"/>
                  </a:cxn>
                  <a:cxn ang="0">
                    <a:pos x="csX3" y="csY3"/>
                  </a:cxn>
                  <a:cxn ang="0">
                    <a:pos x="csX4" y="csY4"/>
                  </a:cxn>
                </a:cxnLst>
                <a:rect l="l" t="t" r="r" b="b"/>
                <a:pathLst>
                  <a:path w="316300" h="115444">
                    <a:moveTo>
                      <a:pt x="289483" y="2"/>
                    </a:moveTo>
                    <a:cubicBezTo>
                      <a:pt x="298279" y="-164"/>
                      <a:pt x="313552" y="8964"/>
                      <a:pt x="315710" y="17428"/>
                    </a:cubicBezTo>
                    <a:cubicBezTo>
                      <a:pt x="331646" y="80659"/>
                      <a:pt x="19563" y="164303"/>
                      <a:pt x="971" y="79497"/>
                    </a:cubicBezTo>
                    <a:cubicBezTo>
                      <a:pt x="-9487" y="32033"/>
                      <a:pt x="67536" y="68710"/>
                      <a:pt x="87125" y="69540"/>
                    </a:cubicBezTo>
                    <a:cubicBezTo>
                      <a:pt x="173115" y="72693"/>
                      <a:pt x="259602" y="666"/>
                      <a:pt x="289647" y="2"/>
                    </a:cubicBezTo>
                    <a:close/>
                  </a:path>
                </a:pathLst>
              </a:custGeom>
              <a:solidFill>
                <a:srgbClr val="171818"/>
              </a:solidFill>
              <a:ln w="16598" cap="flat">
                <a:noFill/>
                <a:prstDash val="solid"/>
                <a:miter/>
              </a:ln>
            </p:spPr>
            <p:txBody>
              <a:bodyPr/>
              <a:lstStyle/>
              <a:p>
                <a:endParaRPr lang="fr-FR"/>
              </a:p>
            </p:txBody>
          </p:sp>
          <p:sp>
            <p:nvSpPr>
              <p:cNvPr id="65" name="Forme libre 64">
                <a:extLst>
                  <a:ext uri="{FF2B5EF4-FFF2-40B4-BE49-F238E27FC236}">
                    <a16:creationId xmlns:a16="http://schemas.microsoft.com/office/drawing/2014/main" id="{FE50651F-F134-4CE9-D2E3-3F1E73759DC7}"/>
                  </a:ext>
                </a:extLst>
              </p:cNvPr>
              <p:cNvSpPr/>
              <p:nvPr/>
            </p:nvSpPr>
            <p:spPr>
              <a:xfrm>
                <a:off x="-24617134" y="-9439688"/>
                <a:ext cx="114163" cy="90459"/>
              </a:xfrm>
              <a:custGeom>
                <a:avLst/>
                <a:gdLst>
                  <a:gd name="csX0" fmla="*/ 18324 w 114163"/>
                  <a:gd name="csY0" fmla="*/ 3007 h 90459"/>
                  <a:gd name="csX1" fmla="*/ 108129 w 114163"/>
                  <a:gd name="csY1" fmla="*/ 87481 h 90459"/>
                  <a:gd name="csX2" fmla="*/ 6702 w 114163"/>
                  <a:gd name="csY2" fmla="*/ 37527 h 90459"/>
                  <a:gd name="csX3" fmla="*/ 18324 w 114163"/>
                  <a:gd name="csY3" fmla="*/ 3007 h 90459"/>
                </a:gdLst>
                <a:ahLst/>
                <a:cxnLst>
                  <a:cxn ang="0">
                    <a:pos x="csX0" y="csY0"/>
                  </a:cxn>
                  <a:cxn ang="0">
                    <a:pos x="csX1" y="csY1"/>
                  </a:cxn>
                  <a:cxn ang="0">
                    <a:pos x="csX2" y="csY2"/>
                  </a:cxn>
                  <a:cxn ang="0">
                    <a:pos x="csX3" y="csY3"/>
                  </a:cxn>
                </a:cxnLst>
                <a:rect l="l" t="t" r="r" b="b"/>
                <a:pathLst>
                  <a:path w="114163" h="90459">
                    <a:moveTo>
                      <a:pt x="18324" y="3007"/>
                    </a:moveTo>
                    <a:cubicBezTo>
                      <a:pt x="80574" y="-16909"/>
                      <a:pt x="132201" y="67897"/>
                      <a:pt x="108129" y="87481"/>
                    </a:cubicBezTo>
                    <a:cubicBezTo>
                      <a:pt x="55010" y="106732"/>
                      <a:pt x="74597" y="25909"/>
                      <a:pt x="6702" y="37527"/>
                    </a:cubicBezTo>
                    <a:cubicBezTo>
                      <a:pt x="-8238" y="26739"/>
                      <a:pt x="4544" y="7322"/>
                      <a:pt x="18324" y="3007"/>
                    </a:cubicBezTo>
                    <a:close/>
                  </a:path>
                </a:pathLst>
              </a:custGeom>
              <a:solidFill>
                <a:srgbClr val="171818"/>
              </a:solidFill>
              <a:ln w="16598" cap="flat">
                <a:noFill/>
                <a:prstDash val="solid"/>
                <a:miter/>
              </a:ln>
            </p:spPr>
            <p:txBody>
              <a:bodyPr/>
              <a:lstStyle/>
              <a:p>
                <a:endParaRPr lang="fr-FR"/>
              </a:p>
            </p:txBody>
          </p:sp>
          <p:sp>
            <p:nvSpPr>
              <p:cNvPr id="66" name="Forme libre 65">
                <a:extLst>
                  <a:ext uri="{FF2B5EF4-FFF2-40B4-BE49-F238E27FC236}">
                    <a16:creationId xmlns:a16="http://schemas.microsoft.com/office/drawing/2014/main" id="{0B81BEEC-DD10-2718-D3D6-32907E9ADA13}"/>
                  </a:ext>
                </a:extLst>
              </p:cNvPr>
              <p:cNvSpPr/>
              <p:nvPr/>
            </p:nvSpPr>
            <p:spPr>
              <a:xfrm>
                <a:off x="-24663259" y="-9297204"/>
                <a:ext cx="74435" cy="101158"/>
              </a:xfrm>
              <a:custGeom>
                <a:avLst/>
                <a:gdLst>
                  <a:gd name="csX0" fmla="*/ 39383 w 74435"/>
                  <a:gd name="csY0" fmla="*/ 1424 h 101158"/>
                  <a:gd name="csX1" fmla="*/ 19295 w 74435"/>
                  <a:gd name="csY1" fmla="*/ 100502 h 101158"/>
                  <a:gd name="csX2" fmla="*/ 39383 w 74435"/>
                  <a:gd name="csY2" fmla="*/ 1424 h 101158"/>
                </a:gdLst>
                <a:ahLst/>
                <a:cxnLst>
                  <a:cxn ang="0">
                    <a:pos x="csX0" y="csY0"/>
                  </a:cxn>
                  <a:cxn ang="0">
                    <a:pos x="csX1" y="csY1"/>
                  </a:cxn>
                  <a:cxn ang="0">
                    <a:pos x="csX2" y="csY2"/>
                  </a:cxn>
                </a:cxnLst>
                <a:rect l="l" t="t" r="r" b="b"/>
                <a:pathLst>
                  <a:path w="74435" h="101158">
                    <a:moveTo>
                      <a:pt x="39383" y="1424"/>
                    </a:moveTo>
                    <a:cubicBezTo>
                      <a:pt x="102462" y="-14675"/>
                      <a:pt x="70921" y="111290"/>
                      <a:pt x="19295" y="100502"/>
                    </a:cubicBezTo>
                    <a:cubicBezTo>
                      <a:pt x="-23533" y="93698"/>
                      <a:pt x="14812" y="7730"/>
                      <a:pt x="39383" y="1424"/>
                    </a:cubicBezTo>
                    <a:close/>
                  </a:path>
                </a:pathLst>
              </a:custGeom>
              <a:solidFill>
                <a:srgbClr val="171818"/>
              </a:solidFill>
              <a:ln w="16598" cap="flat">
                <a:noFill/>
                <a:prstDash val="solid"/>
                <a:miter/>
              </a:ln>
            </p:spPr>
            <p:txBody>
              <a:bodyPr/>
              <a:lstStyle/>
              <a:p>
                <a:endParaRPr lang="fr-FR"/>
              </a:p>
            </p:txBody>
          </p:sp>
          <p:sp>
            <p:nvSpPr>
              <p:cNvPr id="67" name="Forme libre 66">
                <a:extLst>
                  <a:ext uri="{FF2B5EF4-FFF2-40B4-BE49-F238E27FC236}">
                    <a16:creationId xmlns:a16="http://schemas.microsoft.com/office/drawing/2014/main" id="{F2E465F2-FAA9-D584-9BC8-9FA35E1A3896}"/>
                  </a:ext>
                </a:extLst>
              </p:cNvPr>
              <p:cNvSpPr/>
              <p:nvPr/>
            </p:nvSpPr>
            <p:spPr>
              <a:xfrm>
                <a:off x="-24334446" y="-8988548"/>
                <a:ext cx="121537" cy="67926"/>
              </a:xfrm>
              <a:custGeom>
                <a:avLst/>
                <a:gdLst>
                  <a:gd name="csX0" fmla="*/ 93701 w 121537"/>
                  <a:gd name="csY0" fmla="*/ 293 h 67926"/>
                  <a:gd name="csX1" fmla="*/ 1569 w 121537"/>
                  <a:gd name="csY1" fmla="*/ 59707 h 67926"/>
                  <a:gd name="csX2" fmla="*/ 93701 w 121537"/>
                  <a:gd name="csY2" fmla="*/ 293 h 67926"/>
                </a:gdLst>
                <a:ahLst/>
                <a:cxnLst>
                  <a:cxn ang="0">
                    <a:pos x="csX0" y="csY0"/>
                  </a:cxn>
                  <a:cxn ang="0">
                    <a:pos x="csX1" y="csY1"/>
                  </a:cxn>
                  <a:cxn ang="0">
                    <a:pos x="csX2" y="csY2"/>
                  </a:cxn>
                </a:cxnLst>
                <a:rect l="l" t="t" r="r" b="b"/>
                <a:pathLst>
                  <a:path w="121537" h="67926">
                    <a:moveTo>
                      <a:pt x="93701" y="293"/>
                    </a:moveTo>
                    <a:cubicBezTo>
                      <a:pt x="185999" y="-6180"/>
                      <a:pt x="20826" y="97214"/>
                      <a:pt x="1569" y="59707"/>
                    </a:cubicBezTo>
                    <a:cubicBezTo>
                      <a:pt x="-12707" y="31991"/>
                      <a:pt x="74611" y="1620"/>
                      <a:pt x="93701" y="293"/>
                    </a:cubicBezTo>
                    <a:close/>
                  </a:path>
                </a:pathLst>
              </a:custGeom>
              <a:solidFill>
                <a:srgbClr val="171818"/>
              </a:solidFill>
              <a:ln w="16598" cap="flat">
                <a:noFill/>
                <a:prstDash val="solid"/>
                <a:miter/>
              </a:ln>
            </p:spPr>
            <p:txBody>
              <a:bodyPr/>
              <a:lstStyle/>
              <a:p>
                <a:endParaRPr lang="fr-FR"/>
              </a:p>
            </p:txBody>
          </p:sp>
          <p:sp>
            <p:nvSpPr>
              <p:cNvPr id="68" name="Forme libre 67">
                <a:extLst>
                  <a:ext uri="{FF2B5EF4-FFF2-40B4-BE49-F238E27FC236}">
                    <a16:creationId xmlns:a16="http://schemas.microsoft.com/office/drawing/2014/main" id="{F4320E27-5347-B502-B020-934C57CF4B47}"/>
                  </a:ext>
                </a:extLst>
              </p:cNvPr>
              <p:cNvSpPr/>
              <p:nvPr/>
            </p:nvSpPr>
            <p:spPr>
              <a:xfrm>
                <a:off x="-24344614" y="-9033565"/>
                <a:ext cx="110089" cy="62050"/>
              </a:xfrm>
              <a:custGeom>
                <a:avLst/>
                <a:gdLst>
                  <a:gd name="csX0" fmla="*/ 83784 w 110089"/>
                  <a:gd name="csY0" fmla="*/ 3 h 62050"/>
                  <a:gd name="csX1" fmla="*/ 109845 w 110089"/>
                  <a:gd name="csY1" fmla="*/ 12284 h 62050"/>
                  <a:gd name="csX2" fmla="*/ 1612 w 110089"/>
                  <a:gd name="csY2" fmla="*/ 54272 h 62050"/>
                  <a:gd name="csX3" fmla="*/ 83950 w 110089"/>
                  <a:gd name="csY3" fmla="*/ 3 h 62050"/>
                </a:gdLst>
                <a:ahLst/>
                <a:cxnLst>
                  <a:cxn ang="0">
                    <a:pos x="csX0" y="csY0"/>
                  </a:cxn>
                  <a:cxn ang="0">
                    <a:pos x="csX1" y="csY1"/>
                  </a:cxn>
                  <a:cxn ang="0">
                    <a:pos x="csX2" y="csY2"/>
                  </a:cxn>
                  <a:cxn ang="0">
                    <a:pos x="csX3" y="csY3"/>
                  </a:cxn>
                </a:cxnLst>
                <a:rect l="l" t="t" r="r" b="b"/>
                <a:pathLst>
                  <a:path w="110089" h="62050">
                    <a:moveTo>
                      <a:pt x="83784" y="3"/>
                    </a:moveTo>
                    <a:cubicBezTo>
                      <a:pt x="94739" y="169"/>
                      <a:pt x="103703" y="1994"/>
                      <a:pt x="109845" y="12284"/>
                    </a:cubicBezTo>
                    <a:cubicBezTo>
                      <a:pt x="115655" y="31867"/>
                      <a:pt x="15888" y="80992"/>
                      <a:pt x="1612" y="54272"/>
                    </a:cubicBezTo>
                    <a:cubicBezTo>
                      <a:pt x="-12332" y="28382"/>
                      <a:pt x="68345" y="-329"/>
                      <a:pt x="83950" y="3"/>
                    </a:cubicBezTo>
                    <a:close/>
                  </a:path>
                </a:pathLst>
              </a:custGeom>
              <a:solidFill>
                <a:srgbClr val="171818"/>
              </a:solidFill>
              <a:ln w="16598" cap="flat">
                <a:noFill/>
                <a:prstDash val="solid"/>
                <a:miter/>
              </a:ln>
            </p:spPr>
            <p:txBody>
              <a:bodyPr/>
              <a:lstStyle/>
              <a:p>
                <a:endParaRPr lang="fr-FR"/>
              </a:p>
            </p:txBody>
          </p:sp>
          <p:sp>
            <p:nvSpPr>
              <p:cNvPr id="69" name="Forme libre 68">
                <a:extLst>
                  <a:ext uri="{FF2B5EF4-FFF2-40B4-BE49-F238E27FC236}">
                    <a16:creationId xmlns:a16="http://schemas.microsoft.com/office/drawing/2014/main" id="{55DF52AA-A5C7-8707-ED6E-4768860CE338}"/>
                  </a:ext>
                </a:extLst>
              </p:cNvPr>
              <p:cNvSpPr/>
              <p:nvPr/>
            </p:nvSpPr>
            <p:spPr>
              <a:xfrm>
                <a:off x="-24955218" y="-6972994"/>
                <a:ext cx="64629" cy="41273"/>
              </a:xfrm>
              <a:custGeom>
                <a:avLst/>
                <a:gdLst>
                  <a:gd name="csX0" fmla="*/ 13779 w 64629"/>
                  <a:gd name="csY0" fmla="*/ 0 h 41273"/>
                  <a:gd name="csX1" fmla="*/ 0 w 64629"/>
                  <a:gd name="csY1" fmla="*/ 16762 h 41273"/>
                  <a:gd name="csX2" fmla="*/ 13779 w 64629"/>
                  <a:gd name="csY2" fmla="*/ 0 h 41273"/>
                </a:gdLst>
                <a:ahLst/>
                <a:cxnLst>
                  <a:cxn ang="0">
                    <a:pos x="csX0" y="csY0"/>
                  </a:cxn>
                  <a:cxn ang="0">
                    <a:pos x="csX1" y="csY1"/>
                  </a:cxn>
                  <a:cxn ang="0">
                    <a:pos x="csX2" y="csY2"/>
                  </a:cxn>
                </a:cxnLst>
                <a:rect l="l" t="t" r="r" b="b"/>
                <a:pathLst>
                  <a:path w="64629" h="41273">
                    <a:moveTo>
                      <a:pt x="13779" y="0"/>
                    </a:moveTo>
                    <a:cubicBezTo>
                      <a:pt x="117198" y="4315"/>
                      <a:pt x="36854" y="78666"/>
                      <a:pt x="0" y="16762"/>
                    </a:cubicBezTo>
                    <a:lnTo>
                      <a:pt x="13779" y="0"/>
                    </a:lnTo>
                    <a:close/>
                  </a:path>
                </a:pathLst>
              </a:custGeom>
              <a:solidFill>
                <a:srgbClr val="171818"/>
              </a:solidFill>
              <a:ln w="16598" cap="flat">
                <a:noFill/>
                <a:prstDash val="solid"/>
                <a:miter/>
              </a:ln>
            </p:spPr>
            <p:txBody>
              <a:bodyPr/>
              <a:lstStyle/>
              <a:p>
                <a:endParaRPr lang="fr-FR"/>
              </a:p>
            </p:txBody>
          </p:sp>
          <p:sp>
            <p:nvSpPr>
              <p:cNvPr id="70" name="Forme libre 69">
                <a:extLst>
                  <a:ext uri="{FF2B5EF4-FFF2-40B4-BE49-F238E27FC236}">
                    <a16:creationId xmlns:a16="http://schemas.microsoft.com/office/drawing/2014/main" id="{201BD5F9-35B6-7C2C-E2EA-A6527C536553}"/>
                  </a:ext>
                </a:extLst>
              </p:cNvPr>
              <p:cNvSpPr/>
              <p:nvPr/>
            </p:nvSpPr>
            <p:spPr>
              <a:xfrm>
                <a:off x="-24119138" y="-6977700"/>
                <a:ext cx="65881" cy="41747"/>
              </a:xfrm>
              <a:custGeom>
                <a:avLst/>
                <a:gdLst>
                  <a:gd name="csX0" fmla="*/ 29455 w 65881"/>
                  <a:gd name="csY0" fmla="*/ 59 h 41747"/>
                  <a:gd name="csX1" fmla="*/ 65811 w 65881"/>
                  <a:gd name="csY1" fmla="*/ 20970 h 41747"/>
                  <a:gd name="csX2" fmla="*/ 1236 w 65881"/>
                  <a:gd name="csY2" fmla="*/ 17651 h 41747"/>
                  <a:gd name="csX3" fmla="*/ 29455 w 65881"/>
                  <a:gd name="csY3" fmla="*/ 59 h 41747"/>
                </a:gdLst>
                <a:ahLst/>
                <a:cxnLst>
                  <a:cxn ang="0">
                    <a:pos x="csX0" y="csY0"/>
                  </a:cxn>
                  <a:cxn ang="0">
                    <a:pos x="csX1" y="csY1"/>
                  </a:cxn>
                  <a:cxn ang="0">
                    <a:pos x="csX2" y="csY2"/>
                  </a:cxn>
                  <a:cxn ang="0">
                    <a:pos x="csX3" y="csY3"/>
                  </a:cxn>
                </a:cxnLst>
                <a:rect l="l" t="t" r="r" b="b"/>
                <a:pathLst>
                  <a:path w="65881" h="41747">
                    <a:moveTo>
                      <a:pt x="29455" y="59"/>
                    </a:moveTo>
                    <a:cubicBezTo>
                      <a:pt x="39747" y="-771"/>
                      <a:pt x="67470" y="7196"/>
                      <a:pt x="65811" y="20970"/>
                    </a:cubicBezTo>
                    <a:cubicBezTo>
                      <a:pt x="55519" y="43541"/>
                      <a:pt x="-9721" y="54660"/>
                      <a:pt x="1236" y="17651"/>
                    </a:cubicBezTo>
                    <a:cubicBezTo>
                      <a:pt x="5552" y="7527"/>
                      <a:pt x="19495" y="889"/>
                      <a:pt x="29455" y="59"/>
                    </a:cubicBezTo>
                    <a:close/>
                  </a:path>
                </a:pathLst>
              </a:custGeom>
              <a:solidFill>
                <a:srgbClr val="171818"/>
              </a:solidFill>
              <a:ln w="16598" cap="flat">
                <a:noFill/>
                <a:prstDash val="solid"/>
                <a:miter/>
              </a:ln>
            </p:spPr>
            <p:txBody>
              <a:bodyPr/>
              <a:lstStyle/>
              <a:p>
                <a:endParaRPr lang="fr-FR"/>
              </a:p>
            </p:txBody>
          </p:sp>
          <p:sp>
            <p:nvSpPr>
              <p:cNvPr id="71" name="Forme libre 70">
                <a:extLst>
                  <a:ext uri="{FF2B5EF4-FFF2-40B4-BE49-F238E27FC236}">
                    <a16:creationId xmlns:a16="http://schemas.microsoft.com/office/drawing/2014/main" id="{8E8C8A64-99F7-A61D-F7E4-9977DF706F21}"/>
                  </a:ext>
                </a:extLst>
              </p:cNvPr>
              <p:cNvSpPr/>
              <p:nvPr/>
            </p:nvSpPr>
            <p:spPr>
              <a:xfrm>
                <a:off x="-26597632" y="-8052071"/>
                <a:ext cx="97171" cy="348904"/>
              </a:xfrm>
              <a:custGeom>
                <a:avLst/>
                <a:gdLst>
                  <a:gd name="csX0" fmla="*/ 41160 w 97171"/>
                  <a:gd name="csY0" fmla="*/ 346028 h 348904"/>
                  <a:gd name="csX1" fmla="*/ 3975 w 97171"/>
                  <a:gd name="csY1" fmla="*/ 310181 h 348904"/>
                  <a:gd name="csX2" fmla="*/ 41990 w 97171"/>
                  <a:gd name="csY2" fmla="*/ 0 h 348904"/>
                  <a:gd name="csX3" fmla="*/ 95276 w 97171"/>
                  <a:gd name="csY3" fmla="*/ 300223 h 348904"/>
                  <a:gd name="csX4" fmla="*/ 41160 w 97171"/>
                  <a:gd name="csY4" fmla="*/ 346028 h 348904"/>
                </a:gdLst>
                <a:ahLst/>
                <a:cxnLst>
                  <a:cxn ang="0">
                    <a:pos x="csX0" y="csY0"/>
                  </a:cxn>
                  <a:cxn ang="0">
                    <a:pos x="csX1" y="csY1"/>
                  </a:cxn>
                  <a:cxn ang="0">
                    <a:pos x="csX2" y="csY2"/>
                  </a:cxn>
                  <a:cxn ang="0">
                    <a:pos x="csX3" y="csY3"/>
                  </a:cxn>
                  <a:cxn ang="0">
                    <a:pos x="csX4" y="csY4"/>
                  </a:cxn>
                </a:cxnLst>
                <a:rect l="l" t="t" r="r" b="b"/>
                <a:pathLst>
                  <a:path w="97171" h="348904">
                    <a:moveTo>
                      <a:pt x="41160" y="346028"/>
                    </a:moveTo>
                    <a:cubicBezTo>
                      <a:pt x="38835" y="344866"/>
                      <a:pt x="5136" y="312504"/>
                      <a:pt x="3975" y="310181"/>
                    </a:cubicBezTo>
                    <a:cubicBezTo>
                      <a:pt x="-15614" y="269520"/>
                      <a:pt x="43650" y="58418"/>
                      <a:pt x="41990" y="0"/>
                    </a:cubicBezTo>
                    <a:cubicBezTo>
                      <a:pt x="55269" y="81155"/>
                      <a:pt x="107726" y="220894"/>
                      <a:pt x="95276" y="300223"/>
                    </a:cubicBezTo>
                    <a:cubicBezTo>
                      <a:pt x="91625" y="323623"/>
                      <a:pt x="65395" y="359305"/>
                      <a:pt x="41160" y="346028"/>
                    </a:cubicBezTo>
                    <a:close/>
                  </a:path>
                </a:pathLst>
              </a:custGeom>
              <a:solidFill>
                <a:schemeClr val="accent5"/>
              </a:solidFill>
              <a:ln w="16598" cap="flat">
                <a:noFill/>
                <a:prstDash val="solid"/>
                <a:miter/>
              </a:ln>
            </p:spPr>
            <p:txBody>
              <a:bodyPr/>
              <a:lstStyle/>
              <a:p>
                <a:endParaRPr lang="fr-FR"/>
              </a:p>
            </p:txBody>
          </p:sp>
        </p:grpSp>
      </p:grpSp>
      <p:grpSp>
        <p:nvGrpSpPr>
          <p:cNvPr id="72" name="Group 2">
            <a:extLst>
              <a:ext uri="{FF2B5EF4-FFF2-40B4-BE49-F238E27FC236}">
                <a16:creationId xmlns:a16="http://schemas.microsoft.com/office/drawing/2014/main" id="{F4933A3E-97D5-80C1-7A08-13D8CFC54572}"/>
              </a:ext>
            </a:extLst>
          </p:cNvPr>
          <p:cNvGrpSpPr/>
          <p:nvPr/>
        </p:nvGrpSpPr>
        <p:grpSpPr>
          <a:xfrm>
            <a:off x="926409" y="1815599"/>
            <a:ext cx="4651197" cy="3044479"/>
            <a:chOff x="332936" y="2504656"/>
            <a:chExt cx="2926080" cy="3044479"/>
          </a:xfrm>
        </p:grpSpPr>
        <p:sp>
          <p:nvSpPr>
            <p:cNvPr id="73" name="TextBox 3">
              <a:extLst>
                <a:ext uri="{FF2B5EF4-FFF2-40B4-BE49-F238E27FC236}">
                  <a16:creationId xmlns:a16="http://schemas.microsoft.com/office/drawing/2014/main" id="{AEEAC805-A4C7-1DC5-B4D7-9E8A194A1151}"/>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5">
                      <a:lumMod val="75000"/>
                    </a:schemeClr>
                  </a:solidFill>
                </a:rPr>
                <a:t>Lorem Ipsum</a:t>
              </a:r>
            </a:p>
          </p:txBody>
        </p:sp>
        <p:sp>
          <p:nvSpPr>
            <p:cNvPr id="74" name="TextBox 4">
              <a:extLst>
                <a:ext uri="{FF2B5EF4-FFF2-40B4-BE49-F238E27FC236}">
                  <a16:creationId xmlns:a16="http://schemas.microsoft.com/office/drawing/2014/main" id="{13D4FCEC-4DC8-535F-F26E-E095B96B66A9}"/>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76" name="Title 75">
            <a:extLst>
              <a:ext uri="{FF2B5EF4-FFF2-40B4-BE49-F238E27FC236}">
                <a16:creationId xmlns:a16="http://schemas.microsoft.com/office/drawing/2014/main" id="{89EF0F6B-F73B-EF5F-0C15-C810D3CCC7DC}"/>
              </a:ext>
            </a:extLst>
          </p:cNvPr>
          <p:cNvSpPr>
            <a:spLocks noGrp="1"/>
          </p:cNvSpPr>
          <p:nvPr>
            <p:ph type="title"/>
          </p:nvPr>
        </p:nvSpPr>
        <p:spPr/>
        <p:txBody>
          <a:bodyPr>
            <a:noAutofit/>
          </a:bodyPr>
          <a:lstStyle/>
          <a:p>
            <a:r>
              <a:rPr lang="en-US" dirty="0"/>
              <a:t>Business Conversation Doodle Sticker – Slide Template</a:t>
            </a:r>
          </a:p>
        </p:txBody>
      </p:sp>
    </p:spTree>
    <p:extLst>
      <p:ext uri="{BB962C8B-B14F-4D97-AF65-F5344CB8AC3E}">
        <p14:creationId xmlns:p14="http://schemas.microsoft.com/office/powerpoint/2010/main" val="1005431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8A0AA-2F7D-9379-8BE2-E65A8B218135}"/>
            </a:ext>
          </a:extLst>
        </p:cNvPr>
        <p:cNvGrpSpPr/>
        <p:nvPr/>
      </p:nvGrpSpPr>
      <p:grpSpPr>
        <a:xfrm>
          <a:off x="0" y="0"/>
          <a:ext cx="0" cy="0"/>
          <a:chOff x="0" y="0"/>
          <a:chExt cx="0" cy="0"/>
        </a:xfrm>
      </p:grpSpPr>
      <p:grpSp>
        <p:nvGrpSpPr>
          <p:cNvPr id="3" name="Graphique 4">
            <a:extLst>
              <a:ext uri="{FF2B5EF4-FFF2-40B4-BE49-F238E27FC236}">
                <a16:creationId xmlns:a16="http://schemas.microsoft.com/office/drawing/2014/main" id="{FA0119A2-2C1B-78F6-68F6-B0924401EA43}"/>
              </a:ext>
            </a:extLst>
          </p:cNvPr>
          <p:cNvGrpSpPr/>
          <p:nvPr/>
        </p:nvGrpSpPr>
        <p:grpSpPr>
          <a:xfrm>
            <a:off x="6279133" y="1041240"/>
            <a:ext cx="4524694" cy="4775520"/>
            <a:chOff x="-27738816" y="-9957466"/>
            <a:chExt cx="4524694" cy="4775520"/>
          </a:xfrm>
        </p:grpSpPr>
        <p:sp>
          <p:nvSpPr>
            <p:cNvPr id="4" name="Forme libre 3">
              <a:extLst>
                <a:ext uri="{FF2B5EF4-FFF2-40B4-BE49-F238E27FC236}">
                  <a16:creationId xmlns:a16="http://schemas.microsoft.com/office/drawing/2014/main" id="{86E1DA45-D141-682E-E819-04AB9E901CAF}"/>
                </a:ext>
              </a:extLst>
            </p:cNvPr>
            <p:cNvSpPr/>
            <p:nvPr/>
          </p:nvSpPr>
          <p:spPr>
            <a:xfrm>
              <a:off x="-27738816" y="-9957466"/>
              <a:ext cx="4524694" cy="4775520"/>
            </a:xfrm>
            <a:custGeom>
              <a:avLst/>
              <a:gdLst>
                <a:gd name="csX0" fmla="*/ 191312 w 4524694"/>
                <a:gd name="csY0" fmla="*/ 4676276 h 4775520"/>
                <a:gd name="csX1" fmla="*/ 356483 w 4524694"/>
                <a:gd name="csY1" fmla="*/ 4713784 h 4775520"/>
                <a:gd name="csX2" fmla="*/ 485966 w 4524694"/>
                <a:gd name="csY2" fmla="*/ 4708473 h 4775520"/>
                <a:gd name="csX3" fmla="*/ 649311 w 4524694"/>
                <a:gd name="csY3" fmla="*/ 4764734 h 4775520"/>
                <a:gd name="csX4" fmla="*/ 657611 w 4524694"/>
                <a:gd name="csY4" fmla="*/ 4764734 h 4775520"/>
                <a:gd name="csX5" fmla="*/ 809836 w 4524694"/>
                <a:gd name="csY5" fmla="*/ 4741831 h 4775520"/>
                <a:gd name="csX6" fmla="*/ 910432 w 4524694"/>
                <a:gd name="csY6" fmla="*/ 4767223 h 4775520"/>
                <a:gd name="csX7" fmla="*/ 1142170 w 4524694"/>
                <a:gd name="csY7" fmla="*/ 4747972 h 4775520"/>
                <a:gd name="csX8" fmla="*/ 1184668 w 4524694"/>
                <a:gd name="csY8" fmla="*/ 4741997 h 4775520"/>
                <a:gd name="csX9" fmla="*/ 1342702 w 4524694"/>
                <a:gd name="csY9" fmla="*/ 4775521 h 4775520"/>
                <a:gd name="csX10" fmla="*/ 1394328 w 4524694"/>
                <a:gd name="csY10" fmla="*/ 4774691 h 4775520"/>
                <a:gd name="csX11" fmla="*/ 1554188 w 4524694"/>
                <a:gd name="csY11" fmla="*/ 4763074 h 4775520"/>
                <a:gd name="csX12" fmla="*/ 1633538 w 4524694"/>
                <a:gd name="csY12" fmla="*/ 4729384 h 4775520"/>
                <a:gd name="csX13" fmla="*/ 1655781 w 4524694"/>
                <a:gd name="csY13" fmla="*/ 4738512 h 4775520"/>
                <a:gd name="csX14" fmla="*/ 1730316 w 4524694"/>
                <a:gd name="csY14" fmla="*/ 4749133 h 4775520"/>
                <a:gd name="csX15" fmla="*/ 1851498 w 4524694"/>
                <a:gd name="csY15" fmla="*/ 4738512 h 4775520"/>
                <a:gd name="csX16" fmla="*/ 1963880 w 4524694"/>
                <a:gd name="csY16" fmla="*/ 4761249 h 4775520"/>
                <a:gd name="csX17" fmla="*/ 1971351 w 4524694"/>
                <a:gd name="csY17" fmla="*/ 4761249 h 4775520"/>
                <a:gd name="csX18" fmla="*/ 2237617 w 4524694"/>
                <a:gd name="csY18" fmla="*/ 4675779 h 4775520"/>
                <a:gd name="csX19" fmla="*/ 2266005 w 4524694"/>
                <a:gd name="csY19" fmla="*/ 4622174 h 4775520"/>
                <a:gd name="csX20" fmla="*/ 2270155 w 4524694"/>
                <a:gd name="csY20" fmla="*/ 4605411 h 4775520"/>
                <a:gd name="csX21" fmla="*/ 2291900 w 4524694"/>
                <a:gd name="csY21" fmla="*/ 4584666 h 4775520"/>
                <a:gd name="csX22" fmla="*/ 2320122 w 4524694"/>
                <a:gd name="csY22" fmla="*/ 4612216 h 4775520"/>
                <a:gd name="csX23" fmla="*/ 2420219 w 4524694"/>
                <a:gd name="csY23" fmla="*/ 4645906 h 4775520"/>
                <a:gd name="csX24" fmla="*/ 2445452 w 4524694"/>
                <a:gd name="csY24" fmla="*/ 4643914 h 4775520"/>
                <a:gd name="csX25" fmla="*/ 2473840 w 4524694"/>
                <a:gd name="csY25" fmla="*/ 4641259 h 4775520"/>
                <a:gd name="csX26" fmla="*/ 2524802 w 4524694"/>
                <a:gd name="csY26" fmla="*/ 4674617 h 4775520"/>
                <a:gd name="csX27" fmla="*/ 2625896 w 4524694"/>
                <a:gd name="csY27" fmla="*/ 4691877 h 4775520"/>
                <a:gd name="csX28" fmla="*/ 2824602 w 4524694"/>
                <a:gd name="csY28" fmla="*/ 4681919 h 4775520"/>
                <a:gd name="csX29" fmla="*/ 2908764 w 4524694"/>
                <a:gd name="csY29" fmla="*/ 4703826 h 4775520"/>
                <a:gd name="csX30" fmla="*/ 3088876 w 4524694"/>
                <a:gd name="csY30" fmla="*/ 4701834 h 4775520"/>
                <a:gd name="csX31" fmla="*/ 3106307 w 4524694"/>
                <a:gd name="csY31" fmla="*/ 4710962 h 4775520"/>
                <a:gd name="csX32" fmla="*/ 3206075 w 4524694"/>
                <a:gd name="csY32" fmla="*/ 4729550 h 4775520"/>
                <a:gd name="csX33" fmla="*/ 3412248 w 4524694"/>
                <a:gd name="csY33" fmla="*/ 4710630 h 4775520"/>
                <a:gd name="csX34" fmla="*/ 3445282 w 4524694"/>
                <a:gd name="csY34" fmla="*/ 4706647 h 4775520"/>
                <a:gd name="csX35" fmla="*/ 3460223 w 4524694"/>
                <a:gd name="csY35" fmla="*/ 4713452 h 4775520"/>
                <a:gd name="csX36" fmla="*/ 3781935 w 4524694"/>
                <a:gd name="csY36" fmla="*/ 4704158 h 4775520"/>
                <a:gd name="csX37" fmla="*/ 3819617 w 4524694"/>
                <a:gd name="csY37" fmla="*/ 4713120 h 4775520"/>
                <a:gd name="csX38" fmla="*/ 3859624 w 4524694"/>
                <a:gd name="csY38" fmla="*/ 4715610 h 4775520"/>
                <a:gd name="csX39" fmla="*/ 4110619 w 4524694"/>
                <a:gd name="csY39" fmla="*/ 4695196 h 4775520"/>
                <a:gd name="csX40" fmla="*/ 4114271 w 4524694"/>
                <a:gd name="csY40" fmla="*/ 4694698 h 4775520"/>
                <a:gd name="csX41" fmla="*/ 4251223 w 4524694"/>
                <a:gd name="csY41" fmla="*/ 4671464 h 4775520"/>
                <a:gd name="csX42" fmla="*/ 4286249 w 4524694"/>
                <a:gd name="csY42" fmla="*/ 4674285 h 4775520"/>
                <a:gd name="csX43" fmla="*/ 4457066 w 4524694"/>
                <a:gd name="csY43" fmla="*/ 4614871 h 4775520"/>
                <a:gd name="csX44" fmla="*/ 4512510 w 4524694"/>
                <a:gd name="csY44" fmla="*/ 4413561 h 4775520"/>
                <a:gd name="csX45" fmla="*/ 4400791 w 4524694"/>
                <a:gd name="csY45" fmla="*/ 4311163 h 4775520"/>
                <a:gd name="csX46" fmla="*/ 4171541 w 4524694"/>
                <a:gd name="csY46" fmla="*/ 4259881 h 4775520"/>
                <a:gd name="csX47" fmla="*/ 4166894 w 4524694"/>
                <a:gd name="csY47" fmla="*/ 4260213 h 4775520"/>
                <a:gd name="csX48" fmla="*/ 4083395 w 4524694"/>
                <a:gd name="csY48" fmla="*/ 4266851 h 4775520"/>
                <a:gd name="csX49" fmla="*/ 4009192 w 4524694"/>
                <a:gd name="csY49" fmla="*/ 4222042 h 4775520"/>
                <a:gd name="csX50" fmla="*/ 3877884 w 4524694"/>
                <a:gd name="csY50" fmla="*/ 4212582 h 4775520"/>
                <a:gd name="csX51" fmla="*/ 3725493 w 4524694"/>
                <a:gd name="csY51" fmla="*/ 4152504 h 4775520"/>
                <a:gd name="csX52" fmla="*/ 3686650 w 4524694"/>
                <a:gd name="csY52" fmla="*/ 4154164 h 4775520"/>
                <a:gd name="csX53" fmla="*/ 3690301 w 4524694"/>
                <a:gd name="csY53" fmla="*/ 3932441 h 4775520"/>
                <a:gd name="csX54" fmla="*/ 3697939 w 4524694"/>
                <a:gd name="csY54" fmla="*/ 3259138 h 4775520"/>
                <a:gd name="csX55" fmla="*/ 3754047 w 4524694"/>
                <a:gd name="csY55" fmla="*/ 3246857 h 4775520"/>
                <a:gd name="csX56" fmla="*/ 3947274 w 4524694"/>
                <a:gd name="csY56" fmla="*/ 2993268 h 4775520"/>
                <a:gd name="csX57" fmla="*/ 3944783 w 4524694"/>
                <a:gd name="csY57" fmla="*/ 2932361 h 4775520"/>
                <a:gd name="csX58" fmla="*/ 3963043 w 4524694"/>
                <a:gd name="csY58" fmla="*/ 2882075 h 4775520"/>
                <a:gd name="csX59" fmla="*/ 3872737 w 4524694"/>
                <a:gd name="csY59" fmla="*/ 1857765 h 4775520"/>
                <a:gd name="csX60" fmla="*/ 3795382 w 4524694"/>
                <a:gd name="csY60" fmla="*/ 1678859 h 4775520"/>
                <a:gd name="csX61" fmla="*/ 3618921 w 4524694"/>
                <a:gd name="csY61" fmla="*/ 1467591 h 4775520"/>
                <a:gd name="csX62" fmla="*/ 3515999 w 4524694"/>
                <a:gd name="csY62" fmla="*/ 1373989 h 4775520"/>
                <a:gd name="csX63" fmla="*/ 3518157 w 4524694"/>
                <a:gd name="csY63" fmla="*/ 1336648 h 4775520"/>
                <a:gd name="csX64" fmla="*/ 3524631 w 4524694"/>
                <a:gd name="csY64" fmla="*/ 1289515 h 4775520"/>
                <a:gd name="csX65" fmla="*/ 3693124 w 4524694"/>
                <a:gd name="csY65" fmla="*/ 1193590 h 4775520"/>
                <a:gd name="csX66" fmla="*/ 3776291 w 4524694"/>
                <a:gd name="csY66" fmla="*/ 994603 h 4775520"/>
                <a:gd name="csX67" fmla="*/ 3766165 w 4524694"/>
                <a:gd name="csY67" fmla="*/ 928053 h 4775520"/>
                <a:gd name="csX68" fmla="*/ 3777618 w 4524694"/>
                <a:gd name="csY68" fmla="*/ 897682 h 4775520"/>
                <a:gd name="csX69" fmla="*/ 3821443 w 4524694"/>
                <a:gd name="csY69" fmla="*/ 824659 h 4775520"/>
                <a:gd name="csX70" fmla="*/ 3845348 w 4524694"/>
                <a:gd name="csY70" fmla="*/ 769560 h 4775520"/>
                <a:gd name="csX71" fmla="*/ 3864437 w 4524694"/>
                <a:gd name="csY71" fmla="*/ 725581 h 4775520"/>
                <a:gd name="csX72" fmla="*/ 3855308 w 4524694"/>
                <a:gd name="csY72" fmla="*/ 559620 h 4775520"/>
                <a:gd name="csX73" fmla="*/ 3856137 w 4524694"/>
                <a:gd name="csY73" fmla="*/ 552815 h 4775520"/>
                <a:gd name="csX74" fmla="*/ 3780940 w 4524694"/>
                <a:gd name="csY74" fmla="*/ 382374 h 4775520"/>
                <a:gd name="csX75" fmla="*/ 3732466 w 4524694"/>
                <a:gd name="csY75" fmla="*/ 349513 h 4775520"/>
                <a:gd name="csX76" fmla="*/ 3714871 w 4524694"/>
                <a:gd name="csY76" fmla="*/ 319475 h 4775520"/>
                <a:gd name="csX77" fmla="*/ 3556505 w 4524694"/>
                <a:gd name="csY77" fmla="*/ 248941 h 4775520"/>
                <a:gd name="csX78" fmla="*/ 3530607 w 4524694"/>
                <a:gd name="csY78" fmla="*/ 235167 h 4775520"/>
                <a:gd name="csX79" fmla="*/ 3513344 w 4524694"/>
                <a:gd name="csY79" fmla="*/ 225873 h 4775520"/>
                <a:gd name="csX80" fmla="*/ 3435987 w 4524694"/>
                <a:gd name="csY80" fmla="*/ 156169 h 4775520"/>
                <a:gd name="csX81" fmla="*/ 3319952 w 4524694"/>
                <a:gd name="csY81" fmla="*/ 38669 h 4775520"/>
                <a:gd name="csX82" fmla="*/ 3253717 w 4524694"/>
                <a:gd name="csY82" fmla="*/ 25890 h 4775520"/>
                <a:gd name="csX83" fmla="*/ 3183995 w 4524694"/>
                <a:gd name="csY83" fmla="*/ 1826 h 4775520"/>
                <a:gd name="csX84" fmla="*/ 2987948 w 4524694"/>
                <a:gd name="csY84" fmla="*/ 82815 h 4775520"/>
                <a:gd name="csX85" fmla="*/ 2956074 w 4524694"/>
                <a:gd name="csY85" fmla="*/ 120156 h 4775520"/>
                <a:gd name="csX86" fmla="*/ 2750730 w 4524694"/>
                <a:gd name="csY86" fmla="*/ 43150 h 4775520"/>
                <a:gd name="csX87" fmla="*/ 2750730 w 4524694"/>
                <a:gd name="csY87" fmla="*/ 43150 h 4775520"/>
                <a:gd name="csX88" fmla="*/ 2633864 w 4524694"/>
                <a:gd name="csY88" fmla="*/ 152850 h 4775520"/>
                <a:gd name="csX89" fmla="*/ 2486953 w 4524694"/>
                <a:gd name="csY89" fmla="*/ 190357 h 4775520"/>
                <a:gd name="csX90" fmla="*/ 2423042 w 4524694"/>
                <a:gd name="csY90" fmla="*/ 353165 h 4775520"/>
                <a:gd name="csX91" fmla="*/ 2431176 w 4524694"/>
                <a:gd name="csY91" fmla="*/ 387021 h 4775520"/>
                <a:gd name="csX92" fmla="*/ 2421881 w 4524694"/>
                <a:gd name="csY92" fmla="*/ 398804 h 4775520"/>
                <a:gd name="csX93" fmla="*/ 2421881 w 4524694"/>
                <a:gd name="csY93" fmla="*/ 398970 h 4775520"/>
                <a:gd name="csX94" fmla="*/ 2463878 w 4524694"/>
                <a:gd name="csY94" fmla="*/ 655047 h 4775520"/>
                <a:gd name="csX95" fmla="*/ 2535758 w 4524694"/>
                <a:gd name="csY95" fmla="*/ 690895 h 4775520"/>
                <a:gd name="csX96" fmla="*/ 2483800 w 4524694"/>
                <a:gd name="csY96" fmla="*/ 765245 h 4775520"/>
                <a:gd name="csX97" fmla="*/ 2495917 w 4524694"/>
                <a:gd name="csY97" fmla="*/ 921746 h 4775520"/>
                <a:gd name="csX98" fmla="*/ 2593527 w 4524694"/>
                <a:gd name="csY98" fmla="*/ 1020825 h 4775520"/>
                <a:gd name="csX99" fmla="*/ 2630212 w 4524694"/>
                <a:gd name="csY99" fmla="*/ 1352580 h 4775520"/>
                <a:gd name="csX100" fmla="*/ 2823273 w 4524694"/>
                <a:gd name="csY100" fmla="*/ 1499954 h 4775520"/>
                <a:gd name="csX101" fmla="*/ 2680512 w 4524694"/>
                <a:gd name="csY101" fmla="*/ 1787066 h 4775520"/>
                <a:gd name="csX102" fmla="*/ 2537252 w 4524694"/>
                <a:gd name="csY102" fmla="*/ 2895351 h 4775520"/>
                <a:gd name="csX103" fmla="*/ 2530944 w 4524694"/>
                <a:gd name="csY103" fmla="*/ 3071104 h 4775520"/>
                <a:gd name="csX104" fmla="*/ 2668892 w 4524694"/>
                <a:gd name="csY104" fmla="*/ 3232418 h 4775520"/>
                <a:gd name="csX105" fmla="*/ 2791069 w 4524694"/>
                <a:gd name="csY105" fmla="*/ 3266440 h 4775520"/>
                <a:gd name="csX106" fmla="*/ 2784927 w 4524694"/>
                <a:gd name="csY106" fmla="*/ 4115661 h 4775520"/>
                <a:gd name="csX107" fmla="*/ 2554849 w 4524694"/>
                <a:gd name="csY107" fmla="*/ 4193496 h 4775520"/>
                <a:gd name="csX108" fmla="*/ 2434828 w 4524694"/>
                <a:gd name="csY108" fmla="*/ 4214242 h 4775520"/>
                <a:gd name="csX109" fmla="*/ 2325101 w 4524694"/>
                <a:gd name="csY109" fmla="*/ 4326597 h 4775520"/>
                <a:gd name="csX110" fmla="*/ 2295884 w 4524694"/>
                <a:gd name="csY110" fmla="*/ 4354147 h 4775520"/>
                <a:gd name="csX111" fmla="*/ 2180181 w 4524694"/>
                <a:gd name="csY111" fmla="*/ 4292077 h 4775520"/>
                <a:gd name="csX112" fmla="*/ 2171549 w 4524694"/>
                <a:gd name="csY112" fmla="*/ 4290915 h 4775520"/>
                <a:gd name="csX113" fmla="*/ 2149139 w 4524694"/>
                <a:gd name="csY113" fmla="*/ 4266021 h 4775520"/>
                <a:gd name="csX114" fmla="*/ 2149139 w 4524694"/>
                <a:gd name="csY114" fmla="*/ 4266021 h 4775520"/>
                <a:gd name="csX115" fmla="*/ 1941969 w 4524694"/>
                <a:gd name="csY115" fmla="*/ 4222706 h 4775520"/>
                <a:gd name="csX116" fmla="*/ 1866437 w 4524694"/>
                <a:gd name="csY116" fmla="*/ 4185862 h 4775520"/>
                <a:gd name="csX117" fmla="*/ 1830582 w 4524694"/>
                <a:gd name="csY117" fmla="*/ 4181049 h 4775520"/>
                <a:gd name="csX118" fmla="*/ 1787420 w 4524694"/>
                <a:gd name="csY118" fmla="*/ 4154828 h 4775520"/>
                <a:gd name="csX119" fmla="*/ 1611624 w 4524694"/>
                <a:gd name="csY119" fmla="*/ 4113338 h 4775520"/>
                <a:gd name="csX120" fmla="*/ 1631710 w 4524694"/>
                <a:gd name="csY120" fmla="*/ 3107615 h 4775520"/>
                <a:gd name="csX121" fmla="*/ 1657939 w 4524694"/>
                <a:gd name="csY121" fmla="*/ 3089526 h 4775520"/>
                <a:gd name="csX122" fmla="*/ 1740442 w 4524694"/>
                <a:gd name="csY122" fmla="*/ 2916761 h 4775520"/>
                <a:gd name="csX123" fmla="*/ 1739943 w 4524694"/>
                <a:gd name="csY123" fmla="*/ 2901658 h 4775520"/>
                <a:gd name="csX124" fmla="*/ 1699440 w 4524694"/>
                <a:gd name="csY124" fmla="*/ 2415061 h 4775520"/>
                <a:gd name="csX125" fmla="*/ 1778789 w 4524694"/>
                <a:gd name="csY125" fmla="*/ 2414563 h 4775520"/>
                <a:gd name="csX126" fmla="*/ 2115440 w 4524694"/>
                <a:gd name="csY126" fmla="*/ 2073348 h 4775520"/>
                <a:gd name="csX127" fmla="*/ 2207073 w 4524694"/>
                <a:gd name="csY127" fmla="*/ 1919005 h 4775520"/>
                <a:gd name="csX128" fmla="*/ 2264676 w 4524694"/>
                <a:gd name="csY128" fmla="*/ 1819594 h 4775520"/>
                <a:gd name="csX129" fmla="*/ 2336556 w 4524694"/>
                <a:gd name="csY129" fmla="*/ 1776942 h 4775520"/>
                <a:gd name="csX130" fmla="*/ 2515671 w 4524694"/>
                <a:gd name="csY130" fmla="*/ 1514392 h 4775520"/>
                <a:gd name="csX131" fmla="*/ 2486953 w 4524694"/>
                <a:gd name="csY131" fmla="*/ 1377640 h 4775520"/>
                <a:gd name="csX132" fmla="*/ 2536753 w 4524694"/>
                <a:gd name="csY132" fmla="*/ 1221471 h 4775520"/>
                <a:gd name="csX133" fmla="*/ 2422876 w 4524694"/>
                <a:gd name="csY133" fmla="*/ 1037587 h 4775520"/>
                <a:gd name="csX134" fmla="*/ 2120089 w 4524694"/>
                <a:gd name="csY134" fmla="*/ 1115423 h 4775520"/>
                <a:gd name="csX135" fmla="*/ 2116271 w 4524694"/>
                <a:gd name="csY135" fmla="*/ 1118244 h 4775520"/>
                <a:gd name="csX136" fmla="*/ 1771152 w 4524694"/>
                <a:gd name="csY136" fmla="*/ 1599696 h 4775520"/>
                <a:gd name="csX137" fmla="*/ 1697116 w 4524694"/>
                <a:gd name="csY137" fmla="*/ 1742090 h 4775520"/>
                <a:gd name="csX138" fmla="*/ 1651631 w 4524694"/>
                <a:gd name="csY138" fmla="*/ 1686493 h 4775520"/>
                <a:gd name="csX139" fmla="*/ 1523809 w 4524694"/>
                <a:gd name="csY139" fmla="*/ 1533975 h 4775520"/>
                <a:gd name="csX140" fmla="*/ 1677859 w 4524694"/>
                <a:gd name="csY140" fmla="*/ 1420790 h 4775520"/>
                <a:gd name="csX141" fmla="*/ 1726665 w 4524694"/>
                <a:gd name="csY141" fmla="*/ 1064804 h 4775520"/>
                <a:gd name="csX142" fmla="*/ 1864777 w 4524694"/>
                <a:gd name="csY142" fmla="*/ 945479 h 4775520"/>
                <a:gd name="csX143" fmla="*/ 1853654 w 4524694"/>
                <a:gd name="csY143" fmla="*/ 759105 h 4775520"/>
                <a:gd name="csX144" fmla="*/ 1850501 w 4524694"/>
                <a:gd name="csY144" fmla="*/ 754458 h 4775520"/>
                <a:gd name="csX145" fmla="*/ 1992434 w 4524694"/>
                <a:gd name="csY145" fmla="*/ 705997 h 4775520"/>
                <a:gd name="csX146" fmla="*/ 2119756 w 4524694"/>
                <a:gd name="csY146" fmla="*/ 458218 h 4775520"/>
                <a:gd name="csX147" fmla="*/ 2117930 w 4524694"/>
                <a:gd name="csY147" fmla="*/ 453737 h 4775520"/>
                <a:gd name="csX148" fmla="*/ 2155115 w 4524694"/>
                <a:gd name="csY148" fmla="*/ 228196 h 4775520"/>
                <a:gd name="csX149" fmla="*/ 1972014 w 4524694"/>
                <a:gd name="csY149" fmla="*/ 133267 h 4775520"/>
                <a:gd name="csX150" fmla="*/ 1922049 w 4524694"/>
                <a:gd name="csY150" fmla="*/ 145050 h 4775520"/>
                <a:gd name="csX151" fmla="*/ 1864611 w 4524694"/>
                <a:gd name="csY151" fmla="*/ 89951 h 4775520"/>
                <a:gd name="csX152" fmla="*/ 1864611 w 4524694"/>
                <a:gd name="csY152" fmla="*/ 89951 h 4775520"/>
                <a:gd name="csX153" fmla="*/ 1699274 w 4524694"/>
                <a:gd name="csY153" fmla="*/ 82815 h 4775520"/>
                <a:gd name="csX154" fmla="*/ 1602329 w 4524694"/>
                <a:gd name="csY154" fmla="*/ 166957 h 4775520"/>
                <a:gd name="csX155" fmla="*/ 1520323 w 4524694"/>
                <a:gd name="csY155" fmla="*/ 70699 h 4775520"/>
                <a:gd name="csX156" fmla="*/ 1312156 w 4524694"/>
                <a:gd name="csY156" fmla="*/ 34852 h 4775520"/>
                <a:gd name="csX157" fmla="*/ 1218200 w 4524694"/>
                <a:gd name="csY157" fmla="*/ 102398 h 4775520"/>
                <a:gd name="csX158" fmla="*/ 1112789 w 4524694"/>
                <a:gd name="csY158" fmla="*/ 159986 h 4775520"/>
                <a:gd name="csX159" fmla="*/ 1058008 w 4524694"/>
                <a:gd name="csY159" fmla="*/ 181893 h 4775520"/>
                <a:gd name="csX160" fmla="*/ 1052861 w 4524694"/>
                <a:gd name="csY160" fmla="*/ 181893 h 4775520"/>
                <a:gd name="csX161" fmla="*/ 869762 w 4524694"/>
                <a:gd name="csY161" fmla="*/ 234503 h 4775520"/>
                <a:gd name="csX162" fmla="*/ 728328 w 4524694"/>
                <a:gd name="csY162" fmla="*/ 280308 h 4775520"/>
                <a:gd name="csX163" fmla="*/ 679356 w 4524694"/>
                <a:gd name="csY163" fmla="*/ 343539 h 4775520"/>
                <a:gd name="csX164" fmla="*/ 562825 w 4524694"/>
                <a:gd name="csY164" fmla="*/ 442617 h 4775520"/>
                <a:gd name="csX165" fmla="*/ 540247 w 4524694"/>
                <a:gd name="csY165" fmla="*/ 577212 h 4775520"/>
                <a:gd name="csX166" fmla="*/ 519995 w 4524694"/>
                <a:gd name="csY166" fmla="*/ 763586 h 4775520"/>
                <a:gd name="csX167" fmla="*/ 620427 w 4524694"/>
                <a:gd name="csY167" fmla="*/ 892537 h 4775520"/>
                <a:gd name="csX168" fmla="*/ 657279 w 4524694"/>
                <a:gd name="csY168" fmla="*/ 950789 h 4775520"/>
                <a:gd name="csX169" fmla="*/ 643501 w 4524694"/>
                <a:gd name="csY169" fmla="*/ 1008544 h 4775520"/>
                <a:gd name="csX170" fmla="*/ 761030 w 4524694"/>
                <a:gd name="csY170" fmla="*/ 1279724 h 4775520"/>
                <a:gd name="csX171" fmla="*/ 884537 w 4524694"/>
                <a:gd name="csY171" fmla="*/ 1335818 h 4775520"/>
                <a:gd name="csX172" fmla="*/ 887357 w 4524694"/>
                <a:gd name="csY172" fmla="*/ 1351419 h 4775520"/>
                <a:gd name="csX173" fmla="*/ 898813 w 4524694"/>
                <a:gd name="csY173" fmla="*/ 1419463 h 4775520"/>
                <a:gd name="csX174" fmla="*/ 853658 w 4524694"/>
                <a:gd name="csY174" fmla="*/ 1486013 h 4775520"/>
                <a:gd name="csX175" fmla="*/ 815313 w 4524694"/>
                <a:gd name="csY175" fmla="*/ 1514724 h 4775520"/>
                <a:gd name="csX176" fmla="*/ 672053 w 4524694"/>
                <a:gd name="csY176" fmla="*/ 1645667 h 4775520"/>
                <a:gd name="csX177" fmla="*/ 486462 w 4524694"/>
                <a:gd name="csY177" fmla="*/ 2838925 h 4775520"/>
                <a:gd name="csX178" fmla="*/ 486462 w 4524694"/>
                <a:gd name="csY178" fmla="*/ 2839755 h 4775520"/>
                <a:gd name="csX179" fmla="*/ 477167 w 4524694"/>
                <a:gd name="csY179" fmla="*/ 2947961 h 4775520"/>
                <a:gd name="csX180" fmla="*/ 494432 w 4524694"/>
                <a:gd name="csY180" fmla="*/ 3008869 h 4775520"/>
                <a:gd name="csX181" fmla="*/ 629722 w 4524694"/>
                <a:gd name="csY181" fmla="*/ 3324526 h 4775520"/>
                <a:gd name="csX182" fmla="*/ 713554 w 4524694"/>
                <a:gd name="csY182" fmla="*/ 3349420 h 4775520"/>
                <a:gd name="csX183" fmla="*/ 726999 w 4524694"/>
                <a:gd name="csY183" fmla="*/ 4218391 h 4775520"/>
                <a:gd name="csX184" fmla="*/ 633209 w 4524694"/>
                <a:gd name="csY184" fmla="*/ 4225859 h 4775520"/>
                <a:gd name="csX185" fmla="*/ 618933 w 4524694"/>
                <a:gd name="csY185" fmla="*/ 4221544 h 4775520"/>
                <a:gd name="csX186" fmla="*/ 377067 w 4524694"/>
                <a:gd name="csY186" fmla="*/ 4263366 h 4775520"/>
                <a:gd name="csX187" fmla="*/ 336398 w 4524694"/>
                <a:gd name="csY187" fmla="*/ 4265358 h 4775520"/>
                <a:gd name="csX188" fmla="*/ 252067 w 4524694"/>
                <a:gd name="csY188" fmla="*/ 4302035 h 4775520"/>
                <a:gd name="csX189" fmla="*/ 28795 w 4524694"/>
                <a:gd name="csY189" fmla="*/ 4396965 h 4775520"/>
                <a:gd name="csX190" fmla="*/ 49878 w 4524694"/>
                <a:gd name="csY190" fmla="*/ 4618190 h 4775520"/>
                <a:gd name="csX191" fmla="*/ 192141 w 4524694"/>
                <a:gd name="csY191" fmla="*/ 4676276 h 47755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 ang="0">
                  <a:pos x="csX155" y="csY155"/>
                </a:cxn>
                <a:cxn ang="0">
                  <a:pos x="csX156" y="csY156"/>
                </a:cxn>
                <a:cxn ang="0">
                  <a:pos x="csX157" y="csY157"/>
                </a:cxn>
                <a:cxn ang="0">
                  <a:pos x="csX158" y="csY158"/>
                </a:cxn>
                <a:cxn ang="0">
                  <a:pos x="csX159" y="csY159"/>
                </a:cxn>
                <a:cxn ang="0">
                  <a:pos x="csX160" y="csY160"/>
                </a:cxn>
                <a:cxn ang="0">
                  <a:pos x="csX161" y="csY161"/>
                </a:cxn>
                <a:cxn ang="0">
                  <a:pos x="csX162" y="csY162"/>
                </a:cxn>
                <a:cxn ang="0">
                  <a:pos x="csX163" y="csY163"/>
                </a:cxn>
                <a:cxn ang="0">
                  <a:pos x="csX164" y="csY164"/>
                </a:cxn>
                <a:cxn ang="0">
                  <a:pos x="csX165" y="csY165"/>
                </a:cxn>
                <a:cxn ang="0">
                  <a:pos x="csX166" y="csY166"/>
                </a:cxn>
                <a:cxn ang="0">
                  <a:pos x="csX167" y="csY167"/>
                </a:cxn>
                <a:cxn ang="0">
                  <a:pos x="csX168" y="csY168"/>
                </a:cxn>
                <a:cxn ang="0">
                  <a:pos x="csX169" y="csY169"/>
                </a:cxn>
                <a:cxn ang="0">
                  <a:pos x="csX170" y="csY170"/>
                </a:cxn>
                <a:cxn ang="0">
                  <a:pos x="csX171" y="csY171"/>
                </a:cxn>
                <a:cxn ang="0">
                  <a:pos x="csX172" y="csY172"/>
                </a:cxn>
                <a:cxn ang="0">
                  <a:pos x="csX173" y="csY173"/>
                </a:cxn>
                <a:cxn ang="0">
                  <a:pos x="csX174" y="csY174"/>
                </a:cxn>
                <a:cxn ang="0">
                  <a:pos x="csX175" y="csY175"/>
                </a:cxn>
                <a:cxn ang="0">
                  <a:pos x="csX176" y="csY176"/>
                </a:cxn>
                <a:cxn ang="0">
                  <a:pos x="csX177" y="csY177"/>
                </a:cxn>
                <a:cxn ang="0">
                  <a:pos x="csX178" y="csY178"/>
                </a:cxn>
                <a:cxn ang="0">
                  <a:pos x="csX179" y="csY179"/>
                </a:cxn>
                <a:cxn ang="0">
                  <a:pos x="csX180" y="csY180"/>
                </a:cxn>
                <a:cxn ang="0">
                  <a:pos x="csX181" y="csY181"/>
                </a:cxn>
                <a:cxn ang="0">
                  <a:pos x="csX182" y="csY182"/>
                </a:cxn>
                <a:cxn ang="0">
                  <a:pos x="csX183" y="csY183"/>
                </a:cxn>
                <a:cxn ang="0">
                  <a:pos x="csX184" y="csY184"/>
                </a:cxn>
                <a:cxn ang="0">
                  <a:pos x="csX185" y="csY185"/>
                </a:cxn>
                <a:cxn ang="0">
                  <a:pos x="csX186" y="csY186"/>
                </a:cxn>
                <a:cxn ang="0">
                  <a:pos x="csX187" y="csY187"/>
                </a:cxn>
                <a:cxn ang="0">
                  <a:pos x="csX188" y="csY188"/>
                </a:cxn>
                <a:cxn ang="0">
                  <a:pos x="csX189" y="csY189"/>
                </a:cxn>
                <a:cxn ang="0">
                  <a:pos x="csX190" y="csY190"/>
                </a:cxn>
                <a:cxn ang="0">
                  <a:pos x="csX191" y="csY191"/>
                </a:cxn>
              </a:cxnLst>
              <a:rect l="l" t="t" r="r" b="b"/>
              <a:pathLst>
                <a:path w="4524694" h="4775520">
                  <a:moveTo>
                    <a:pt x="191312" y="4676276"/>
                  </a:moveTo>
                  <a:cubicBezTo>
                    <a:pt x="229824" y="4704656"/>
                    <a:pt x="280951" y="4713784"/>
                    <a:pt x="356483" y="4713784"/>
                  </a:cubicBezTo>
                  <a:cubicBezTo>
                    <a:pt x="393335" y="4713784"/>
                    <a:pt x="436165" y="4711626"/>
                    <a:pt x="485966" y="4708473"/>
                  </a:cubicBezTo>
                  <a:cubicBezTo>
                    <a:pt x="535434" y="4756767"/>
                    <a:pt x="607811" y="4764734"/>
                    <a:pt x="649311" y="4764734"/>
                  </a:cubicBezTo>
                  <a:cubicBezTo>
                    <a:pt x="652298" y="4764734"/>
                    <a:pt x="654955" y="4764734"/>
                    <a:pt x="657611" y="4764734"/>
                  </a:cubicBezTo>
                  <a:cubicBezTo>
                    <a:pt x="717371" y="4763240"/>
                    <a:pt x="768003" y="4755440"/>
                    <a:pt x="809836" y="4741831"/>
                  </a:cubicBezTo>
                  <a:cubicBezTo>
                    <a:pt x="836892" y="4756270"/>
                    <a:pt x="870092" y="4765896"/>
                    <a:pt x="910432" y="4767223"/>
                  </a:cubicBezTo>
                  <a:cubicBezTo>
                    <a:pt x="987291" y="4769878"/>
                    <a:pt x="1065976" y="4758759"/>
                    <a:pt x="1142170" y="4747972"/>
                  </a:cubicBezTo>
                  <a:cubicBezTo>
                    <a:pt x="1156282" y="4745980"/>
                    <a:pt x="1170558" y="4743989"/>
                    <a:pt x="1184668" y="4741997"/>
                  </a:cubicBezTo>
                  <a:cubicBezTo>
                    <a:pt x="1228492" y="4770376"/>
                    <a:pt x="1282443" y="4775521"/>
                    <a:pt x="1342702" y="4775521"/>
                  </a:cubicBezTo>
                  <a:cubicBezTo>
                    <a:pt x="1359468" y="4775521"/>
                    <a:pt x="1376731" y="4775189"/>
                    <a:pt x="1394328" y="4774691"/>
                  </a:cubicBezTo>
                  <a:cubicBezTo>
                    <a:pt x="1406114" y="4774359"/>
                    <a:pt x="1511194" y="4771704"/>
                    <a:pt x="1554188" y="4763074"/>
                  </a:cubicBezTo>
                  <a:cubicBezTo>
                    <a:pt x="1586225" y="4756767"/>
                    <a:pt x="1612289" y="4744818"/>
                    <a:pt x="1633538" y="4729384"/>
                  </a:cubicBezTo>
                  <a:cubicBezTo>
                    <a:pt x="1640675" y="4732869"/>
                    <a:pt x="1648146" y="4736022"/>
                    <a:pt x="1655781" y="4738512"/>
                  </a:cubicBezTo>
                  <a:cubicBezTo>
                    <a:pt x="1678524" y="4746146"/>
                    <a:pt x="1702427" y="4749133"/>
                    <a:pt x="1730316" y="4749133"/>
                  </a:cubicBezTo>
                  <a:cubicBezTo>
                    <a:pt x="1763517" y="4749133"/>
                    <a:pt x="1802360" y="4744818"/>
                    <a:pt x="1851498" y="4738512"/>
                  </a:cubicBezTo>
                  <a:cubicBezTo>
                    <a:pt x="1892500" y="4759589"/>
                    <a:pt x="1935993" y="4761249"/>
                    <a:pt x="1963880" y="4761249"/>
                  </a:cubicBezTo>
                  <a:cubicBezTo>
                    <a:pt x="1966537" y="4761249"/>
                    <a:pt x="1969027" y="4761249"/>
                    <a:pt x="1971351" y="4761249"/>
                  </a:cubicBezTo>
                  <a:cubicBezTo>
                    <a:pt x="2170388" y="4760087"/>
                    <a:pt x="2217532" y="4701005"/>
                    <a:pt x="2237617" y="4675779"/>
                  </a:cubicBezTo>
                  <a:cubicBezTo>
                    <a:pt x="2250234" y="4659846"/>
                    <a:pt x="2260029" y="4641757"/>
                    <a:pt x="2266005" y="4622174"/>
                  </a:cubicBezTo>
                  <a:cubicBezTo>
                    <a:pt x="2267665" y="4616697"/>
                    <a:pt x="2268992" y="4611054"/>
                    <a:pt x="2270155" y="4605411"/>
                  </a:cubicBezTo>
                  <a:cubicBezTo>
                    <a:pt x="2278289" y="4598773"/>
                    <a:pt x="2285426" y="4591802"/>
                    <a:pt x="2291900" y="4584666"/>
                  </a:cubicBezTo>
                  <a:cubicBezTo>
                    <a:pt x="2300200" y="4594790"/>
                    <a:pt x="2309497" y="4604084"/>
                    <a:pt x="2320122" y="4612216"/>
                  </a:cubicBezTo>
                  <a:cubicBezTo>
                    <a:pt x="2349172" y="4634288"/>
                    <a:pt x="2384365" y="4645906"/>
                    <a:pt x="2420219" y="4645906"/>
                  </a:cubicBezTo>
                  <a:cubicBezTo>
                    <a:pt x="2428686" y="4645906"/>
                    <a:pt x="2436986" y="4645242"/>
                    <a:pt x="2445452" y="4643914"/>
                  </a:cubicBezTo>
                  <a:cubicBezTo>
                    <a:pt x="2450599" y="4643250"/>
                    <a:pt x="2460559" y="4642255"/>
                    <a:pt x="2473840" y="4641259"/>
                  </a:cubicBezTo>
                  <a:cubicBezTo>
                    <a:pt x="2487783" y="4653872"/>
                    <a:pt x="2504550" y="4665157"/>
                    <a:pt x="2524802" y="4674617"/>
                  </a:cubicBezTo>
                  <a:cubicBezTo>
                    <a:pt x="2546216" y="4684574"/>
                    <a:pt x="2561487" y="4691877"/>
                    <a:pt x="2625896" y="4691877"/>
                  </a:cubicBezTo>
                  <a:cubicBezTo>
                    <a:pt x="2667064" y="4691877"/>
                    <a:pt x="2728653" y="4688890"/>
                    <a:pt x="2824602" y="4681919"/>
                  </a:cubicBezTo>
                  <a:cubicBezTo>
                    <a:pt x="2849999" y="4696524"/>
                    <a:pt x="2879049" y="4704158"/>
                    <a:pt x="2908764" y="4703826"/>
                  </a:cubicBezTo>
                  <a:lnTo>
                    <a:pt x="3088876" y="4701834"/>
                  </a:lnTo>
                  <a:cubicBezTo>
                    <a:pt x="3095849" y="4706150"/>
                    <a:pt x="3101991" y="4709137"/>
                    <a:pt x="3106307" y="4710962"/>
                  </a:cubicBezTo>
                  <a:cubicBezTo>
                    <a:pt x="3134693" y="4723741"/>
                    <a:pt x="3163909" y="4729550"/>
                    <a:pt x="3206075" y="4729550"/>
                  </a:cubicBezTo>
                  <a:cubicBezTo>
                    <a:pt x="3253052" y="4729550"/>
                    <a:pt x="3316300" y="4722580"/>
                    <a:pt x="3412248" y="4710630"/>
                  </a:cubicBezTo>
                  <a:cubicBezTo>
                    <a:pt x="3422540" y="4709303"/>
                    <a:pt x="3433829" y="4707975"/>
                    <a:pt x="3445282" y="4706647"/>
                  </a:cubicBezTo>
                  <a:cubicBezTo>
                    <a:pt x="3450097" y="4709137"/>
                    <a:pt x="3455078" y="4711460"/>
                    <a:pt x="3460223" y="4713452"/>
                  </a:cubicBezTo>
                  <a:cubicBezTo>
                    <a:pt x="3521645" y="4738512"/>
                    <a:pt x="3692625" y="4725899"/>
                    <a:pt x="3781935" y="4704158"/>
                  </a:cubicBezTo>
                  <a:cubicBezTo>
                    <a:pt x="3793722" y="4707975"/>
                    <a:pt x="3806172" y="4711128"/>
                    <a:pt x="3819617" y="4713120"/>
                  </a:cubicBezTo>
                  <a:cubicBezTo>
                    <a:pt x="3825925" y="4714115"/>
                    <a:pt x="3836218" y="4715610"/>
                    <a:pt x="3859624" y="4715610"/>
                  </a:cubicBezTo>
                  <a:cubicBezTo>
                    <a:pt x="3897141" y="4715610"/>
                    <a:pt x="3968354" y="4711792"/>
                    <a:pt x="4110619" y="4695196"/>
                  </a:cubicBezTo>
                  <a:lnTo>
                    <a:pt x="4114271" y="4694698"/>
                  </a:lnTo>
                  <a:cubicBezTo>
                    <a:pt x="4168222" y="4688558"/>
                    <a:pt x="4213540" y="4683413"/>
                    <a:pt x="4251223" y="4671464"/>
                  </a:cubicBezTo>
                  <a:cubicBezTo>
                    <a:pt x="4262842" y="4673289"/>
                    <a:pt x="4274630" y="4674285"/>
                    <a:pt x="4286249" y="4674285"/>
                  </a:cubicBezTo>
                  <a:cubicBezTo>
                    <a:pt x="4353647" y="4674285"/>
                    <a:pt x="4419217" y="4646072"/>
                    <a:pt x="4457066" y="4614871"/>
                  </a:cubicBezTo>
                  <a:cubicBezTo>
                    <a:pt x="4518984" y="4563921"/>
                    <a:pt x="4540731" y="4484924"/>
                    <a:pt x="4512510" y="4413561"/>
                  </a:cubicBezTo>
                  <a:cubicBezTo>
                    <a:pt x="4497073" y="4374560"/>
                    <a:pt x="4465532" y="4331244"/>
                    <a:pt x="4400791" y="4311163"/>
                  </a:cubicBezTo>
                  <a:cubicBezTo>
                    <a:pt x="4335221" y="4250421"/>
                    <a:pt x="4232631" y="4256230"/>
                    <a:pt x="4171541" y="4259881"/>
                  </a:cubicBezTo>
                  <a:lnTo>
                    <a:pt x="4166894" y="4260213"/>
                  </a:lnTo>
                  <a:cubicBezTo>
                    <a:pt x="4151621" y="4260877"/>
                    <a:pt x="4120579" y="4263366"/>
                    <a:pt x="4083395" y="4266851"/>
                  </a:cubicBezTo>
                  <a:cubicBezTo>
                    <a:pt x="4062146" y="4246604"/>
                    <a:pt x="4036747" y="4230672"/>
                    <a:pt x="4009192" y="4222042"/>
                  </a:cubicBezTo>
                  <a:cubicBezTo>
                    <a:pt x="3992260" y="4216731"/>
                    <a:pt x="3968853" y="4209429"/>
                    <a:pt x="3877884" y="4212582"/>
                  </a:cubicBezTo>
                  <a:cubicBezTo>
                    <a:pt x="3849000" y="4183539"/>
                    <a:pt x="3801690" y="4155657"/>
                    <a:pt x="3725493" y="4152504"/>
                  </a:cubicBezTo>
                  <a:cubicBezTo>
                    <a:pt x="3717526" y="4152172"/>
                    <a:pt x="3703582" y="4152836"/>
                    <a:pt x="3686650" y="4154164"/>
                  </a:cubicBezTo>
                  <a:cubicBezTo>
                    <a:pt x="3687813" y="4079648"/>
                    <a:pt x="3688974" y="4005463"/>
                    <a:pt x="3690301" y="3932441"/>
                  </a:cubicBezTo>
                  <a:cubicBezTo>
                    <a:pt x="3694121" y="3711547"/>
                    <a:pt x="3697939" y="3485342"/>
                    <a:pt x="3697939" y="3259138"/>
                  </a:cubicBezTo>
                  <a:cubicBezTo>
                    <a:pt x="3716863" y="3256814"/>
                    <a:pt x="3735621" y="3252831"/>
                    <a:pt x="3754047" y="3246857"/>
                  </a:cubicBezTo>
                  <a:cubicBezTo>
                    <a:pt x="3864437" y="3210843"/>
                    <a:pt x="3938475" y="3113590"/>
                    <a:pt x="3947274" y="2993268"/>
                  </a:cubicBezTo>
                  <a:cubicBezTo>
                    <a:pt x="3948767" y="2973685"/>
                    <a:pt x="3947274" y="2953438"/>
                    <a:pt x="3944783" y="2932361"/>
                  </a:cubicBezTo>
                  <a:cubicBezTo>
                    <a:pt x="3952253" y="2917258"/>
                    <a:pt x="3958727" y="2900496"/>
                    <a:pt x="3963043" y="2882075"/>
                  </a:cubicBezTo>
                  <a:cubicBezTo>
                    <a:pt x="4026125" y="2609899"/>
                    <a:pt x="3966196" y="2123800"/>
                    <a:pt x="3872737" y="1857765"/>
                  </a:cubicBezTo>
                  <a:cubicBezTo>
                    <a:pt x="3862115" y="1827228"/>
                    <a:pt x="3831569" y="1751716"/>
                    <a:pt x="3795382" y="1678859"/>
                  </a:cubicBezTo>
                  <a:cubicBezTo>
                    <a:pt x="3732965" y="1553061"/>
                    <a:pt x="3683993" y="1493813"/>
                    <a:pt x="3618921" y="1467591"/>
                  </a:cubicBezTo>
                  <a:cubicBezTo>
                    <a:pt x="3590370" y="1435395"/>
                    <a:pt x="3553516" y="1400709"/>
                    <a:pt x="3515999" y="1373989"/>
                  </a:cubicBezTo>
                  <a:cubicBezTo>
                    <a:pt x="3516331" y="1360381"/>
                    <a:pt x="3516830" y="1347768"/>
                    <a:pt x="3518157" y="1336648"/>
                  </a:cubicBezTo>
                  <a:cubicBezTo>
                    <a:pt x="3519154" y="1328184"/>
                    <a:pt x="3521645" y="1310094"/>
                    <a:pt x="3524631" y="1289515"/>
                  </a:cubicBezTo>
                  <a:cubicBezTo>
                    <a:pt x="3584890" y="1271426"/>
                    <a:pt x="3646146" y="1240889"/>
                    <a:pt x="3693124" y="1193590"/>
                  </a:cubicBezTo>
                  <a:cubicBezTo>
                    <a:pt x="3748072" y="1138491"/>
                    <a:pt x="3776790" y="1069783"/>
                    <a:pt x="3776291" y="994603"/>
                  </a:cubicBezTo>
                  <a:cubicBezTo>
                    <a:pt x="3776291" y="969211"/>
                    <a:pt x="3771476" y="946474"/>
                    <a:pt x="3766165" y="928053"/>
                  </a:cubicBezTo>
                  <a:cubicBezTo>
                    <a:pt x="3769983" y="917929"/>
                    <a:pt x="3773967" y="907308"/>
                    <a:pt x="3777618" y="897682"/>
                  </a:cubicBezTo>
                  <a:cubicBezTo>
                    <a:pt x="3795548" y="880090"/>
                    <a:pt x="3812645" y="856192"/>
                    <a:pt x="3821443" y="824659"/>
                  </a:cubicBezTo>
                  <a:cubicBezTo>
                    <a:pt x="3831073" y="810055"/>
                    <a:pt x="3840035" y="791799"/>
                    <a:pt x="3845348" y="769560"/>
                  </a:cubicBezTo>
                  <a:cubicBezTo>
                    <a:pt x="3853316" y="756117"/>
                    <a:pt x="3859791" y="741347"/>
                    <a:pt x="3864437" y="725581"/>
                  </a:cubicBezTo>
                  <a:cubicBezTo>
                    <a:pt x="3880873" y="670979"/>
                    <a:pt x="3877718" y="615383"/>
                    <a:pt x="3855308" y="559620"/>
                  </a:cubicBezTo>
                  <a:cubicBezTo>
                    <a:pt x="3855640" y="557296"/>
                    <a:pt x="3855973" y="554973"/>
                    <a:pt x="3856137" y="552815"/>
                  </a:cubicBezTo>
                  <a:cubicBezTo>
                    <a:pt x="3859791" y="515640"/>
                    <a:pt x="3854810" y="444111"/>
                    <a:pt x="3780940" y="382374"/>
                  </a:cubicBezTo>
                  <a:cubicBezTo>
                    <a:pt x="3767991" y="371586"/>
                    <a:pt x="3751557" y="360301"/>
                    <a:pt x="3732466" y="349513"/>
                  </a:cubicBezTo>
                  <a:cubicBezTo>
                    <a:pt x="3727652" y="339390"/>
                    <a:pt x="3721842" y="329432"/>
                    <a:pt x="3714871" y="319475"/>
                  </a:cubicBezTo>
                  <a:cubicBezTo>
                    <a:pt x="3684990" y="277321"/>
                    <a:pt x="3629876" y="241307"/>
                    <a:pt x="3556505" y="248941"/>
                  </a:cubicBezTo>
                  <a:cubicBezTo>
                    <a:pt x="3547374" y="243797"/>
                    <a:pt x="3538575" y="239316"/>
                    <a:pt x="3530607" y="235167"/>
                  </a:cubicBezTo>
                  <a:cubicBezTo>
                    <a:pt x="3525130" y="232345"/>
                    <a:pt x="3516996" y="228196"/>
                    <a:pt x="3513344" y="225873"/>
                  </a:cubicBezTo>
                  <a:cubicBezTo>
                    <a:pt x="3501225" y="215417"/>
                    <a:pt x="3462214" y="180234"/>
                    <a:pt x="3435987" y="156169"/>
                  </a:cubicBezTo>
                  <a:cubicBezTo>
                    <a:pt x="3412082" y="97917"/>
                    <a:pt x="3373238" y="58584"/>
                    <a:pt x="3319952" y="38669"/>
                  </a:cubicBezTo>
                  <a:cubicBezTo>
                    <a:pt x="3298204" y="30537"/>
                    <a:pt x="3275961" y="26222"/>
                    <a:pt x="3253717" y="25890"/>
                  </a:cubicBezTo>
                  <a:cubicBezTo>
                    <a:pt x="3232634" y="13277"/>
                    <a:pt x="3209394" y="5311"/>
                    <a:pt x="3183995" y="1826"/>
                  </a:cubicBezTo>
                  <a:cubicBezTo>
                    <a:pt x="3081739" y="-12281"/>
                    <a:pt x="3011022" y="59248"/>
                    <a:pt x="2987948" y="82815"/>
                  </a:cubicBezTo>
                  <a:cubicBezTo>
                    <a:pt x="2976492" y="94432"/>
                    <a:pt x="2965868" y="107045"/>
                    <a:pt x="2956074" y="120156"/>
                  </a:cubicBezTo>
                  <a:cubicBezTo>
                    <a:pt x="2878054" y="16430"/>
                    <a:pt x="2780279" y="34520"/>
                    <a:pt x="2750730" y="43150"/>
                  </a:cubicBezTo>
                  <a:cubicBezTo>
                    <a:pt x="2750730" y="43150"/>
                    <a:pt x="2750730" y="43150"/>
                    <a:pt x="2750730" y="43150"/>
                  </a:cubicBezTo>
                  <a:cubicBezTo>
                    <a:pt x="2695452" y="59248"/>
                    <a:pt x="2653287" y="99908"/>
                    <a:pt x="2633864" y="152850"/>
                  </a:cubicBezTo>
                  <a:cubicBezTo>
                    <a:pt x="2568460" y="140735"/>
                    <a:pt x="2520485" y="161978"/>
                    <a:pt x="2486953" y="190357"/>
                  </a:cubicBezTo>
                  <a:cubicBezTo>
                    <a:pt x="2438978" y="229192"/>
                    <a:pt x="2414244" y="290929"/>
                    <a:pt x="2423042" y="353165"/>
                  </a:cubicBezTo>
                  <a:cubicBezTo>
                    <a:pt x="2424702" y="364948"/>
                    <a:pt x="2427525" y="376233"/>
                    <a:pt x="2431176" y="387021"/>
                  </a:cubicBezTo>
                  <a:cubicBezTo>
                    <a:pt x="2428023" y="390838"/>
                    <a:pt x="2424868" y="394489"/>
                    <a:pt x="2421881" y="398804"/>
                  </a:cubicBezTo>
                  <a:cubicBezTo>
                    <a:pt x="2421881" y="398804"/>
                    <a:pt x="2421881" y="398804"/>
                    <a:pt x="2421881" y="398970"/>
                  </a:cubicBezTo>
                  <a:cubicBezTo>
                    <a:pt x="2362783" y="482448"/>
                    <a:pt x="2380711" y="592646"/>
                    <a:pt x="2463878" y="655047"/>
                  </a:cubicBezTo>
                  <a:cubicBezTo>
                    <a:pt x="2482140" y="668822"/>
                    <a:pt x="2507206" y="681103"/>
                    <a:pt x="2535758" y="690895"/>
                  </a:cubicBezTo>
                  <a:cubicBezTo>
                    <a:pt x="2505711" y="717946"/>
                    <a:pt x="2494258" y="736534"/>
                    <a:pt x="2483800" y="765245"/>
                  </a:cubicBezTo>
                  <a:cubicBezTo>
                    <a:pt x="2465041" y="816693"/>
                    <a:pt x="2469357" y="872290"/>
                    <a:pt x="2495917" y="921746"/>
                  </a:cubicBezTo>
                  <a:cubicBezTo>
                    <a:pt x="2517663" y="962241"/>
                    <a:pt x="2554018" y="995101"/>
                    <a:pt x="2593527" y="1020825"/>
                  </a:cubicBezTo>
                  <a:cubicBezTo>
                    <a:pt x="2557670" y="1143138"/>
                    <a:pt x="2569457" y="1258647"/>
                    <a:pt x="2630212" y="1352580"/>
                  </a:cubicBezTo>
                  <a:cubicBezTo>
                    <a:pt x="2674868" y="1421620"/>
                    <a:pt x="2741103" y="1471408"/>
                    <a:pt x="2823273" y="1499954"/>
                  </a:cubicBezTo>
                  <a:cubicBezTo>
                    <a:pt x="2749403" y="1587249"/>
                    <a:pt x="2718859" y="1665250"/>
                    <a:pt x="2680512" y="1787066"/>
                  </a:cubicBezTo>
                  <a:cubicBezTo>
                    <a:pt x="2639510" y="1917511"/>
                    <a:pt x="2475998" y="2656202"/>
                    <a:pt x="2537252" y="2895351"/>
                  </a:cubicBezTo>
                  <a:cubicBezTo>
                    <a:pt x="2522311" y="2941489"/>
                    <a:pt x="2512518" y="3002562"/>
                    <a:pt x="2530944" y="3071104"/>
                  </a:cubicBezTo>
                  <a:cubicBezTo>
                    <a:pt x="2549370" y="3139480"/>
                    <a:pt x="2598508" y="3196736"/>
                    <a:pt x="2668892" y="3232418"/>
                  </a:cubicBezTo>
                  <a:cubicBezTo>
                    <a:pt x="2707736" y="3252167"/>
                    <a:pt x="2749735" y="3263453"/>
                    <a:pt x="2791069" y="3266440"/>
                  </a:cubicBezTo>
                  <a:lnTo>
                    <a:pt x="2784927" y="4115661"/>
                  </a:lnTo>
                  <a:cubicBezTo>
                    <a:pt x="2679350" y="4135908"/>
                    <a:pt x="2605146" y="4151675"/>
                    <a:pt x="2554849" y="4193496"/>
                  </a:cubicBezTo>
                  <a:cubicBezTo>
                    <a:pt x="2504882" y="4194990"/>
                    <a:pt x="2460393" y="4204118"/>
                    <a:pt x="2434828" y="4214242"/>
                  </a:cubicBezTo>
                  <a:cubicBezTo>
                    <a:pt x="2380547" y="4235817"/>
                    <a:pt x="2341535" y="4276975"/>
                    <a:pt x="2325101" y="4326597"/>
                  </a:cubicBezTo>
                  <a:cubicBezTo>
                    <a:pt x="2314146" y="4334729"/>
                    <a:pt x="2304350" y="4344023"/>
                    <a:pt x="2295884" y="4354147"/>
                  </a:cubicBezTo>
                  <a:cubicBezTo>
                    <a:pt x="2272810" y="4327261"/>
                    <a:pt x="2236622" y="4302035"/>
                    <a:pt x="2180181" y="4292077"/>
                  </a:cubicBezTo>
                  <a:cubicBezTo>
                    <a:pt x="2177358" y="4291579"/>
                    <a:pt x="2174372" y="4291248"/>
                    <a:pt x="2171549" y="4290915"/>
                  </a:cubicBezTo>
                  <a:cubicBezTo>
                    <a:pt x="2164908" y="4282120"/>
                    <a:pt x="2157605" y="4273822"/>
                    <a:pt x="2149139" y="4266021"/>
                  </a:cubicBezTo>
                  <a:lnTo>
                    <a:pt x="2149139" y="4266021"/>
                  </a:lnTo>
                  <a:cubicBezTo>
                    <a:pt x="2101330" y="4222706"/>
                    <a:pt x="2053688" y="4214906"/>
                    <a:pt x="1941969" y="4222706"/>
                  </a:cubicBezTo>
                  <a:cubicBezTo>
                    <a:pt x="1920554" y="4205280"/>
                    <a:pt x="1894991" y="4192501"/>
                    <a:pt x="1866437" y="4185862"/>
                  </a:cubicBezTo>
                  <a:cubicBezTo>
                    <a:pt x="1855648" y="4183373"/>
                    <a:pt x="1843529" y="4181713"/>
                    <a:pt x="1830582" y="4181049"/>
                  </a:cubicBezTo>
                  <a:cubicBezTo>
                    <a:pt x="1817633" y="4171092"/>
                    <a:pt x="1803191" y="4162296"/>
                    <a:pt x="1787420" y="4154828"/>
                  </a:cubicBezTo>
                  <a:cubicBezTo>
                    <a:pt x="1741769" y="4133253"/>
                    <a:pt x="1687156" y="4123627"/>
                    <a:pt x="1611624" y="4113338"/>
                  </a:cubicBezTo>
                  <a:lnTo>
                    <a:pt x="1631710" y="3107615"/>
                  </a:lnTo>
                  <a:cubicBezTo>
                    <a:pt x="1640841" y="3102139"/>
                    <a:pt x="1649639" y="3096164"/>
                    <a:pt x="1657939" y="3089526"/>
                  </a:cubicBezTo>
                  <a:cubicBezTo>
                    <a:pt x="1710561" y="3047372"/>
                    <a:pt x="1739943" y="2986132"/>
                    <a:pt x="1740442" y="2916761"/>
                  </a:cubicBezTo>
                  <a:cubicBezTo>
                    <a:pt x="1740442" y="2911782"/>
                    <a:pt x="1740442" y="2906637"/>
                    <a:pt x="1739943" y="2901658"/>
                  </a:cubicBezTo>
                  <a:lnTo>
                    <a:pt x="1699440" y="2415061"/>
                  </a:lnTo>
                  <a:cubicBezTo>
                    <a:pt x="1725169" y="2419376"/>
                    <a:pt x="1751731" y="2419874"/>
                    <a:pt x="1778789" y="2414563"/>
                  </a:cubicBezTo>
                  <a:cubicBezTo>
                    <a:pt x="1822778" y="2405933"/>
                    <a:pt x="1896152" y="2391661"/>
                    <a:pt x="2115440" y="2073348"/>
                  </a:cubicBezTo>
                  <a:cubicBezTo>
                    <a:pt x="2132373" y="2048786"/>
                    <a:pt x="2161257" y="1998665"/>
                    <a:pt x="2207073" y="1919005"/>
                  </a:cubicBezTo>
                  <a:cubicBezTo>
                    <a:pt x="2224504" y="1888634"/>
                    <a:pt x="2247909" y="1847807"/>
                    <a:pt x="2264676" y="1819594"/>
                  </a:cubicBezTo>
                  <a:cubicBezTo>
                    <a:pt x="2286423" y="1809968"/>
                    <a:pt x="2312154" y="1796691"/>
                    <a:pt x="2336556" y="1776942"/>
                  </a:cubicBezTo>
                  <a:cubicBezTo>
                    <a:pt x="2338215" y="1775614"/>
                    <a:pt x="2505711" y="1621935"/>
                    <a:pt x="2515671" y="1514392"/>
                  </a:cubicBezTo>
                  <a:cubicBezTo>
                    <a:pt x="2518327" y="1485515"/>
                    <a:pt x="2517995" y="1430250"/>
                    <a:pt x="2486953" y="1377640"/>
                  </a:cubicBezTo>
                  <a:cubicBezTo>
                    <a:pt x="2515837" y="1335321"/>
                    <a:pt x="2539078" y="1283209"/>
                    <a:pt x="2536753" y="1221471"/>
                  </a:cubicBezTo>
                  <a:cubicBezTo>
                    <a:pt x="2532437" y="1101648"/>
                    <a:pt x="2455744" y="1053021"/>
                    <a:pt x="2422876" y="1037587"/>
                  </a:cubicBezTo>
                  <a:cubicBezTo>
                    <a:pt x="2297710" y="978671"/>
                    <a:pt x="2177857" y="1071111"/>
                    <a:pt x="2120089" y="1115423"/>
                  </a:cubicBezTo>
                  <a:lnTo>
                    <a:pt x="2116271" y="1118244"/>
                  </a:lnTo>
                  <a:cubicBezTo>
                    <a:pt x="1948941" y="1246034"/>
                    <a:pt x="1854485" y="1433901"/>
                    <a:pt x="1771152" y="1599696"/>
                  </a:cubicBezTo>
                  <a:cubicBezTo>
                    <a:pt x="1746252" y="1649318"/>
                    <a:pt x="1722016" y="1697281"/>
                    <a:pt x="1697116" y="1742090"/>
                  </a:cubicBezTo>
                  <a:cubicBezTo>
                    <a:pt x="1682009" y="1723835"/>
                    <a:pt x="1667068" y="1705247"/>
                    <a:pt x="1651631" y="1686493"/>
                  </a:cubicBezTo>
                  <a:cubicBezTo>
                    <a:pt x="1610463" y="1635876"/>
                    <a:pt x="1568464" y="1584262"/>
                    <a:pt x="1523809" y="1533975"/>
                  </a:cubicBezTo>
                  <a:cubicBezTo>
                    <a:pt x="1598509" y="1507256"/>
                    <a:pt x="1646817" y="1462944"/>
                    <a:pt x="1677859" y="1420790"/>
                  </a:cubicBezTo>
                  <a:cubicBezTo>
                    <a:pt x="1744924" y="1329346"/>
                    <a:pt x="1761026" y="1206535"/>
                    <a:pt x="1726665" y="1064804"/>
                  </a:cubicBezTo>
                  <a:cubicBezTo>
                    <a:pt x="1783768" y="1038915"/>
                    <a:pt x="1837719" y="1000744"/>
                    <a:pt x="1864777" y="945479"/>
                  </a:cubicBezTo>
                  <a:cubicBezTo>
                    <a:pt x="1893994" y="885401"/>
                    <a:pt x="1890010" y="815863"/>
                    <a:pt x="1853654" y="759105"/>
                  </a:cubicBezTo>
                  <a:cubicBezTo>
                    <a:pt x="1852660" y="757445"/>
                    <a:pt x="1851498" y="755951"/>
                    <a:pt x="1850501" y="754458"/>
                  </a:cubicBezTo>
                  <a:cubicBezTo>
                    <a:pt x="1893329" y="747653"/>
                    <a:pt x="1940806" y="731555"/>
                    <a:pt x="1992434" y="705997"/>
                  </a:cubicBezTo>
                  <a:cubicBezTo>
                    <a:pt x="2167565" y="619200"/>
                    <a:pt x="2129552" y="485103"/>
                    <a:pt x="2119756" y="458218"/>
                  </a:cubicBezTo>
                  <a:cubicBezTo>
                    <a:pt x="2119258" y="456724"/>
                    <a:pt x="2118429" y="455230"/>
                    <a:pt x="2117930" y="453737"/>
                  </a:cubicBezTo>
                  <a:cubicBezTo>
                    <a:pt x="2202923" y="349348"/>
                    <a:pt x="2172546" y="261388"/>
                    <a:pt x="2155115" y="228196"/>
                  </a:cubicBezTo>
                  <a:cubicBezTo>
                    <a:pt x="2128389" y="176914"/>
                    <a:pt x="2066304" y="124969"/>
                    <a:pt x="1972014" y="133267"/>
                  </a:cubicBezTo>
                  <a:cubicBezTo>
                    <a:pt x="1954917" y="134760"/>
                    <a:pt x="1939644" y="137914"/>
                    <a:pt x="1922049" y="145050"/>
                  </a:cubicBezTo>
                  <a:cubicBezTo>
                    <a:pt x="1901133" y="113351"/>
                    <a:pt x="1874571" y="95759"/>
                    <a:pt x="1864611" y="89951"/>
                  </a:cubicBezTo>
                  <a:lnTo>
                    <a:pt x="1864611" y="89951"/>
                  </a:lnTo>
                  <a:cubicBezTo>
                    <a:pt x="1814977" y="60742"/>
                    <a:pt x="1753058" y="58086"/>
                    <a:pt x="1699274" y="82815"/>
                  </a:cubicBezTo>
                  <a:cubicBezTo>
                    <a:pt x="1665076" y="98581"/>
                    <a:pt x="1631710" y="130113"/>
                    <a:pt x="1602329" y="166957"/>
                  </a:cubicBezTo>
                  <a:cubicBezTo>
                    <a:pt x="1584732" y="130113"/>
                    <a:pt x="1558006" y="96921"/>
                    <a:pt x="1520323" y="70699"/>
                  </a:cubicBezTo>
                  <a:cubicBezTo>
                    <a:pt x="1429354" y="7634"/>
                    <a:pt x="1350836" y="21077"/>
                    <a:pt x="1312156" y="34852"/>
                  </a:cubicBezTo>
                  <a:cubicBezTo>
                    <a:pt x="1269827" y="49788"/>
                    <a:pt x="1239779" y="75014"/>
                    <a:pt x="1218200" y="102398"/>
                  </a:cubicBezTo>
                  <a:cubicBezTo>
                    <a:pt x="1181346" y="112024"/>
                    <a:pt x="1145491" y="131275"/>
                    <a:pt x="1112789" y="159986"/>
                  </a:cubicBezTo>
                  <a:cubicBezTo>
                    <a:pt x="1092039" y="164965"/>
                    <a:pt x="1073777" y="172765"/>
                    <a:pt x="1058008" y="181893"/>
                  </a:cubicBezTo>
                  <a:cubicBezTo>
                    <a:pt x="1056348" y="181893"/>
                    <a:pt x="1054523" y="181893"/>
                    <a:pt x="1052861" y="181893"/>
                  </a:cubicBezTo>
                  <a:cubicBezTo>
                    <a:pt x="1004223" y="181893"/>
                    <a:pt x="933506" y="200149"/>
                    <a:pt x="869762" y="234503"/>
                  </a:cubicBezTo>
                  <a:cubicBezTo>
                    <a:pt x="817471" y="230686"/>
                    <a:pt x="767671" y="246618"/>
                    <a:pt x="728328" y="280308"/>
                  </a:cubicBezTo>
                  <a:cubicBezTo>
                    <a:pt x="705918" y="299559"/>
                    <a:pt x="690313" y="321466"/>
                    <a:pt x="679356" y="343539"/>
                  </a:cubicBezTo>
                  <a:cubicBezTo>
                    <a:pt x="636362" y="360135"/>
                    <a:pt x="592039" y="389510"/>
                    <a:pt x="562825" y="442617"/>
                  </a:cubicBezTo>
                  <a:cubicBezTo>
                    <a:pt x="533938" y="495227"/>
                    <a:pt x="532445" y="541530"/>
                    <a:pt x="540247" y="577212"/>
                  </a:cubicBezTo>
                  <a:cubicBezTo>
                    <a:pt x="515845" y="641605"/>
                    <a:pt x="506217" y="711640"/>
                    <a:pt x="519995" y="763586"/>
                  </a:cubicBezTo>
                  <a:cubicBezTo>
                    <a:pt x="538919" y="834617"/>
                    <a:pt x="588221" y="873120"/>
                    <a:pt x="620427" y="892537"/>
                  </a:cubicBezTo>
                  <a:cubicBezTo>
                    <a:pt x="630885" y="908801"/>
                    <a:pt x="644496" y="930376"/>
                    <a:pt x="657279" y="950789"/>
                  </a:cubicBezTo>
                  <a:cubicBezTo>
                    <a:pt x="650971" y="968215"/>
                    <a:pt x="645659" y="987633"/>
                    <a:pt x="643501" y="1008544"/>
                  </a:cubicBezTo>
                  <a:cubicBezTo>
                    <a:pt x="632046" y="1116916"/>
                    <a:pt x="674876" y="1215829"/>
                    <a:pt x="761030" y="1279724"/>
                  </a:cubicBezTo>
                  <a:cubicBezTo>
                    <a:pt x="797550" y="1306775"/>
                    <a:pt x="839881" y="1325695"/>
                    <a:pt x="884537" y="1335818"/>
                  </a:cubicBezTo>
                  <a:cubicBezTo>
                    <a:pt x="885532" y="1340963"/>
                    <a:pt x="886362" y="1346274"/>
                    <a:pt x="887357" y="1351419"/>
                  </a:cubicBezTo>
                  <a:cubicBezTo>
                    <a:pt x="891175" y="1371832"/>
                    <a:pt x="896156" y="1399049"/>
                    <a:pt x="898813" y="1419463"/>
                  </a:cubicBezTo>
                  <a:cubicBezTo>
                    <a:pt x="883872" y="1442033"/>
                    <a:pt x="864449" y="1470744"/>
                    <a:pt x="853658" y="1486013"/>
                  </a:cubicBezTo>
                  <a:cubicBezTo>
                    <a:pt x="844363" y="1493813"/>
                    <a:pt x="829090" y="1504766"/>
                    <a:pt x="815313" y="1514724"/>
                  </a:cubicBezTo>
                  <a:cubicBezTo>
                    <a:pt x="771156" y="1546422"/>
                    <a:pt x="716044" y="1585921"/>
                    <a:pt x="672053" y="1645667"/>
                  </a:cubicBezTo>
                  <a:cubicBezTo>
                    <a:pt x="510534" y="1865233"/>
                    <a:pt x="489119" y="2601933"/>
                    <a:pt x="486462" y="2838925"/>
                  </a:cubicBezTo>
                  <a:lnTo>
                    <a:pt x="486462" y="2839755"/>
                  </a:lnTo>
                  <a:cubicBezTo>
                    <a:pt x="480819" y="2860666"/>
                    <a:pt x="470693" y="2899500"/>
                    <a:pt x="477167" y="2947961"/>
                  </a:cubicBezTo>
                  <a:cubicBezTo>
                    <a:pt x="480320" y="2971860"/>
                    <a:pt x="486794" y="2992107"/>
                    <a:pt x="494432" y="3008869"/>
                  </a:cubicBezTo>
                  <a:cubicBezTo>
                    <a:pt x="486462" y="3068947"/>
                    <a:pt x="464385" y="3246358"/>
                    <a:pt x="629722" y="3324526"/>
                  </a:cubicBezTo>
                  <a:cubicBezTo>
                    <a:pt x="654456" y="3336143"/>
                    <a:pt x="683176" y="3344773"/>
                    <a:pt x="713554" y="3349420"/>
                  </a:cubicBezTo>
                  <a:cubicBezTo>
                    <a:pt x="714385" y="3636366"/>
                    <a:pt x="716707" y="3928292"/>
                    <a:pt x="726999" y="4218391"/>
                  </a:cubicBezTo>
                  <a:cubicBezTo>
                    <a:pt x="696455" y="4214740"/>
                    <a:pt x="664418" y="4216731"/>
                    <a:pt x="633209" y="4225859"/>
                  </a:cubicBezTo>
                  <a:cubicBezTo>
                    <a:pt x="628561" y="4224366"/>
                    <a:pt x="623746" y="4222872"/>
                    <a:pt x="618933" y="4221544"/>
                  </a:cubicBezTo>
                  <a:cubicBezTo>
                    <a:pt x="567305" y="4208433"/>
                    <a:pt x="454757" y="4210923"/>
                    <a:pt x="377067" y="4263366"/>
                  </a:cubicBezTo>
                  <a:cubicBezTo>
                    <a:pt x="363622" y="4262536"/>
                    <a:pt x="349843" y="4263034"/>
                    <a:pt x="336398" y="4265358"/>
                  </a:cubicBezTo>
                  <a:cubicBezTo>
                    <a:pt x="305355" y="4270337"/>
                    <a:pt x="277134" y="4282617"/>
                    <a:pt x="252067" y="4302035"/>
                  </a:cubicBezTo>
                  <a:cubicBezTo>
                    <a:pt x="162428" y="4309006"/>
                    <a:pt x="78596" y="4318465"/>
                    <a:pt x="28795" y="4396965"/>
                  </a:cubicBezTo>
                  <a:cubicBezTo>
                    <a:pt x="-16357" y="4468328"/>
                    <a:pt x="-7724" y="4559274"/>
                    <a:pt x="49878" y="4618190"/>
                  </a:cubicBezTo>
                  <a:cubicBezTo>
                    <a:pt x="89883" y="4659017"/>
                    <a:pt x="139519" y="4673621"/>
                    <a:pt x="192141" y="4676276"/>
                  </a:cubicBezTo>
                  <a:close/>
                </a:path>
              </a:pathLst>
            </a:custGeom>
            <a:solidFill>
              <a:srgbClr val="FFFFFF"/>
            </a:solidFill>
            <a:ln w="16598" cap="flat">
              <a:noFill/>
              <a:prstDash val="solid"/>
              <a:miter/>
            </a:ln>
            <a:effectLst>
              <a:outerShdw blurRad="190500" dist="38100" dir="2700000" algn="tl" rotWithShape="0">
                <a:prstClr val="black">
                  <a:alpha val="40000"/>
                </a:prstClr>
              </a:outerShdw>
            </a:effectLst>
          </p:spPr>
          <p:txBody>
            <a:bodyPr/>
            <a:lstStyle/>
            <a:p>
              <a:endParaRPr lang="fr-FR"/>
            </a:p>
          </p:txBody>
        </p:sp>
        <p:grpSp>
          <p:nvGrpSpPr>
            <p:cNvPr id="5" name="Graphique 4">
              <a:extLst>
                <a:ext uri="{FF2B5EF4-FFF2-40B4-BE49-F238E27FC236}">
                  <a16:creationId xmlns:a16="http://schemas.microsoft.com/office/drawing/2014/main" id="{82C532D7-7DF8-A86C-B790-8836D54A4E0F}"/>
                </a:ext>
              </a:extLst>
            </p:cNvPr>
            <p:cNvGrpSpPr/>
            <p:nvPr/>
          </p:nvGrpSpPr>
          <p:grpSpPr>
            <a:xfrm>
              <a:off x="-27573938" y="-9790582"/>
              <a:ext cx="4193451" cy="4442272"/>
              <a:chOff x="-27573938" y="-9790582"/>
              <a:chExt cx="4193451" cy="4442272"/>
            </a:xfrm>
          </p:grpSpPr>
          <p:sp>
            <p:nvSpPr>
              <p:cNvPr id="6" name="Forme libre 5">
                <a:extLst>
                  <a:ext uri="{FF2B5EF4-FFF2-40B4-BE49-F238E27FC236}">
                    <a16:creationId xmlns:a16="http://schemas.microsoft.com/office/drawing/2014/main" id="{1313B722-520D-5B26-9C71-AA8895295E2E}"/>
                  </a:ext>
                </a:extLst>
              </p:cNvPr>
              <p:cNvSpPr/>
              <p:nvPr/>
            </p:nvSpPr>
            <p:spPr>
              <a:xfrm>
                <a:off x="-27098128" y="-9767948"/>
                <a:ext cx="1729764" cy="4254257"/>
              </a:xfrm>
              <a:custGeom>
                <a:avLst/>
                <a:gdLst>
                  <a:gd name="csX0" fmla="*/ 1072695 w 1729764"/>
                  <a:gd name="csY0" fmla="*/ 659206 h 4254257"/>
                  <a:gd name="csX1" fmla="*/ 867683 w 1729764"/>
                  <a:gd name="csY1" fmla="*/ 763595 h 4254257"/>
                  <a:gd name="csX2" fmla="*/ 640924 w 1729764"/>
                  <a:gd name="csY2" fmla="*/ 1196918 h 4254257"/>
                  <a:gd name="csX3" fmla="*/ 630465 w 1729764"/>
                  <a:gd name="csY3" fmla="*/ 1325538 h 4254257"/>
                  <a:gd name="csX4" fmla="*/ 1072529 w 1729764"/>
                  <a:gd name="csY4" fmla="*/ 1821263 h 4254257"/>
                  <a:gd name="csX5" fmla="*/ 1152045 w 1729764"/>
                  <a:gd name="csY5" fmla="*/ 1715380 h 4254257"/>
                  <a:gd name="csX6" fmla="*/ 1576014 w 1729764"/>
                  <a:gd name="csY6" fmla="*/ 1060997 h 4254257"/>
                  <a:gd name="csX7" fmla="*/ 1729730 w 1729764"/>
                  <a:gd name="csY7" fmla="*/ 1038426 h 4254257"/>
                  <a:gd name="csX8" fmla="*/ 1628802 w 1729764"/>
                  <a:gd name="csY8" fmla="*/ 1189450 h 4254257"/>
                  <a:gd name="csX9" fmla="*/ 1653370 w 1729764"/>
                  <a:gd name="csY9" fmla="*/ 1210029 h 4254257"/>
                  <a:gd name="csX10" fmla="*/ 1659844 w 1729764"/>
                  <a:gd name="csY10" fmla="*/ 1241396 h 4254257"/>
                  <a:gd name="csX11" fmla="*/ 1709146 w 1729764"/>
                  <a:gd name="csY11" fmla="*/ 1309938 h 4254257"/>
                  <a:gd name="csX12" fmla="*/ 1590787 w 1729764"/>
                  <a:gd name="csY12" fmla="*/ 1458970 h 4254257"/>
                  <a:gd name="csX13" fmla="*/ 1510276 w 1729764"/>
                  <a:gd name="csY13" fmla="*/ 1499465 h 4254257"/>
                  <a:gd name="csX14" fmla="*/ 1337468 w 1729764"/>
                  <a:gd name="csY14" fmla="*/ 1790228 h 4254257"/>
                  <a:gd name="csX15" fmla="*/ 1105896 w 1729764"/>
                  <a:gd name="csY15" fmla="*/ 2062736 h 4254257"/>
                  <a:gd name="csX16" fmla="*/ 867683 w 1729764"/>
                  <a:gd name="csY16" fmla="*/ 1937933 h 4254257"/>
                  <a:gd name="csX17" fmla="*/ 933419 w 1729764"/>
                  <a:gd name="csY17" fmla="*/ 2726579 h 4254257"/>
                  <a:gd name="csX18" fmla="*/ 827344 w 1729764"/>
                  <a:gd name="csY18" fmla="*/ 2784333 h 4254257"/>
                  <a:gd name="csX19" fmla="*/ 802111 w 1729764"/>
                  <a:gd name="csY19" fmla="*/ 4051609 h 4254257"/>
                  <a:gd name="csX20" fmla="*/ 814727 w 1729764"/>
                  <a:gd name="csY20" fmla="*/ 4064222 h 4254257"/>
                  <a:gd name="csX21" fmla="*/ 1075518 w 1729764"/>
                  <a:gd name="csY21" fmla="*/ 4115836 h 4254257"/>
                  <a:gd name="csX22" fmla="*/ 1074355 w 1729764"/>
                  <a:gd name="csY22" fmla="*/ 4167450 h 4254257"/>
                  <a:gd name="csX23" fmla="*/ 693879 w 1729764"/>
                  <a:gd name="csY23" fmla="*/ 4179897 h 4254257"/>
                  <a:gd name="csX24" fmla="*/ 644741 w 1729764"/>
                  <a:gd name="csY24" fmla="*/ 4153509 h 4254257"/>
                  <a:gd name="csX25" fmla="*/ 676282 w 1729764"/>
                  <a:gd name="csY25" fmla="*/ 2854700 h 4254257"/>
                  <a:gd name="csX26" fmla="*/ 419145 w 1729764"/>
                  <a:gd name="csY26" fmla="*/ 2869803 h 4254257"/>
                  <a:gd name="csX27" fmla="*/ 393746 w 1729764"/>
                  <a:gd name="csY27" fmla="*/ 4116002 h 4254257"/>
                  <a:gd name="csX28" fmla="*/ 643913 w 1729764"/>
                  <a:gd name="csY28" fmla="*/ 4179565 h 4254257"/>
                  <a:gd name="csX29" fmla="*/ 666322 w 1729764"/>
                  <a:gd name="csY29" fmla="*/ 4220225 h 4254257"/>
                  <a:gd name="csX30" fmla="*/ 875651 w 1729764"/>
                  <a:gd name="csY30" fmla="*/ 4204791 h 4254257"/>
                  <a:gd name="csX31" fmla="*/ 869675 w 1729764"/>
                  <a:gd name="csY31" fmla="*/ 4239643 h 4254257"/>
                  <a:gd name="csX32" fmla="*/ 386277 w 1729764"/>
                  <a:gd name="csY32" fmla="*/ 4220225 h 4254257"/>
                  <a:gd name="csX33" fmla="*/ 259119 w 1729764"/>
                  <a:gd name="csY33" fmla="*/ 4206285 h 4254257"/>
                  <a:gd name="csX34" fmla="*/ 238036 w 1729764"/>
                  <a:gd name="csY34" fmla="*/ 2933532 h 4254257"/>
                  <a:gd name="csX35" fmla="*/ 207659 w 1729764"/>
                  <a:gd name="csY35" fmla="*/ 2920089 h 4254257"/>
                  <a:gd name="csX36" fmla="*/ 59584 w 1729764"/>
                  <a:gd name="csY36" fmla="*/ 2984980 h 4254257"/>
                  <a:gd name="csX37" fmla="*/ 21239 w 1729764"/>
                  <a:gd name="csY37" fmla="*/ 2776865 h 4254257"/>
                  <a:gd name="csX38" fmla="*/ 655 w 1729764"/>
                  <a:gd name="csY38" fmla="*/ 2736536 h 4254257"/>
                  <a:gd name="csX39" fmla="*/ 11279 w 1729764"/>
                  <a:gd name="csY39" fmla="*/ 2660858 h 4254257"/>
                  <a:gd name="csX40" fmla="*/ 164831 w 1729764"/>
                  <a:gd name="csY40" fmla="*/ 1554564 h 4254257"/>
                  <a:gd name="csX41" fmla="*/ 337305 w 1729764"/>
                  <a:gd name="csY41" fmla="*/ 1407025 h 4254257"/>
                  <a:gd name="csX42" fmla="*/ 424126 w 1729764"/>
                  <a:gd name="csY42" fmla="*/ 1275750 h 4254257"/>
                  <a:gd name="csX43" fmla="*/ 394079 w 1729764"/>
                  <a:gd name="csY43" fmla="*/ 975195 h 4254257"/>
                  <a:gd name="csX44" fmla="*/ 167319 w 1729764"/>
                  <a:gd name="csY44" fmla="*/ 836618 h 4254257"/>
                  <a:gd name="csX45" fmla="*/ 201849 w 1729764"/>
                  <a:gd name="csY45" fmla="*/ 752144 h 4254257"/>
                  <a:gd name="csX46" fmla="*/ 96106 w 1729764"/>
                  <a:gd name="csY46" fmla="*/ 580208 h 4254257"/>
                  <a:gd name="csX47" fmla="*/ 39000 w 1729764"/>
                  <a:gd name="csY47" fmla="*/ 531748 h 4254257"/>
                  <a:gd name="csX48" fmla="*/ 125985 w 1729764"/>
                  <a:gd name="csY48" fmla="*/ 371430 h 4254257"/>
                  <a:gd name="csX49" fmla="*/ 81830 w 1729764"/>
                  <a:gd name="csY49" fmla="*/ 493411 h 4254257"/>
                  <a:gd name="csX50" fmla="*/ 98430 w 1729764"/>
                  <a:gd name="csY50" fmla="*/ 508181 h 4254257"/>
                  <a:gd name="csX51" fmla="*/ 96438 w 1729764"/>
                  <a:gd name="csY51" fmla="*/ 526769 h 4254257"/>
                  <a:gd name="csX52" fmla="*/ 123993 w 1729764"/>
                  <a:gd name="csY52" fmla="*/ 537058 h 4254257"/>
                  <a:gd name="csX53" fmla="*/ 238036 w 1729764"/>
                  <a:gd name="csY53" fmla="*/ 722934 h 4254257"/>
                  <a:gd name="csX54" fmla="*/ 378642 w 1729764"/>
                  <a:gd name="csY54" fmla="*/ 693061 h 4254257"/>
                  <a:gd name="csX55" fmla="*/ 272898 w 1729764"/>
                  <a:gd name="csY55" fmla="*/ 358485 h 4254257"/>
                  <a:gd name="csX56" fmla="*/ 424955 w 1729764"/>
                  <a:gd name="csY56" fmla="*/ 268368 h 4254257"/>
                  <a:gd name="csX57" fmla="*/ 297963 w 1729764"/>
                  <a:gd name="csY57" fmla="*/ 247291 h 4254257"/>
                  <a:gd name="csX58" fmla="*/ 302113 w 1729764"/>
                  <a:gd name="csY58" fmla="*/ 286790 h 4254257"/>
                  <a:gd name="csX59" fmla="*/ 246503 w 1729764"/>
                  <a:gd name="csY59" fmla="*/ 241316 h 4254257"/>
                  <a:gd name="csX60" fmla="*/ 411344 w 1729764"/>
                  <a:gd name="csY60" fmla="*/ 158668 h 4254257"/>
                  <a:gd name="csX61" fmla="*/ 461144 w 1729764"/>
                  <a:gd name="csY61" fmla="*/ 173604 h 4254257"/>
                  <a:gd name="csX62" fmla="*/ 510779 w 1729764"/>
                  <a:gd name="csY62" fmla="*/ 131948 h 4254257"/>
                  <a:gd name="csX63" fmla="*/ 554770 w 1729764"/>
                  <a:gd name="csY63" fmla="*/ 138753 h 4254257"/>
                  <a:gd name="csX64" fmla="*/ 577512 w 1729764"/>
                  <a:gd name="csY64" fmla="*/ 98424 h 4254257"/>
                  <a:gd name="csX65" fmla="*/ 675950 w 1729764"/>
                  <a:gd name="csY65" fmla="*/ 88466 h 4254257"/>
                  <a:gd name="csX66" fmla="*/ 784350 w 1729764"/>
                  <a:gd name="csY66" fmla="*/ 17933 h 4254257"/>
                  <a:gd name="csX67" fmla="*/ 805598 w 1729764"/>
                  <a:gd name="csY67" fmla="*/ 190200 h 4254257"/>
                  <a:gd name="csX68" fmla="*/ 749157 w 1729764"/>
                  <a:gd name="csY68" fmla="*/ 270028 h 4254257"/>
                  <a:gd name="csX69" fmla="*/ 963300 w 1729764"/>
                  <a:gd name="csY69" fmla="*/ 574732 h 4254257"/>
                  <a:gd name="csX70" fmla="*/ 1072529 w 1729764"/>
                  <a:gd name="csY70" fmla="*/ 659371 h 4254257"/>
                  <a:gd name="csX71" fmla="*/ 646071 w 1729764"/>
                  <a:gd name="csY71" fmla="*/ 264717 h 4254257"/>
                  <a:gd name="csX72" fmla="*/ 748326 w 1729764"/>
                  <a:gd name="csY72" fmla="*/ 48968 h 4254257"/>
                  <a:gd name="csX73" fmla="*/ 646071 w 1729764"/>
                  <a:gd name="csY73" fmla="*/ 264717 h 4254257"/>
                  <a:gd name="csX74" fmla="*/ 624323 w 1729764"/>
                  <a:gd name="csY74" fmla="*/ 114190 h 4254257"/>
                  <a:gd name="csX75" fmla="*/ 527545 w 1729764"/>
                  <a:gd name="csY75" fmla="*/ 279653 h 4254257"/>
                  <a:gd name="csX76" fmla="*/ 587471 w 1729764"/>
                  <a:gd name="csY76" fmla="*/ 264053 h 4254257"/>
                  <a:gd name="csX77" fmla="*/ 624490 w 1729764"/>
                  <a:gd name="csY77" fmla="*/ 114190 h 4254257"/>
                  <a:gd name="csX78" fmla="*/ 540161 w 1729764"/>
                  <a:gd name="csY78" fmla="*/ 174102 h 4254257"/>
                  <a:gd name="csX79" fmla="*/ 474755 w 1729764"/>
                  <a:gd name="csY79" fmla="*/ 264717 h 4254257"/>
                  <a:gd name="csX80" fmla="*/ 540161 w 1729764"/>
                  <a:gd name="csY80" fmla="*/ 174102 h 4254257"/>
                  <a:gd name="csX81" fmla="*/ 711308 w 1729764"/>
                  <a:gd name="csY81" fmla="*/ 294922 h 4254257"/>
                  <a:gd name="csX82" fmla="*/ 323362 w 1729764"/>
                  <a:gd name="csY82" fmla="*/ 365455 h 4254257"/>
                  <a:gd name="csX83" fmla="*/ 436742 w 1729764"/>
                  <a:gd name="csY83" fmla="*/ 718785 h 4254257"/>
                  <a:gd name="csX84" fmla="*/ 336144 w 1729764"/>
                  <a:gd name="csY84" fmla="*/ 738369 h 4254257"/>
                  <a:gd name="csX85" fmla="*/ 346270 w 1729764"/>
                  <a:gd name="csY85" fmla="*/ 939845 h 4254257"/>
                  <a:gd name="csX86" fmla="*/ 426947 w 1729764"/>
                  <a:gd name="csY86" fmla="*/ 914453 h 4254257"/>
                  <a:gd name="csX87" fmla="*/ 475919 w 1729764"/>
                  <a:gd name="csY87" fmla="*/ 1349270 h 4254257"/>
                  <a:gd name="csX88" fmla="*/ 605731 w 1729764"/>
                  <a:gd name="csY88" fmla="*/ 1163892 h 4254257"/>
                  <a:gd name="csX89" fmla="*/ 870506 w 1729764"/>
                  <a:gd name="csY89" fmla="*/ 1101159 h 4254257"/>
                  <a:gd name="csX90" fmla="*/ 872828 w 1729764"/>
                  <a:gd name="csY90" fmla="*/ 914619 h 4254257"/>
                  <a:gd name="csX91" fmla="*/ 631795 w 1729764"/>
                  <a:gd name="csY91" fmla="*/ 845413 h 4254257"/>
                  <a:gd name="csX92" fmla="*/ 701847 w 1729764"/>
                  <a:gd name="csY92" fmla="*/ 856201 h 4254257"/>
                  <a:gd name="csX93" fmla="*/ 862702 w 1729764"/>
                  <a:gd name="csY93" fmla="*/ 889393 h 4254257"/>
                  <a:gd name="csX94" fmla="*/ 836475 w 1729764"/>
                  <a:gd name="csY94" fmla="*/ 777038 h 4254257"/>
                  <a:gd name="csX95" fmla="*/ 814727 w 1729764"/>
                  <a:gd name="csY95" fmla="*/ 738203 h 4254257"/>
                  <a:gd name="csX96" fmla="*/ 1013930 w 1729764"/>
                  <a:gd name="csY96" fmla="*/ 677627 h 4254257"/>
                  <a:gd name="csX97" fmla="*/ 711475 w 1729764"/>
                  <a:gd name="csY97" fmla="*/ 294922 h 4254257"/>
                  <a:gd name="csX98" fmla="*/ 1689227 w 1729764"/>
                  <a:gd name="csY98" fmla="*/ 1040749 h 4254257"/>
                  <a:gd name="csX99" fmla="*/ 1386605 w 1729764"/>
                  <a:gd name="csY99" fmla="*/ 1389765 h 4254257"/>
                  <a:gd name="csX100" fmla="*/ 1473590 w 1729764"/>
                  <a:gd name="csY100" fmla="*/ 1463119 h 4254257"/>
                  <a:gd name="csX101" fmla="*/ 1583484 w 1729764"/>
                  <a:gd name="csY101" fmla="*/ 1398561 h 4254257"/>
                  <a:gd name="csX102" fmla="*/ 1563232 w 1729764"/>
                  <a:gd name="csY102" fmla="*/ 1348109 h 4254257"/>
                  <a:gd name="csX103" fmla="*/ 1473258 w 1729764"/>
                  <a:gd name="csY103" fmla="*/ 1384786 h 4254257"/>
                  <a:gd name="csX104" fmla="*/ 1553270 w 1729764"/>
                  <a:gd name="csY104" fmla="*/ 1274920 h 4254257"/>
                  <a:gd name="csX105" fmla="*/ 1449685 w 1729764"/>
                  <a:gd name="csY105" fmla="*/ 1302635 h 4254257"/>
                  <a:gd name="csX106" fmla="*/ 1545801 w 1729764"/>
                  <a:gd name="csY106" fmla="*/ 1217166 h 4254257"/>
                  <a:gd name="csX107" fmla="*/ 1689227 w 1729764"/>
                  <a:gd name="csY107" fmla="*/ 1040749 h 4254257"/>
                  <a:gd name="csX108" fmla="*/ 1593610 w 1729764"/>
                  <a:gd name="csY108" fmla="*/ 1287533 h 4254257"/>
                  <a:gd name="csX109" fmla="*/ 1610044 w 1729764"/>
                  <a:gd name="csY109" fmla="*/ 1222642 h 4254257"/>
                  <a:gd name="csX110" fmla="*/ 1593610 w 1729764"/>
                  <a:gd name="csY110" fmla="*/ 1287533 h 4254257"/>
                  <a:gd name="csX111" fmla="*/ 1603569 w 1729764"/>
                  <a:gd name="csY111" fmla="*/ 1358066 h 4254257"/>
                  <a:gd name="csX112" fmla="*/ 1659180 w 1729764"/>
                  <a:gd name="csY112" fmla="*/ 1284712 h 4254257"/>
                  <a:gd name="csX113" fmla="*/ 1603569 w 1729764"/>
                  <a:gd name="csY113" fmla="*/ 1358066 h 4254257"/>
                  <a:gd name="csX114" fmla="*/ 498993 w 1729764"/>
                  <a:gd name="csY114" fmla="*/ 1463119 h 4254257"/>
                  <a:gd name="csX115" fmla="*/ 426781 w 1729764"/>
                  <a:gd name="csY115" fmla="*/ 1347943 h 4254257"/>
                  <a:gd name="csX116" fmla="*/ 399060 w 1729764"/>
                  <a:gd name="csY116" fmla="*/ 1544440 h 4254257"/>
                  <a:gd name="csX117" fmla="*/ 498993 w 1729764"/>
                  <a:gd name="csY117" fmla="*/ 1463119 h 4254257"/>
                  <a:gd name="csX118" fmla="*/ 676116 w 1729764"/>
                  <a:gd name="csY118" fmla="*/ 1544440 h 4254257"/>
                  <a:gd name="csX119" fmla="*/ 625817 w 1729764"/>
                  <a:gd name="csY119" fmla="*/ 1378148 h 4254257"/>
                  <a:gd name="csX120" fmla="*/ 575354 w 1729764"/>
                  <a:gd name="csY120" fmla="*/ 1461128 h 4254257"/>
                  <a:gd name="csX121" fmla="*/ 676116 w 1729764"/>
                  <a:gd name="csY121" fmla="*/ 1544274 h 4254257"/>
                  <a:gd name="csX122" fmla="*/ 1442050 w 1729764"/>
                  <a:gd name="csY122" fmla="*/ 1539130 h 4254257"/>
                  <a:gd name="csX123" fmla="*/ 1455164 w 1729764"/>
                  <a:gd name="csY123" fmla="*/ 1499299 h 4254257"/>
                  <a:gd name="csX124" fmla="*/ 1361705 w 1729764"/>
                  <a:gd name="csY124" fmla="*/ 1425778 h 4254257"/>
                  <a:gd name="csX125" fmla="*/ 1442050 w 1729764"/>
                  <a:gd name="csY125" fmla="*/ 1539130 h 4254257"/>
                  <a:gd name="csX126" fmla="*/ 560247 w 1729764"/>
                  <a:gd name="csY126" fmla="*/ 1519214 h 4254257"/>
                  <a:gd name="csX127" fmla="*/ 515757 w 1729764"/>
                  <a:gd name="csY127" fmla="*/ 1502950 h 4254257"/>
                  <a:gd name="csX128" fmla="*/ 560247 w 1729764"/>
                  <a:gd name="csY128" fmla="*/ 1519214 h 4254257"/>
                  <a:gd name="csX129" fmla="*/ 686242 w 1729764"/>
                  <a:gd name="csY129" fmla="*/ 1589913 h 4254257"/>
                  <a:gd name="csX130" fmla="*/ 598096 w 1729764"/>
                  <a:gd name="csY130" fmla="*/ 1534483 h 4254257"/>
                  <a:gd name="csX131" fmla="*/ 541821 w 1729764"/>
                  <a:gd name="csY131" fmla="*/ 1583441 h 4254257"/>
                  <a:gd name="csX132" fmla="*/ 474257 w 1729764"/>
                  <a:gd name="csY132" fmla="*/ 1541287 h 4254257"/>
                  <a:gd name="csX133" fmla="*/ 398727 w 1729764"/>
                  <a:gd name="csY133" fmla="*/ 1598212 h 4254257"/>
                  <a:gd name="csX134" fmla="*/ 414330 w 1729764"/>
                  <a:gd name="csY134" fmla="*/ 1843999 h 4254257"/>
                  <a:gd name="csX135" fmla="*/ 494843 w 1729764"/>
                  <a:gd name="csY135" fmla="*/ 2562111 h 4254257"/>
                  <a:gd name="csX136" fmla="*/ 640924 w 1729764"/>
                  <a:gd name="csY136" fmla="*/ 2562111 h 4254257"/>
                  <a:gd name="csX137" fmla="*/ 686242 w 1729764"/>
                  <a:gd name="csY137" fmla="*/ 1589581 h 4254257"/>
                  <a:gd name="csX138" fmla="*/ 207493 w 1729764"/>
                  <a:gd name="csY138" fmla="*/ 2675795 h 4254257"/>
                  <a:gd name="csX139" fmla="*/ 207493 w 1729764"/>
                  <a:gd name="csY139" fmla="*/ 2350844 h 4254257"/>
                  <a:gd name="csX140" fmla="*/ 197367 w 1729764"/>
                  <a:gd name="csY140" fmla="*/ 2786822 h 4254257"/>
                  <a:gd name="csX141" fmla="*/ 207493 w 1729764"/>
                  <a:gd name="csY141" fmla="*/ 2675961 h 4254257"/>
                  <a:gd name="csX142" fmla="*/ 157027 w 1729764"/>
                  <a:gd name="csY142" fmla="*/ 2713468 h 4254257"/>
                  <a:gd name="csX143" fmla="*/ 41158 w 1729764"/>
                  <a:gd name="csY143" fmla="*/ 2713468 h 4254257"/>
                  <a:gd name="csX144" fmla="*/ 41158 w 1729764"/>
                  <a:gd name="csY144" fmla="*/ 2743673 h 4254257"/>
                  <a:gd name="csX145" fmla="*/ 157027 w 1729764"/>
                  <a:gd name="csY145" fmla="*/ 2743673 h 4254257"/>
                  <a:gd name="csX146" fmla="*/ 157027 w 1729764"/>
                  <a:gd name="csY146" fmla="*/ 2713468 h 4254257"/>
                  <a:gd name="csX147" fmla="*/ 56265 w 1729764"/>
                  <a:gd name="csY147" fmla="*/ 2786656 h 4254257"/>
                  <a:gd name="csX148" fmla="*/ 56265 w 1729764"/>
                  <a:gd name="csY148" fmla="*/ 2907642 h 4254257"/>
                  <a:gd name="csX149" fmla="*/ 172134 w 1729764"/>
                  <a:gd name="csY149" fmla="*/ 2945481 h 4254257"/>
                  <a:gd name="csX150" fmla="*/ 175123 w 1729764"/>
                  <a:gd name="csY150" fmla="*/ 2875114 h 4254257"/>
                  <a:gd name="csX151" fmla="*/ 262937 w 1729764"/>
                  <a:gd name="csY151" fmla="*/ 2882416 h 4254257"/>
                  <a:gd name="csX152" fmla="*/ 164000 w 1729764"/>
                  <a:gd name="csY152" fmla="*/ 2814870 h 4254257"/>
                  <a:gd name="csX153" fmla="*/ 156861 w 1729764"/>
                  <a:gd name="csY153" fmla="*/ 2784167 h 4254257"/>
                  <a:gd name="csX154" fmla="*/ 56099 w 1729764"/>
                  <a:gd name="csY154" fmla="*/ 2786656 h 42542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 ang="0">
                    <a:pos x="csX154" y="csY154"/>
                  </a:cxn>
                </a:cxnLst>
                <a:rect l="l" t="t" r="r" b="b"/>
                <a:pathLst>
                  <a:path w="1729764" h="4254257">
                    <a:moveTo>
                      <a:pt x="1072695" y="659206"/>
                    </a:moveTo>
                    <a:cubicBezTo>
                      <a:pt x="1109215" y="716296"/>
                      <a:pt x="903706" y="760110"/>
                      <a:pt x="867683" y="763595"/>
                    </a:cubicBezTo>
                    <a:cubicBezTo>
                      <a:pt x="985876" y="1004072"/>
                      <a:pt x="979070" y="1249030"/>
                      <a:pt x="640924" y="1196918"/>
                    </a:cubicBezTo>
                    <a:lnTo>
                      <a:pt x="630465" y="1325538"/>
                    </a:lnTo>
                    <a:cubicBezTo>
                      <a:pt x="796467" y="1471418"/>
                      <a:pt x="916487" y="1664264"/>
                      <a:pt x="1072529" y="1821263"/>
                    </a:cubicBezTo>
                    <a:cubicBezTo>
                      <a:pt x="1083818" y="1822259"/>
                      <a:pt x="1142251" y="1730482"/>
                      <a:pt x="1152045" y="1715380"/>
                    </a:cubicBezTo>
                    <a:cubicBezTo>
                      <a:pt x="1291320" y="1501788"/>
                      <a:pt x="1370338" y="1218161"/>
                      <a:pt x="1576014" y="1060997"/>
                    </a:cubicBezTo>
                    <a:cubicBezTo>
                      <a:pt x="1607387" y="1037098"/>
                      <a:pt x="1726245" y="941339"/>
                      <a:pt x="1729730" y="1038426"/>
                    </a:cubicBezTo>
                    <a:cubicBezTo>
                      <a:pt x="1731888" y="1098670"/>
                      <a:pt x="1629799" y="1171858"/>
                      <a:pt x="1628802" y="1189450"/>
                    </a:cubicBezTo>
                    <a:cubicBezTo>
                      <a:pt x="1628137" y="1201399"/>
                      <a:pt x="1644075" y="1195093"/>
                      <a:pt x="1653370" y="1210029"/>
                    </a:cubicBezTo>
                    <a:cubicBezTo>
                      <a:pt x="1660176" y="1220817"/>
                      <a:pt x="1656691" y="1237081"/>
                      <a:pt x="1659844" y="1241396"/>
                    </a:cubicBezTo>
                    <a:cubicBezTo>
                      <a:pt x="1670136" y="1255171"/>
                      <a:pt x="1714293" y="1253511"/>
                      <a:pt x="1709146" y="1309938"/>
                    </a:cubicBezTo>
                    <a:cubicBezTo>
                      <a:pt x="1707487" y="1328359"/>
                      <a:pt x="1609545" y="1443702"/>
                      <a:pt x="1590787" y="1458970"/>
                    </a:cubicBezTo>
                    <a:cubicBezTo>
                      <a:pt x="1565390" y="1479550"/>
                      <a:pt x="1521898" y="1489839"/>
                      <a:pt x="1510276" y="1499465"/>
                    </a:cubicBezTo>
                    <a:cubicBezTo>
                      <a:pt x="1497328" y="1510418"/>
                      <a:pt x="1367349" y="1746746"/>
                      <a:pt x="1337468" y="1790228"/>
                    </a:cubicBezTo>
                    <a:cubicBezTo>
                      <a:pt x="1305596" y="1836531"/>
                      <a:pt x="1147895" y="2054438"/>
                      <a:pt x="1105896" y="2062736"/>
                    </a:cubicBezTo>
                    <a:cubicBezTo>
                      <a:pt x="1047961" y="2074021"/>
                      <a:pt x="922795" y="1963159"/>
                      <a:pt x="867683" y="1937933"/>
                    </a:cubicBezTo>
                    <a:lnTo>
                      <a:pt x="933419" y="2726579"/>
                    </a:lnTo>
                    <a:cubicBezTo>
                      <a:pt x="932921" y="2783337"/>
                      <a:pt x="872662" y="2794125"/>
                      <a:pt x="827344" y="2784333"/>
                    </a:cubicBezTo>
                    <a:lnTo>
                      <a:pt x="802111" y="4051609"/>
                    </a:lnTo>
                    <a:cubicBezTo>
                      <a:pt x="802111" y="4062065"/>
                      <a:pt x="808751" y="4061069"/>
                      <a:pt x="814727" y="4064222"/>
                    </a:cubicBezTo>
                    <a:cubicBezTo>
                      <a:pt x="851415" y="4084138"/>
                      <a:pt x="1018911" y="4089116"/>
                      <a:pt x="1075518" y="4115836"/>
                    </a:cubicBezTo>
                    <a:cubicBezTo>
                      <a:pt x="1110378" y="4132266"/>
                      <a:pt x="1106726" y="4151850"/>
                      <a:pt x="1074355" y="4167450"/>
                    </a:cubicBezTo>
                    <a:cubicBezTo>
                      <a:pt x="1049787" y="4179233"/>
                      <a:pt x="732059" y="4185540"/>
                      <a:pt x="693879" y="4179897"/>
                    </a:cubicBezTo>
                    <a:cubicBezTo>
                      <a:pt x="677113" y="4177408"/>
                      <a:pt x="652047" y="4171267"/>
                      <a:pt x="644741" y="4153509"/>
                    </a:cubicBezTo>
                    <a:lnTo>
                      <a:pt x="676282" y="2854700"/>
                    </a:lnTo>
                    <a:lnTo>
                      <a:pt x="419145" y="2869803"/>
                    </a:lnTo>
                    <a:lnTo>
                      <a:pt x="393746" y="4116002"/>
                    </a:lnTo>
                    <a:cubicBezTo>
                      <a:pt x="400221" y="4133760"/>
                      <a:pt x="613533" y="4164463"/>
                      <a:pt x="643913" y="4179565"/>
                    </a:cubicBezTo>
                    <a:cubicBezTo>
                      <a:pt x="676116" y="4195664"/>
                      <a:pt x="662505" y="4216076"/>
                      <a:pt x="666322" y="4220225"/>
                    </a:cubicBezTo>
                    <a:cubicBezTo>
                      <a:pt x="673295" y="4228026"/>
                      <a:pt x="837968" y="4196327"/>
                      <a:pt x="875651" y="4204791"/>
                    </a:cubicBezTo>
                    <a:cubicBezTo>
                      <a:pt x="909516" y="4212425"/>
                      <a:pt x="894077" y="4231179"/>
                      <a:pt x="869675" y="4239643"/>
                    </a:cubicBezTo>
                    <a:cubicBezTo>
                      <a:pt x="763599" y="4276486"/>
                      <a:pt x="504138" y="4233668"/>
                      <a:pt x="386277" y="4220225"/>
                    </a:cubicBezTo>
                    <a:cubicBezTo>
                      <a:pt x="358056" y="4217072"/>
                      <a:pt x="270242" y="4231345"/>
                      <a:pt x="259119" y="4206285"/>
                    </a:cubicBezTo>
                    <a:cubicBezTo>
                      <a:pt x="238867" y="3783251"/>
                      <a:pt x="238535" y="3357727"/>
                      <a:pt x="238036" y="2933532"/>
                    </a:cubicBezTo>
                    <a:lnTo>
                      <a:pt x="207659" y="2920089"/>
                    </a:lnTo>
                    <a:cubicBezTo>
                      <a:pt x="227911" y="3003567"/>
                      <a:pt x="112208" y="3009874"/>
                      <a:pt x="59584" y="2984980"/>
                    </a:cubicBezTo>
                    <a:cubicBezTo>
                      <a:pt x="-22586" y="2946145"/>
                      <a:pt x="30866" y="2831466"/>
                      <a:pt x="21239" y="2776865"/>
                    </a:cubicBezTo>
                    <a:cubicBezTo>
                      <a:pt x="18582" y="2762094"/>
                      <a:pt x="4140" y="2762924"/>
                      <a:pt x="655" y="2736536"/>
                    </a:cubicBezTo>
                    <a:cubicBezTo>
                      <a:pt x="-3163" y="2708157"/>
                      <a:pt x="10947" y="2685752"/>
                      <a:pt x="11279" y="2660858"/>
                    </a:cubicBezTo>
                    <a:cubicBezTo>
                      <a:pt x="13437" y="2435152"/>
                      <a:pt x="39499" y="1724840"/>
                      <a:pt x="164831" y="1554564"/>
                    </a:cubicBezTo>
                    <a:cubicBezTo>
                      <a:pt x="212141" y="1490171"/>
                      <a:pt x="293316" y="1452332"/>
                      <a:pt x="337305" y="1407025"/>
                    </a:cubicBezTo>
                    <a:cubicBezTo>
                      <a:pt x="342785" y="1401382"/>
                      <a:pt x="423129" y="1283550"/>
                      <a:pt x="424126" y="1275750"/>
                    </a:cubicBezTo>
                    <a:cubicBezTo>
                      <a:pt x="434086" y="1199574"/>
                      <a:pt x="383288" y="1059171"/>
                      <a:pt x="394079" y="975195"/>
                    </a:cubicBezTo>
                    <a:cubicBezTo>
                      <a:pt x="292818" y="1018013"/>
                      <a:pt x="154040" y="962250"/>
                      <a:pt x="167319" y="836618"/>
                    </a:cubicBezTo>
                    <a:cubicBezTo>
                      <a:pt x="170474" y="807077"/>
                      <a:pt x="203010" y="764259"/>
                      <a:pt x="201849" y="752144"/>
                    </a:cubicBezTo>
                    <a:cubicBezTo>
                      <a:pt x="201018" y="742020"/>
                      <a:pt x="108390" y="594979"/>
                      <a:pt x="96106" y="580208"/>
                    </a:cubicBezTo>
                    <a:cubicBezTo>
                      <a:pt x="84651" y="566267"/>
                      <a:pt x="46968" y="561621"/>
                      <a:pt x="39000" y="531748"/>
                    </a:cubicBezTo>
                    <a:cubicBezTo>
                      <a:pt x="28874" y="493577"/>
                      <a:pt x="81830" y="344212"/>
                      <a:pt x="125985" y="371430"/>
                    </a:cubicBezTo>
                    <a:cubicBezTo>
                      <a:pt x="144411" y="401468"/>
                      <a:pt x="76517" y="466857"/>
                      <a:pt x="81830" y="493411"/>
                    </a:cubicBezTo>
                    <a:cubicBezTo>
                      <a:pt x="82825" y="498389"/>
                      <a:pt x="94114" y="500713"/>
                      <a:pt x="98430" y="508181"/>
                    </a:cubicBezTo>
                    <a:cubicBezTo>
                      <a:pt x="102746" y="515650"/>
                      <a:pt x="95774" y="526105"/>
                      <a:pt x="96438" y="526769"/>
                    </a:cubicBezTo>
                    <a:cubicBezTo>
                      <a:pt x="97267" y="527930"/>
                      <a:pt x="113701" y="522786"/>
                      <a:pt x="123993" y="537058"/>
                    </a:cubicBezTo>
                    <a:cubicBezTo>
                      <a:pt x="142918" y="562948"/>
                      <a:pt x="228409" y="717790"/>
                      <a:pt x="238036" y="722934"/>
                    </a:cubicBezTo>
                    <a:cubicBezTo>
                      <a:pt x="244511" y="726254"/>
                      <a:pt x="353409" y="674308"/>
                      <a:pt x="378642" y="693061"/>
                    </a:cubicBezTo>
                    <a:lnTo>
                      <a:pt x="272898" y="358485"/>
                    </a:lnTo>
                    <a:cubicBezTo>
                      <a:pt x="273063" y="320977"/>
                      <a:pt x="394411" y="321309"/>
                      <a:pt x="424955" y="268368"/>
                    </a:cubicBezTo>
                    <a:cubicBezTo>
                      <a:pt x="493680" y="149374"/>
                      <a:pt x="303941" y="224222"/>
                      <a:pt x="297963" y="247291"/>
                    </a:cubicBezTo>
                    <a:cubicBezTo>
                      <a:pt x="294311" y="261398"/>
                      <a:pt x="323694" y="247291"/>
                      <a:pt x="302113" y="286790"/>
                    </a:cubicBezTo>
                    <a:cubicBezTo>
                      <a:pt x="268416" y="349025"/>
                      <a:pt x="201184" y="321144"/>
                      <a:pt x="246503" y="241316"/>
                    </a:cubicBezTo>
                    <a:cubicBezTo>
                      <a:pt x="269910" y="199992"/>
                      <a:pt x="365028" y="158668"/>
                      <a:pt x="411344" y="158668"/>
                    </a:cubicBezTo>
                    <a:cubicBezTo>
                      <a:pt x="431097" y="158668"/>
                      <a:pt x="458488" y="174102"/>
                      <a:pt x="461144" y="173604"/>
                    </a:cubicBezTo>
                    <a:cubicBezTo>
                      <a:pt x="467619" y="172443"/>
                      <a:pt x="485546" y="137259"/>
                      <a:pt x="510779" y="131948"/>
                    </a:cubicBezTo>
                    <a:cubicBezTo>
                      <a:pt x="530035" y="127799"/>
                      <a:pt x="551282" y="140578"/>
                      <a:pt x="554770" y="138753"/>
                    </a:cubicBezTo>
                    <a:cubicBezTo>
                      <a:pt x="556762" y="137757"/>
                      <a:pt x="563898" y="110705"/>
                      <a:pt x="577512" y="98424"/>
                    </a:cubicBezTo>
                    <a:cubicBezTo>
                      <a:pt x="637771" y="43159"/>
                      <a:pt x="671137" y="91122"/>
                      <a:pt x="675950" y="88466"/>
                    </a:cubicBezTo>
                    <a:cubicBezTo>
                      <a:pt x="688234" y="81496"/>
                      <a:pt x="691887" y="-46128"/>
                      <a:pt x="784350" y="17933"/>
                    </a:cubicBezTo>
                    <a:cubicBezTo>
                      <a:pt x="836641" y="54279"/>
                      <a:pt x="825850" y="139582"/>
                      <a:pt x="805598" y="190200"/>
                    </a:cubicBezTo>
                    <a:cubicBezTo>
                      <a:pt x="795473" y="215260"/>
                      <a:pt x="752310" y="260568"/>
                      <a:pt x="749157" y="270028"/>
                    </a:cubicBezTo>
                    <a:cubicBezTo>
                      <a:pt x="733056" y="317160"/>
                      <a:pt x="922132" y="534735"/>
                      <a:pt x="963300" y="574732"/>
                    </a:cubicBezTo>
                    <a:cubicBezTo>
                      <a:pt x="981560" y="592489"/>
                      <a:pt x="1067384" y="651239"/>
                      <a:pt x="1072529" y="659371"/>
                    </a:cubicBezTo>
                    <a:close/>
                    <a:moveTo>
                      <a:pt x="646071" y="264717"/>
                    </a:moveTo>
                    <a:cubicBezTo>
                      <a:pt x="741356" y="270525"/>
                      <a:pt x="824357" y="116182"/>
                      <a:pt x="748326" y="48968"/>
                    </a:cubicBezTo>
                    <a:lnTo>
                      <a:pt x="646071" y="264717"/>
                    </a:lnTo>
                    <a:close/>
                    <a:moveTo>
                      <a:pt x="624323" y="114190"/>
                    </a:moveTo>
                    <a:cubicBezTo>
                      <a:pt x="596436" y="118007"/>
                      <a:pt x="569046" y="260070"/>
                      <a:pt x="527545" y="279653"/>
                    </a:cubicBezTo>
                    <a:cubicBezTo>
                      <a:pt x="547298" y="271853"/>
                      <a:pt x="568215" y="275670"/>
                      <a:pt x="587471" y="264053"/>
                    </a:cubicBezTo>
                    <a:cubicBezTo>
                      <a:pt x="619841" y="244470"/>
                      <a:pt x="675618" y="107220"/>
                      <a:pt x="624490" y="114190"/>
                    </a:cubicBezTo>
                    <a:close/>
                    <a:moveTo>
                      <a:pt x="540161" y="174102"/>
                    </a:moveTo>
                    <a:cubicBezTo>
                      <a:pt x="515427" y="131450"/>
                      <a:pt x="475919" y="253763"/>
                      <a:pt x="474755" y="264717"/>
                    </a:cubicBezTo>
                    <a:cubicBezTo>
                      <a:pt x="495838" y="264219"/>
                      <a:pt x="546802" y="185387"/>
                      <a:pt x="540161" y="174102"/>
                    </a:cubicBezTo>
                    <a:close/>
                    <a:moveTo>
                      <a:pt x="711308" y="294922"/>
                    </a:moveTo>
                    <a:lnTo>
                      <a:pt x="323362" y="365455"/>
                    </a:lnTo>
                    <a:cubicBezTo>
                      <a:pt x="311244" y="379562"/>
                      <a:pt x="439397" y="677461"/>
                      <a:pt x="436742" y="718785"/>
                    </a:cubicBezTo>
                    <a:cubicBezTo>
                      <a:pt x="433920" y="762433"/>
                      <a:pt x="372996" y="735050"/>
                      <a:pt x="336144" y="738369"/>
                    </a:cubicBezTo>
                    <a:cubicBezTo>
                      <a:pt x="176616" y="753139"/>
                      <a:pt x="166989" y="960922"/>
                      <a:pt x="346270" y="939845"/>
                    </a:cubicBezTo>
                    <a:cubicBezTo>
                      <a:pt x="370009" y="937024"/>
                      <a:pt x="413336" y="898521"/>
                      <a:pt x="426947" y="914453"/>
                    </a:cubicBezTo>
                    <a:cubicBezTo>
                      <a:pt x="452179" y="944160"/>
                      <a:pt x="465460" y="1288695"/>
                      <a:pt x="475919" y="1349270"/>
                    </a:cubicBezTo>
                    <a:cubicBezTo>
                      <a:pt x="619178" y="1574645"/>
                      <a:pt x="566057" y="1209199"/>
                      <a:pt x="605731" y="1163892"/>
                    </a:cubicBezTo>
                    <a:cubicBezTo>
                      <a:pt x="634449" y="1131032"/>
                      <a:pt x="801282" y="1187459"/>
                      <a:pt x="870506" y="1101159"/>
                    </a:cubicBezTo>
                    <a:cubicBezTo>
                      <a:pt x="914328" y="1046558"/>
                      <a:pt x="877477" y="976025"/>
                      <a:pt x="872828" y="914619"/>
                    </a:cubicBezTo>
                    <a:cubicBezTo>
                      <a:pt x="818049" y="963080"/>
                      <a:pt x="639763" y="912959"/>
                      <a:pt x="631795" y="845413"/>
                    </a:cubicBezTo>
                    <a:cubicBezTo>
                      <a:pt x="623329" y="773387"/>
                      <a:pt x="697531" y="853712"/>
                      <a:pt x="701847" y="856201"/>
                    </a:cubicBezTo>
                    <a:cubicBezTo>
                      <a:pt x="764596" y="893044"/>
                      <a:pt x="793481" y="883253"/>
                      <a:pt x="862702" y="889393"/>
                    </a:cubicBezTo>
                    <a:cubicBezTo>
                      <a:pt x="866686" y="885078"/>
                      <a:pt x="840458" y="787825"/>
                      <a:pt x="836475" y="777038"/>
                    </a:cubicBezTo>
                    <a:cubicBezTo>
                      <a:pt x="831826" y="764259"/>
                      <a:pt x="802776" y="764093"/>
                      <a:pt x="814727" y="738203"/>
                    </a:cubicBezTo>
                    <a:lnTo>
                      <a:pt x="1013930" y="677627"/>
                    </a:lnTo>
                    <a:cubicBezTo>
                      <a:pt x="891752" y="573570"/>
                      <a:pt x="765259" y="450095"/>
                      <a:pt x="711475" y="294922"/>
                    </a:cubicBezTo>
                    <a:close/>
                    <a:moveTo>
                      <a:pt x="1689227" y="1040749"/>
                    </a:moveTo>
                    <a:cubicBezTo>
                      <a:pt x="1608882" y="1054856"/>
                      <a:pt x="1367681" y="1326368"/>
                      <a:pt x="1386605" y="1389765"/>
                    </a:cubicBezTo>
                    <a:cubicBezTo>
                      <a:pt x="1388265" y="1395242"/>
                      <a:pt x="1468113" y="1461626"/>
                      <a:pt x="1473590" y="1463119"/>
                    </a:cubicBezTo>
                    <a:cubicBezTo>
                      <a:pt x="1496665" y="1469758"/>
                      <a:pt x="1596100" y="1415987"/>
                      <a:pt x="1583484" y="1398561"/>
                    </a:cubicBezTo>
                    <a:cubicBezTo>
                      <a:pt x="1579001" y="1392420"/>
                      <a:pt x="1531525" y="1401714"/>
                      <a:pt x="1563232" y="1348109"/>
                    </a:cubicBezTo>
                    <a:cubicBezTo>
                      <a:pt x="1547793" y="1354249"/>
                      <a:pt x="1484877" y="1425280"/>
                      <a:pt x="1473258" y="1384786"/>
                    </a:cubicBezTo>
                    <a:cubicBezTo>
                      <a:pt x="1463963" y="1352092"/>
                      <a:pt x="1580495" y="1293840"/>
                      <a:pt x="1553270" y="1274920"/>
                    </a:cubicBezTo>
                    <a:cubicBezTo>
                      <a:pt x="1523059" y="1253843"/>
                      <a:pt x="1467282" y="1337321"/>
                      <a:pt x="1449685" y="1302635"/>
                    </a:cubicBezTo>
                    <a:cubicBezTo>
                      <a:pt x="1432256" y="1268448"/>
                      <a:pt x="1524386" y="1235587"/>
                      <a:pt x="1545801" y="1217166"/>
                    </a:cubicBezTo>
                    <a:cubicBezTo>
                      <a:pt x="1559744" y="1205216"/>
                      <a:pt x="1698192" y="1049711"/>
                      <a:pt x="1689227" y="1040749"/>
                    </a:cubicBezTo>
                    <a:close/>
                    <a:moveTo>
                      <a:pt x="1593610" y="1287533"/>
                    </a:moveTo>
                    <a:cubicBezTo>
                      <a:pt x="1605727" y="1277907"/>
                      <a:pt x="1640587" y="1229447"/>
                      <a:pt x="1610044" y="1222642"/>
                    </a:cubicBezTo>
                    <a:cubicBezTo>
                      <a:pt x="1572859" y="1214178"/>
                      <a:pt x="1583982" y="1270771"/>
                      <a:pt x="1593610" y="1287533"/>
                    </a:cubicBezTo>
                    <a:close/>
                    <a:moveTo>
                      <a:pt x="1603569" y="1358066"/>
                    </a:moveTo>
                    <a:cubicBezTo>
                      <a:pt x="1627807" y="1362049"/>
                      <a:pt x="1688562" y="1299980"/>
                      <a:pt x="1659180" y="1284712"/>
                    </a:cubicBezTo>
                    <a:cubicBezTo>
                      <a:pt x="1636437" y="1273094"/>
                      <a:pt x="1609049" y="1341636"/>
                      <a:pt x="1603569" y="1358066"/>
                    </a:cubicBezTo>
                    <a:close/>
                    <a:moveTo>
                      <a:pt x="498993" y="1463119"/>
                    </a:moveTo>
                    <a:cubicBezTo>
                      <a:pt x="506462" y="1445528"/>
                      <a:pt x="417984" y="1379807"/>
                      <a:pt x="426781" y="1347943"/>
                    </a:cubicBezTo>
                    <a:cubicBezTo>
                      <a:pt x="357393" y="1407523"/>
                      <a:pt x="403542" y="1468264"/>
                      <a:pt x="399060" y="1544440"/>
                    </a:cubicBezTo>
                    <a:lnTo>
                      <a:pt x="498993" y="1463119"/>
                    </a:lnTo>
                    <a:close/>
                    <a:moveTo>
                      <a:pt x="676116" y="1544440"/>
                    </a:moveTo>
                    <a:cubicBezTo>
                      <a:pt x="675618" y="1468928"/>
                      <a:pt x="701349" y="1424285"/>
                      <a:pt x="625817" y="1378148"/>
                    </a:cubicBezTo>
                    <a:cubicBezTo>
                      <a:pt x="631462" y="1416485"/>
                      <a:pt x="593780" y="1434408"/>
                      <a:pt x="575354" y="1461128"/>
                    </a:cubicBezTo>
                    <a:lnTo>
                      <a:pt x="676116" y="1544274"/>
                    </a:lnTo>
                    <a:close/>
                    <a:moveTo>
                      <a:pt x="1442050" y="1539130"/>
                    </a:moveTo>
                    <a:cubicBezTo>
                      <a:pt x="1443875" y="1538134"/>
                      <a:pt x="1457985" y="1508261"/>
                      <a:pt x="1455164" y="1499299"/>
                    </a:cubicBezTo>
                    <a:cubicBezTo>
                      <a:pt x="1453339" y="1493490"/>
                      <a:pt x="1376812" y="1422791"/>
                      <a:pt x="1361705" y="1425778"/>
                    </a:cubicBezTo>
                    <a:cubicBezTo>
                      <a:pt x="1307090" y="1448349"/>
                      <a:pt x="1427940" y="1546266"/>
                      <a:pt x="1442050" y="1539130"/>
                    </a:cubicBezTo>
                    <a:close/>
                    <a:moveTo>
                      <a:pt x="560247" y="1519214"/>
                    </a:moveTo>
                    <a:cubicBezTo>
                      <a:pt x="564729" y="1506435"/>
                      <a:pt x="523727" y="1473077"/>
                      <a:pt x="515757" y="1502950"/>
                    </a:cubicBezTo>
                    <a:cubicBezTo>
                      <a:pt x="504304" y="1546100"/>
                      <a:pt x="556263" y="1530831"/>
                      <a:pt x="560247" y="1519214"/>
                    </a:cubicBezTo>
                    <a:close/>
                    <a:moveTo>
                      <a:pt x="686242" y="1589913"/>
                    </a:moveTo>
                    <a:cubicBezTo>
                      <a:pt x="660513" y="1605680"/>
                      <a:pt x="603407" y="1534151"/>
                      <a:pt x="598096" y="1534483"/>
                    </a:cubicBezTo>
                    <a:cubicBezTo>
                      <a:pt x="594444" y="1534814"/>
                      <a:pt x="568049" y="1582279"/>
                      <a:pt x="541821" y="1583441"/>
                    </a:cubicBezTo>
                    <a:cubicBezTo>
                      <a:pt x="515593" y="1584603"/>
                      <a:pt x="483388" y="1540457"/>
                      <a:pt x="474257" y="1541287"/>
                    </a:cubicBezTo>
                    <a:cubicBezTo>
                      <a:pt x="469610" y="1541785"/>
                      <a:pt x="400221" y="1593731"/>
                      <a:pt x="398727" y="1598212"/>
                    </a:cubicBezTo>
                    <a:cubicBezTo>
                      <a:pt x="394743" y="1609829"/>
                      <a:pt x="411676" y="1813629"/>
                      <a:pt x="414330" y="1843999"/>
                    </a:cubicBezTo>
                    <a:cubicBezTo>
                      <a:pt x="434584" y="2083315"/>
                      <a:pt x="477744" y="2322298"/>
                      <a:pt x="494843" y="2562111"/>
                    </a:cubicBezTo>
                    <a:lnTo>
                      <a:pt x="640924" y="2562111"/>
                    </a:lnTo>
                    <a:cubicBezTo>
                      <a:pt x="630133" y="2237990"/>
                      <a:pt x="661009" y="1912541"/>
                      <a:pt x="686242" y="1589581"/>
                    </a:cubicBezTo>
                    <a:close/>
                    <a:moveTo>
                      <a:pt x="207493" y="2675795"/>
                    </a:moveTo>
                    <a:cubicBezTo>
                      <a:pt x="196536" y="2574227"/>
                      <a:pt x="215627" y="2454237"/>
                      <a:pt x="207493" y="2350844"/>
                    </a:cubicBezTo>
                    <a:lnTo>
                      <a:pt x="197367" y="2786822"/>
                    </a:lnTo>
                    <a:cubicBezTo>
                      <a:pt x="286842" y="2856194"/>
                      <a:pt x="211477" y="2712306"/>
                      <a:pt x="207493" y="2675961"/>
                    </a:cubicBezTo>
                    <a:close/>
                    <a:moveTo>
                      <a:pt x="157027" y="2713468"/>
                    </a:moveTo>
                    <a:cubicBezTo>
                      <a:pt x="153043" y="2709319"/>
                      <a:pt x="56930" y="2716621"/>
                      <a:pt x="41158" y="2713468"/>
                    </a:cubicBezTo>
                    <a:lnTo>
                      <a:pt x="41158" y="2743673"/>
                    </a:lnTo>
                    <a:cubicBezTo>
                      <a:pt x="59917" y="2728902"/>
                      <a:pt x="148561" y="2752303"/>
                      <a:pt x="157027" y="2743673"/>
                    </a:cubicBezTo>
                    <a:cubicBezTo>
                      <a:pt x="158024" y="2742511"/>
                      <a:pt x="158024" y="2714464"/>
                      <a:pt x="157027" y="2713468"/>
                    </a:cubicBezTo>
                    <a:close/>
                    <a:moveTo>
                      <a:pt x="56265" y="2786656"/>
                    </a:moveTo>
                    <a:lnTo>
                      <a:pt x="56265" y="2907642"/>
                    </a:lnTo>
                    <a:cubicBezTo>
                      <a:pt x="56265" y="2957264"/>
                      <a:pt x="161510" y="2955272"/>
                      <a:pt x="172134" y="2945481"/>
                    </a:cubicBezTo>
                    <a:cubicBezTo>
                      <a:pt x="177778" y="2940336"/>
                      <a:pt x="154703" y="2884905"/>
                      <a:pt x="175123" y="2875114"/>
                    </a:cubicBezTo>
                    <a:cubicBezTo>
                      <a:pt x="194710" y="2858684"/>
                      <a:pt x="258953" y="2907144"/>
                      <a:pt x="262937" y="2882416"/>
                    </a:cubicBezTo>
                    <a:cubicBezTo>
                      <a:pt x="269079" y="2844743"/>
                      <a:pt x="185912" y="2838270"/>
                      <a:pt x="164000" y="2814870"/>
                    </a:cubicBezTo>
                    <a:cubicBezTo>
                      <a:pt x="153376" y="2803418"/>
                      <a:pt x="158024" y="2785163"/>
                      <a:pt x="156861" y="2784167"/>
                    </a:cubicBezTo>
                    <a:cubicBezTo>
                      <a:pt x="153043" y="2780848"/>
                      <a:pt x="61742" y="2773711"/>
                      <a:pt x="56099" y="2786656"/>
                    </a:cubicBezTo>
                    <a:close/>
                  </a:path>
                </a:pathLst>
              </a:custGeom>
              <a:solidFill>
                <a:srgbClr val="171818"/>
              </a:solidFill>
              <a:ln w="16598" cap="flat">
                <a:noFill/>
                <a:prstDash val="solid"/>
                <a:miter/>
              </a:ln>
            </p:spPr>
            <p:txBody>
              <a:bodyPr/>
              <a:lstStyle/>
              <a:p>
                <a:endParaRPr lang="fr-FR"/>
              </a:p>
            </p:txBody>
          </p:sp>
          <p:sp>
            <p:nvSpPr>
              <p:cNvPr id="7" name="Forme libre 6">
                <a:extLst>
                  <a:ext uri="{FF2B5EF4-FFF2-40B4-BE49-F238E27FC236}">
                    <a16:creationId xmlns:a16="http://schemas.microsoft.com/office/drawing/2014/main" id="{6816E2A1-F3F2-D725-8E1F-32CB1608C6A5}"/>
                  </a:ext>
                </a:extLst>
              </p:cNvPr>
              <p:cNvSpPr/>
              <p:nvPr/>
            </p:nvSpPr>
            <p:spPr>
              <a:xfrm>
                <a:off x="-25100340" y="-9790582"/>
                <a:ext cx="1070595" cy="4240738"/>
              </a:xfrm>
              <a:custGeom>
                <a:avLst/>
                <a:gdLst>
                  <a:gd name="csX0" fmla="*/ 240905 w 1070595"/>
                  <a:gd name="csY0" fmla="*/ 2781575 h 4240738"/>
                  <a:gd name="csX1" fmla="*/ 209198 w 1070595"/>
                  <a:gd name="csY1" fmla="*/ 2928782 h 4240738"/>
                  <a:gd name="csX2" fmla="*/ 52659 w 1070595"/>
                  <a:gd name="csY2" fmla="*/ 2861402 h 4240738"/>
                  <a:gd name="csX3" fmla="*/ 84533 w 1070595"/>
                  <a:gd name="csY3" fmla="*/ 2713531 h 4240738"/>
                  <a:gd name="csX4" fmla="*/ 60793 w 1070595"/>
                  <a:gd name="csY4" fmla="*/ 2692122 h 4240738"/>
                  <a:gd name="csX5" fmla="*/ 200402 w 1070595"/>
                  <a:gd name="csY5" fmla="*/ 1670467 h 4240738"/>
                  <a:gd name="csX6" fmla="*/ 384663 w 1070595"/>
                  <a:gd name="csY6" fmla="*/ 1365929 h 4240738"/>
                  <a:gd name="csX7" fmla="*/ 436456 w 1070595"/>
                  <a:gd name="csY7" fmla="*/ 1334563 h 4240738"/>
                  <a:gd name="csX8" fmla="*/ 447579 w 1070595"/>
                  <a:gd name="csY8" fmla="*/ 1189347 h 4240738"/>
                  <a:gd name="csX9" fmla="*/ 175335 w 1070595"/>
                  <a:gd name="csY9" fmla="*/ 771292 h 4240738"/>
                  <a:gd name="csX10" fmla="*/ 1365 w 1070595"/>
                  <a:gd name="csY10" fmla="*/ 655617 h 4240738"/>
                  <a:gd name="csX11" fmla="*/ 230779 w 1070595"/>
                  <a:gd name="csY11" fmla="*/ 476546 h 4240738"/>
                  <a:gd name="csX12" fmla="*/ 445751 w 1070595"/>
                  <a:gd name="csY12" fmla="*/ 249677 h 4240738"/>
                  <a:gd name="csX13" fmla="*/ 413548 w 1070595"/>
                  <a:gd name="csY13" fmla="*/ 188106 h 4240738"/>
                  <a:gd name="csX14" fmla="*/ 467997 w 1070595"/>
                  <a:gd name="csY14" fmla="*/ 33264 h 4240738"/>
                  <a:gd name="csX15" fmla="*/ 562119 w 1070595"/>
                  <a:gd name="csY15" fmla="*/ 40899 h 4240738"/>
                  <a:gd name="csX16" fmla="*/ 623873 w 1070595"/>
                  <a:gd name="csY16" fmla="*/ 28120 h 4240738"/>
                  <a:gd name="csX17" fmla="*/ 655910 w 1070595"/>
                  <a:gd name="csY17" fmla="*/ 84380 h 4240738"/>
                  <a:gd name="csX18" fmla="*/ 770784 w 1070595"/>
                  <a:gd name="csY18" fmla="*/ 188770 h 4240738"/>
                  <a:gd name="csX19" fmla="*/ 858764 w 1070595"/>
                  <a:gd name="csY19" fmla="*/ 241877 h 4240738"/>
                  <a:gd name="csX20" fmla="*/ 871214 w 1070595"/>
                  <a:gd name="csY20" fmla="*/ 272248 h 4240738"/>
                  <a:gd name="csX21" fmla="*/ 906407 w 1070595"/>
                  <a:gd name="csY21" fmla="*/ 297474 h 4240738"/>
                  <a:gd name="csX22" fmla="*/ 1052822 w 1070595"/>
                  <a:gd name="csY22" fmla="*/ 370331 h 4240738"/>
                  <a:gd name="csX23" fmla="*/ 1027423 w 1070595"/>
                  <a:gd name="csY23" fmla="*/ 395723 h 4240738"/>
                  <a:gd name="csX24" fmla="*/ 1067430 w 1070595"/>
                  <a:gd name="csY24" fmla="*/ 511397 h 4240738"/>
                  <a:gd name="csX25" fmla="*/ 1037383 w 1070595"/>
                  <a:gd name="csY25" fmla="*/ 529321 h 4240738"/>
                  <a:gd name="csX26" fmla="*/ 1012150 w 1070595"/>
                  <a:gd name="csY26" fmla="*/ 569650 h 4240738"/>
                  <a:gd name="csX27" fmla="*/ 1000697 w 1070595"/>
                  <a:gd name="csY27" fmla="*/ 631387 h 4240738"/>
                  <a:gd name="csX28" fmla="*/ 954215 w 1070595"/>
                  <a:gd name="csY28" fmla="*/ 755692 h 4240738"/>
                  <a:gd name="csX29" fmla="*/ 971979 w 1070595"/>
                  <a:gd name="csY29" fmla="*/ 829212 h 4240738"/>
                  <a:gd name="csX30" fmla="*/ 745552 w 1070595"/>
                  <a:gd name="csY30" fmla="*/ 978411 h 4240738"/>
                  <a:gd name="csX31" fmla="*/ 714676 w 1070595"/>
                  <a:gd name="csY31" fmla="*/ 1151674 h 4240738"/>
                  <a:gd name="csX32" fmla="*/ 613745 w 1070595"/>
                  <a:gd name="csY32" fmla="*/ 1446420 h 4240738"/>
                  <a:gd name="csX33" fmla="*/ 696912 w 1070595"/>
                  <a:gd name="csY33" fmla="*/ 1506664 h 4240738"/>
                  <a:gd name="csX34" fmla="*/ 756675 w 1070595"/>
                  <a:gd name="csY34" fmla="*/ 1326099 h 4240738"/>
                  <a:gd name="csX35" fmla="*/ 880844 w 1070595"/>
                  <a:gd name="csY35" fmla="*/ 1456378 h 4240738"/>
                  <a:gd name="csX36" fmla="*/ 845818 w 1070595"/>
                  <a:gd name="csY36" fmla="*/ 1458701 h 4240738"/>
                  <a:gd name="csX37" fmla="*/ 772610 w 1070595"/>
                  <a:gd name="csY37" fmla="*/ 1395968 h 4240738"/>
                  <a:gd name="csX38" fmla="*/ 684132 w 1070595"/>
                  <a:gd name="csY38" fmla="*/ 2739089 h 4240738"/>
                  <a:gd name="csX39" fmla="*/ 926328 w 1070595"/>
                  <a:gd name="csY39" fmla="*/ 2766472 h 4240738"/>
                  <a:gd name="csX40" fmla="*/ 890637 w 1070595"/>
                  <a:gd name="csY40" fmla="*/ 2784728 h 4240738"/>
                  <a:gd name="csX41" fmla="*/ 879681 w 1070595"/>
                  <a:gd name="csY41" fmla="*/ 4163696 h 4240738"/>
                  <a:gd name="csX42" fmla="*/ 803652 w 1070595"/>
                  <a:gd name="csY42" fmla="*/ 4223608 h 4240738"/>
                  <a:gd name="csX43" fmla="*/ 488082 w 1070595"/>
                  <a:gd name="csY43" fmla="*/ 4230080 h 4240738"/>
                  <a:gd name="csX44" fmla="*/ 484929 w 1070595"/>
                  <a:gd name="csY44" fmla="*/ 4192241 h 4240738"/>
                  <a:gd name="csX45" fmla="*/ 740074 w 1070595"/>
                  <a:gd name="csY45" fmla="*/ 4118721 h 4240738"/>
                  <a:gd name="csX46" fmla="*/ 719490 w 1070595"/>
                  <a:gd name="csY46" fmla="*/ 2857253 h 4240738"/>
                  <a:gd name="csX47" fmla="*/ 462517 w 1070595"/>
                  <a:gd name="csY47" fmla="*/ 2857253 h 4240738"/>
                  <a:gd name="csX48" fmla="*/ 462351 w 1070595"/>
                  <a:gd name="csY48" fmla="*/ 3605736 h 4240738"/>
                  <a:gd name="csX49" fmla="*/ 483102 w 1070595"/>
                  <a:gd name="csY49" fmla="*/ 4094324 h 4240738"/>
                  <a:gd name="csX50" fmla="*/ 467831 w 1070595"/>
                  <a:gd name="csY50" fmla="*/ 4173819 h 4240738"/>
                  <a:gd name="csX51" fmla="*/ 87187 w 1070595"/>
                  <a:gd name="csY51" fmla="*/ 4197552 h 4240738"/>
                  <a:gd name="csX52" fmla="*/ 18628 w 1070595"/>
                  <a:gd name="csY52" fmla="*/ 4159547 h 4240738"/>
                  <a:gd name="csX53" fmla="*/ 311456 w 1070595"/>
                  <a:gd name="csY53" fmla="*/ 4078392 h 4240738"/>
                  <a:gd name="csX54" fmla="*/ 320587 w 1070595"/>
                  <a:gd name="csY54" fmla="*/ 2789873 h 4240738"/>
                  <a:gd name="csX55" fmla="*/ 250699 w 1070595"/>
                  <a:gd name="csY55" fmla="*/ 2776928 h 4240738"/>
                  <a:gd name="csX56" fmla="*/ 190276 w 1070595"/>
                  <a:gd name="csY56" fmla="*/ 2761825 h 4240738"/>
                  <a:gd name="csX57" fmla="*/ 127693 w 1070595"/>
                  <a:gd name="csY57" fmla="*/ 2717348 h 4240738"/>
                  <a:gd name="csX58" fmla="*/ 89013 w 1070595"/>
                  <a:gd name="csY58" fmla="*/ 2824890 h 4240738"/>
                  <a:gd name="csX59" fmla="*/ 228123 w 1070595"/>
                  <a:gd name="csY59" fmla="*/ 2832525 h 4240738"/>
                  <a:gd name="csX60" fmla="*/ 185129 w 1070595"/>
                  <a:gd name="csY60" fmla="*/ 2771783 h 4240738"/>
                  <a:gd name="csX61" fmla="*/ 240573 w 1070595"/>
                  <a:gd name="csY61" fmla="*/ 2781906 h 4240738"/>
                  <a:gd name="csX62" fmla="*/ 512983 w 1070595"/>
                  <a:gd name="csY62" fmla="*/ 153752 h 4240738"/>
                  <a:gd name="csX63" fmla="*/ 512983 w 1070595"/>
                  <a:gd name="csY63" fmla="*/ 53014 h 4240738"/>
                  <a:gd name="csX64" fmla="*/ 494058 w 1070595"/>
                  <a:gd name="csY64" fmla="*/ 51852 h 4240738"/>
                  <a:gd name="csX65" fmla="*/ 578553 w 1070595"/>
                  <a:gd name="csY65" fmla="*/ 274571 h 4240738"/>
                  <a:gd name="csX66" fmla="*/ 512983 w 1070595"/>
                  <a:gd name="csY66" fmla="*/ 153752 h 4240738"/>
                  <a:gd name="csX67" fmla="*/ 598640 w 1070595"/>
                  <a:gd name="csY67" fmla="*/ 70606 h 4240738"/>
                  <a:gd name="csX68" fmla="*/ 674170 w 1070595"/>
                  <a:gd name="csY68" fmla="*/ 292329 h 4240738"/>
                  <a:gd name="csX69" fmla="*/ 598640 w 1070595"/>
                  <a:gd name="csY69" fmla="*/ 169020 h 4240738"/>
                  <a:gd name="csX70" fmla="*/ 598640 w 1070595"/>
                  <a:gd name="csY70" fmla="*/ 70772 h 4240738"/>
                  <a:gd name="csX71" fmla="*/ 671846 w 1070595"/>
                  <a:gd name="csY71" fmla="*/ 141139 h 4240738"/>
                  <a:gd name="csX72" fmla="*/ 742233 w 1070595"/>
                  <a:gd name="csY72" fmla="*/ 272082 h 4240738"/>
                  <a:gd name="csX73" fmla="*/ 711853 w 1070595"/>
                  <a:gd name="csY73" fmla="*/ 206693 h 4240738"/>
                  <a:gd name="csX74" fmla="*/ 671846 w 1070595"/>
                  <a:gd name="csY74" fmla="*/ 140973 h 4240738"/>
                  <a:gd name="csX75" fmla="*/ 810459 w 1070595"/>
                  <a:gd name="csY75" fmla="*/ 408336 h 4240738"/>
                  <a:gd name="csX76" fmla="*/ 470984 w 1070595"/>
                  <a:gd name="csY76" fmla="*/ 288014 h 4240738"/>
                  <a:gd name="csX77" fmla="*/ 64611 w 1070595"/>
                  <a:gd name="csY77" fmla="*/ 660264 h 4240738"/>
                  <a:gd name="csX78" fmla="*/ 245221 w 1070595"/>
                  <a:gd name="csY78" fmla="*/ 754530 h 4240738"/>
                  <a:gd name="csX79" fmla="*/ 205214 w 1070595"/>
                  <a:gd name="csY79" fmla="*/ 784071 h 4240738"/>
                  <a:gd name="csX80" fmla="*/ 150269 w 1070595"/>
                  <a:gd name="csY80" fmla="*/ 1015586 h 4240738"/>
                  <a:gd name="csX81" fmla="*/ 482937 w 1070595"/>
                  <a:gd name="csY81" fmla="*/ 1146529 h 4240738"/>
                  <a:gd name="csX82" fmla="*/ 505513 w 1070595"/>
                  <a:gd name="csY82" fmla="*/ 1375887 h 4240738"/>
                  <a:gd name="csX83" fmla="*/ 626860 w 1070595"/>
                  <a:gd name="csY83" fmla="*/ 1380700 h 4240738"/>
                  <a:gd name="csX84" fmla="*/ 670352 w 1070595"/>
                  <a:gd name="csY84" fmla="*/ 1116822 h 4240738"/>
                  <a:gd name="csX85" fmla="*/ 707703 w 1070595"/>
                  <a:gd name="csY85" fmla="*/ 947542 h 4240738"/>
                  <a:gd name="csX86" fmla="*/ 859429 w 1070595"/>
                  <a:gd name="csY86" fmla="*/ 907878 h 4240738"/>
                  <a:gd name="csX87" fmla="*/ 797843 w 1070595"/>
                  <a:gd name="csY87" fmla="*/ 730466 h 4240738"/>
                  <a:gd name="csX88" fmla="*/ 690604 w 1070595"/>
                  <a:gd name="csY88" fmla="*/ 726980 h 4240738"/>
                  <a:gd name="csX89" fmla="*/ 810625 w 1070595"/>
                  <a:gd name="csY89" fmla="*/ 408170 h 4240738"/>
                  <a:gd name="csX90" fmla="*/ 417365 w 1070595"/>
                  <a:gd name="csY90" fmla="*/ 1531890 h 4240738"/>
                  <a:gd name="csX91" fmla="*/ 523109 w 1070595"/>
                  <a:gd name="csY91" fmla="*/ 1448744 h 4240738"/>
                  <a:gd name="csX92" fmla="*/ 449737 w 1070595"/>
                  <a:gd name="csY92" fmla="*/ 1375887 h 4240738"/>
                  <a:gd name="csX93" fmla="*/ 396947 w 1070595"/>
                  <a:gd name="csY93" fmla="*/ 1414058 h 4240738"/>
                  <a:gd name="csX94" fmla="*/ 417365 w 1070595"/>
                  <a:gd name="csY94" fmla="*/ 1531890 h 4240738"/>
                  <a:gd name="csX95" fmla="*/ 361755 w 1070595"/>
                  <a:gd name="csY95" fmla="*/ 1456378 h 4240738"/>
                  <a:gd name="csX96" fmla="*/ 212021 w 1070595"/>
                  <a:gd name="csY96" fmla="*/ 1808049 h 4240738"/>
                  <a:gd name="csX97" fmla="*/ 99637 w 1070595"/>
                  <a:gd name="csY97" fmla="*/ 2602669 h 4240738"/>
                  <a:gd name="csX98" fmla="*/ 175169 w 1070595"/>
                  <a:gd name="csY98" fmla="*/ 2625406 h 4240738"/>
                  <a:gd name="csX99" fmla="*/ 283403 w 1070595"/>
                  <a:gd name="csY99" fmla="*/ 1602423 h 4240738"/>
                  <a:gd name="csX100" fmla="*/ 303156 w 1070595"/>
                  <a:gd name="csY100" fmla="*/ 1597777 h 4240738"/>
                  <a:gd name="csX101" fmla="*/ 311124 w 1070595"/>
                  <a:gd name="csY101" fmla="*/ 1705651 h 4240738"/>
                  <a:gd name="csX102" fmla="*/ 230779 w 1070595"/>
                  <a:gd name="csY102" fmla="*/ 2446666 h 4240738"/>
                  <a:gd name="csX103" fmla="*/ 220820 w 1070595"/>
                  <a:gd name="csY103" fmla="*/ 2708386 h 4240738"/>
                  <a:gd name="csX104" fmla="*/ 432306 w 1070595"/>
                  <a:gd name="csY104" fmla="*/ 2746391 h 4240738"/>
                  <a:gd name="csX105" fmla="*/ 361755 w 1070595"/>
                  <a:gd name="csY105" fmla="*/ 1456544 h 4240738"/>
                  <a:gd name="csX106" fmla="*/ 558467 w 1070595"/>
                  <a:gd name="csY106" fmla="*/ 1557116 h 4240738"/>
                  <a:gd name="csX107" fmla="*/ 603123 w 1070595"/>
                  <a:gd name="csY107" fmla="*/ 1503179 h 4240738"/>
                  <a:gd name="csX108" fmla="*/ 558467 w 1070595"/>
                  <a:gd name="csY108" fmla="*/ 1557116 h 4240738"/>
                  <a:gd name="csX109" fmla="*/ 502857 w 1070595"/>
                  <a:gd name="csY109" fmla="*/ 1526911 h 4240738"/>
                  <a:gd name="csX110" fmla="*/ 422014 w 1070595"/>
                  <a:gd name="csY110" fmla="*/ 1589976 h 4240738"/>
                  <a:gd name="csX111" fmla="*/ 467498 w 1070595"/>
                  <a:gd name="csY111" fmla="*/ 2479194 h 4240738"/>
                  <a:gd name="csX112" fmla="*/ 623873 w 1070595"/>
                  <a:gd name="csY112" fmla="*/ 2484173 h 4240738"/>
                  <a:gd name="csX113" fmla="*/ 628852 w 1070595"/>
                  <a:gd name="csY113" fmla="*/ 2065952 h 4240738"/>
                  <a:gd name="csX114" fmla="*/ 550832 w 1070595"/>
                  <a:gd name="csY114" fmla="*/ 2166358 h 4240738"/>
                  <a:gd name="csX115" fmla="*/ 467665 w 1070595"/>
                  <a:gd name="csY115" fmla="*/ 2047696 h 4240738"/>
                  <a:gd name="csX116" fmla="*/ 535891 w 1070595"/>
                  <a:gd name="csY116" fmla="*/ 1602755 h 4240738"/>
                  <a:gd name="csX117" fmla="*/ 502857 w 1070595"/>
                  <a:gd name="csY117" fmla="*/ 1526745 h 4240738"/>
                  <a:gd name="csX118" fmla="*/ 688446 w 1070595"/>
                  <a:gd name="csY118" fmla="*/ 1552967 h 4240738"/>
                  <a:gd name="csX119" fmla="*/ 641967 w 1070595"/>
                  <a:gd name="csY119" fmla="*/ 1527077 h 4240738"/>
                  <a:gd name="csX120" fmla="*/ 583534 w 1070595"/>
                  <a:gd name="csY120" fmla="*/ 1605245 h 4240738"/>
                  <a:gd name="csX121" fmla="*/ 629018 w 1070595"/>
                  <a:gd name="csY121" fmla="*/ 1950111 h 4240738"/>
                  <a:gd name="csX122" fmla="*/ 688446 w 1070595"/>
                  <a:gd name="csY122" fmla="*/ 1552967 h 4240738"/>
                  <a:gd name="csX123" fmla="*/ 548175 w 1070595"/>
                  <a:gd name="csY123" fmla="*/ 2111259 h 4240738"/>
                  <a:gd name="csX124" fmla="*/ 598142 w 1070595"/>
                  <a:gd name="csY124" fmla="*/ 2033589 h 4240738"/>
                  <a:gd name="csX125" fmla="*/ 555811 w 1070595"/>
                  <a:gd name="csY125" fmla="*/ 1728222 h 4240738"/>
                  <a:gd name="csX126" fmla="*/ 507505 w 1070595"/>
                  <a:gd name="csY126" fmla="*/ 2033258 h 4240738"/>
                  <a:gd name="csX127" fmla="*/ 548175 w 1070595"/>
                  <a:gd name="csY127" fmla="*/ 2111259 h 4240738"/>
                  <a:gd name="csX128" fmla="*/ 623873 w 1070595"/>
                  <a:gd name="csY128" fmla="*/ 2534625 h 4240738"/>
                  <a:gd name="csX129" fmla="*/ 467997 w 1070595"/>
                  <a:gd name="csY129" fmla="*/ 2532634 h 4240738"/>
                  <a:gd name="csX130" fmla="*/ 477957 w 1070595"/>
                  <a:gd name="csY130" fmla="*/ 2769128 h 4240738"/>
                  <a:gd name="csX131" fmla="*/ 457539 w 1070595"/>
                  <a:gd name="csY131" fmla="*/ 2804145 h 4240738"/>
                  <a:gd name="csX132" fmla="*/ 758997 w 1070595"/>
                  <a:gd name="csY132" fmla="*/ 2825222 h 4240738"/>
                  <a:gd name="csX133" fmla="*/ 780412 w 1070595"/>
                  <a:gd name="csY133" fmla="*/ 4071089 h 4240738"/>
                  <a:gd name="csX134" fmla="*/ 840671 w 1070595"/>
                  <a:gd name="csY134" fmla="*/ 4071422 h 4240738"/>
                  <a:gd name="csX135" fmla="*/ 855279 w 1070595"/>
                  <a:gd name="csY135" fmla="*/ 2789707 h 4240738"/>
                  <a:gd name="csX136" fmla="*/ 646283 w 1070595"/>
                  <a:gd name="csY136" fmla="*/ 2776762 h 4240738"/>
                  <a:gd name="csX137" fmla="*/ 624039 w 1070595"/>
                  <a:gd name="csY137" fmla="*/ 2534459 h 4240738"/>
                  <a:gd name="csX138" fmla="*/ 175335 w 1070595"/>
                  <a:gd name="csY138" fmla="*/ 2685816 h 4240738"/>
                  <a:gd name="csX139" fmla="*/ 99803 w 1070595"/>
                  <a:gd name="csY139" fmla="*/ 2680836 h 4240738"/>
                  <a:gd name="csX140" fmla="*/ 175335 w 1070595"/>
                  <a:gd name="csY140" fmla="*/ 2685816 h 4240738"/>
                  <a:gd name="csX141" fmla="*/ 447413 w 1070595"/>
                  <a:gd name="csY141" fmla="*/ 2796677 h 4240738"/>
                  <a:gd name="csX142" fmla="*/ 352128 w 1070595"/>
                  <a:gd name="csY142" fmla="*/ 2794353 h 4240738"/>
                  <a:gd name="csX143" fmla="*/ 369391 w 1070595"/>
                  <a:gd name="csY143" fmla="*/ 4056319 h 4240738"/>
                  <a:gd name="csX144" fmla="*/ 432306 w 1070595"/>
                  <a:gd name="csY144" fmla="*/ 4043706 h 4240738"/>
                  <a:gd name="csX145" fmla="*/ 411888 w 1070595"/>
                  <a:gd name="csY145" fmla="*/ 2985374 h 4240738"/>
                  <a:gd name="csX146" fmla="*/ 418362 w 1070595"/>
                  <a:gd name="csY146" fmla="*/ 2825554 h 4240738"/>
                  <a:gd name="csX147" fmla="*/ 447413 w 1070595"/>
                  <a:gd name="csY147" fmla="*/ 2796677 h 4240738"/>
                  <a:gd name="csX148" fmla="*/ 427325 w 1070595"/>
                  <a:gd name="csY148" fmla="*/ 4101792 h 4240738"/>
                  <a:gd name="csX149" fmla="*/ 361921 w 1070595"/>
                  <a:gd name="csY149" fmla="*/ 4111750 h 4240738"/>
                  <a:gd name="csX150" fmla="*/ 427325 w 1070595"/>
                  <a:gd name="csY150" fmla="*/ 4101792 h 4240738"/>
                  <a:gd name="csX151" fmla="*/ 790205 w 1070595"/>
                  <a:gd name="csY151" fmla="*/ 4127019 h 4240738"/>
                  <a:gd name="csX152" fmla="*/ 832537 w 1070595"/>
                  <a:gd name="csY152" fmla="*/ 4117725 h 4240738"/>
                  <a:gd name="csX153" fmla="*/ 790205 w 1070595"/>
                  <a:gd name="csY153" fmla="*/ 4127019 h 424073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 ang="0">
                    <a:pos x="csX82" y="csY82"/>
                  </a:cxn>
                  <a:cxn ang="0">
                    <a:pos x="csX83" y="csY83"/>
                  </a:cxn>
                  <a:cxn ang="0">
                    <a:pos x="csX84" y="csY84"/>
                  </a:cxn>
                  <a:cxn ang="0">
                    <a:pos x="csX85" y="csY85"/>
                  </a:cxn>
                  <a:cxn ang="0">
                    <a:pos x="csX86" y="csY86"/>
                  </a:cxn>
                  <a:cxn ang="0">
                    <a:pos x="csX87" y="csY87"/>
                  </a:cxn>
                  <a:cxn ang="0">
                    <a:pos x="csX88" y="csY88"/>
                  </a:cxn>
                  <a:cxn ang="0">
                    <a:pos x="csX89" y="csY89"/>
                  </a:cxn>
                  <a:cxn ang="0">
                    <a:pos x="csX90" y="csY90"/>
                  </a:cxn>
                  <a:cxn ang="0">
                    <a:pos x="csX91" y="csY91"/>
                  </a:cxn>
                  <a:cxn ang="0">
                    <a:pos x="csX92" y="csY92"/>
                  </a:cxn>
                  <a:cxn ang="0">
                    <a:pos x="csX93" y="csY93"/>
                  </a:cxn>
                  <a:cxn ang="0">
                    <a:pos x="csX94" y="csY94"/>
                  </a:cxn>
                  <a:cxn ang="0">
                    <a:pos x="csX95" y="csY95"/>
                  </a:cxn>
                  <a:cxn ang="0">
                    <a:pos x="csX96" y="csY96"/>
                  </a:cxn>
                  <a:cxn ang="0">
                    <a:pos x="csX97" y="csY97"/>
                  </a:cxn>
                  <a:cxn ang="0">
                    <a:pos x="csX98" y="csY98"/>
                  </a:cxn>
                  <a:cxn ang="0">
                    <a:pos x="csX99" y="csY99"/>
                  </a:cxn>
                  <a:cxn ang="0">
                    <a:pos x="csX100" y="csY100"/>
                  </a:cxn>
                  <a:cxn ang="0">
                    <a:pos x="csX101" y="csY101"/>
                  </a:cxn>
                  <a:cxn ang="0">
                    <a:pos x="csX102" y="csY102"/>
                  </a:cxn>
                  <a:cxn ang="0">
                    <a:pos x="csX103" y="csY103"/>
                  </a:cxn>
                  <a:cxn ang="0">
                    <a:pos x="csX104" y="csY104"/>
                  </a:cxn>
                  <a:cxn ang="0">
                    <a:pos x="csX105" y="csY105"/>
                  </a:cxn>
                  <a:cxn ang="0">
                    <a:pos x="csX106" y="csY106"/>
                  </a:cxn>
                  <a:cxn ang="0">
                    <a:pos x="csX107" y="csY107"/>
                  </a:cxn>
                  <a:cxn ang="0">
                    <a:pos x="csX108" y="csY108"/>
                  </a:cxn>
                  <a:cxn ang="0">
                    <a:pos x="csX109" y="csY109"/>
                  </a:cxn>
                  <a:cxn ang="0">
                    <a:pos x="csX110" y="csY110"/>
                  </a:cxn>
                  <a:cxn ang="0">
                    <a:pos x="csX111" y="csY111"/>
                  </a:cxn>
                  <a:cxn ang="0">
                    <a:pos x="csX112" y="csY112"/>
                  </a:cxn>
                  <a:cxn ang="0">
                    <a:pos x="csX113" y="csY113"/>
                  </a:cxn>
                  <a:cxn ang="0">
                    <a:pos x="csX114" y="csY114"/>
                  </a:cxn>
                  <a:cxn ang="0">
                    <a:pos x="csX115" y="csY115"/>
                  </a:cxn>
                  <a:cxn ang="0">
                    <a:pos x="csX116" y="csY116"/>
                  </a:cxn>
                  <a:cxn ang="0">
                    <a:pos x="csX117" y="csY117"/>
                  </a:cxn>
                  <a:cxn ang="0">
                    <a:pos x="csX118" y="csY118"/>
                  </a:cxn>
                  <a:cxn ang="0">
                    <a:pos x="csX119" y="csY119"/>
                  </a:cxn>
                  <a:cxn ang="0">
                    <a:pos x="csX120" y="csY120"/>
                  </a:cxn>
                  <a:cxn ang="0">
                    <a:pos x="csX121" y="csY121"/>
                  </a:cxn>
                  <a:cxn ang="0">
                    <a:pos x="csX122" y="csY122"/>
                  </a:cxn>
                  <a:cxn ang="0">
                    <a:pos x="csX123" y="csY123"/>
                  </a:cxn>
                  <a:cxn ang="0">
                    <a:pos x="csX124" y="csY124"/>
                  </a:cxn>
                  <a:cxn ang="0">
                    <a:pos x="csX125" y="csY125"/>
                  </a:cxn>
                  <a:cxn ang="0">
                    <a:pos x="csX126" y="csY126"/>
                  </a:cxn>
                  <a:cxn ang="0">
                    <a:pos x="csX127" y="csY127"/>
                  </a:cxn>
                  <a:cxn ang="0">
                    <a:pos x="csX128" y="csY128"/>
                  </a:cxn>
                  <a:cxn ang="0">
                    <a:pos x="csX129" y="csY129"/>
                  </a:cxn>
                  <a:cxn ang="0">
                    <a:pos x="csX130" y="csY130"/>
                  </a:cxn>
                  <a:cxn ang="0">
                    <a:pos x="csX131" y="csY131"/>
                  </a:cxn>
                  <a:cxn ang="0">
                    <a:pos x="csX132" y="csY132"/>
                  </a:cxn>
                  <a:cxn ang="0">
                    <a:pos x="csX133" y="csY133"/>
                  </a:cxn>
                  <a:cxn ang="0">
                    <a:pos x="csX134" y="csY134"/>
                  </a:cxn>
                  <a:cxn ang="0">
                    <a:pos x="csX135" y="csY135"/>
                  </a:cxn>
                  <a:cxn ang="0">
                    <a:pos x="csX136" y="csY136"/>
                  </a:cxn>
                  <a:cxn ang="0">
                    <a:pos x="csX137" y="csY137"/>
                  </a:cxn>
                  <a:cxn ang="0">
                    <a:pos x="csX138" y="csY138"/>
                  </a:cxn>
                  <a:cxn ang="0">
                    <a:pos x="csX139" y="csY139"/>
                  </a:cxn>
                  <a:cxn ang="0">
                    <a:pos x="csX140" y="csY140"/>
                  </a:cxn>
                  <a:cxn ang="0">
                    <a:pos x="csX141" y="csY141"/>
                  </a:cxn>
                  <a:cxn ang="0">
                    <a:pos x="csX142" y="csY142"/>
                  </a:cxn>
                  <a:cxn ang="0">
                    <a:pos x="csX143" y="csY143"/>
                  </a:cxn>
                  <a:cxn ang="0">
                    <a:pos x="csX144" y="csY144"/>
                  </a:cxn>
                  <a:cxn ang="0">
                    <a:pos x="csX145" y="csY145"/>
                  </a:cxn>
                  <a:cxn ang="0">
                    <a:pos x="csX146" y="csY146"/>
                  </a:cxn>
                  <a:cxn ang="0">
                    <a:pos x="csX147" y="csY147"/>
                  </a:cxn>
                  <a:cxn ang="0">
                    <a:pos x="csX148" y="csY148"/>
                  </a:cxn>
                  <a:cxn ang="0">
                    <a:pos x="csX149" y="csY149"/>
                  </a:cxn>
                  <a:cxn ang="0">
                    <a:pos x="csX150" y="csY150"/>
                  </a:cxn>
                  <a:cxn ang="0">
                    <a:pos x="csX151" y="csY151"/>
                  </a:cxn>
                  <a:cxn ang="0">
                    <a:pos x="csX152" y="csY152"/>
                  </a:cxn>
                  <a:cxn ang="0">
                    <a:pos x="csX153" y="csY153"/>
                  </a:cxn>
                </a:cxnLst>
                <a:rect l="l" t="t" r="r" b="b"/>
                <a:pathLst>
                  <a:path w="1070595" h="4240738">
                    <a:moveTo>
                      <a:pt x="240905" y="2781575"/>
                    </a:moveTo>
                    <a:cubicBezTo>
                      <a:pt x="294027" y="2813107"/>
                      <a:pt x="257672" y="2910028"/>
                      <a:pt x="209198" y="2928782"/>
                    </a:cubicBezTo>
                    <a:cubicBezTo>
                      <a:pt x="158070" y="2948697"/>
                      <a:pt x="67766" y="2916833"/>
                      <a:pt x="52659" y="2861402"/>
                    </a:cubicBezTo>
                    <a:cubicBezTo>
                      <a:pt x="33569" y="2790868"/>
                      <a:pt x="85361" y="2726642"/>
                      <a:pt x="84533" y="2713531"/>
                    </a:cubicBezTo>
                    <a:cubicBezTo>
                      <a:pt x="84533" y="2711705"/>
                      <a:pt x="64611" y="2703573"/>
                      <a:pt x="60793" y="2692122"/>
                    </a:cubicBezTo>
                    <a:cubicBezTo>
                      <a:pt x="11159" y="2540765"/>
                      <a:pt x="145122" y="1846552"/>
                      <a:pt x="200402" y="1670467"/>
                    </a:cubicBezTo>
                    <a:cubicBezTo>
                      <a:pt x="246549" y="1523592"/>
                      <a:pt x="271615" y="1469821"/>
                      <a:pt x="384663" y="1365929"/>
                    </a:cubicBezTo>
                    <a:cubicBezTo>
                      <a:pt x="394789" y="1356636"/>
                      <a:pt x="434963" y="1337218"/>
                      <a:pt x="436456" y="1334563"/>
                    </a:cubicBezTo>
                    <a:cubicBezTo>
                      <a:pt x="440274" y="1328256"/>
                      <a:pt x="452558" y="1194492"/>
                      <a:pt x="447579" y="1189347"/>
                    </a:cubicBezTo>
                    <a:cubicBezTo>
                      <a:pt x="136988" y="1234488"/>
                      <a:pt x="6344" y="1036829"/>
                      <a:pt x="175335" y="771292"/>
                    </a:cubicBezTo>
                    <a:cubicBezTo>
                      <a:pt x="138483" y="762164"/>
                      <a:pt x="-16066" y="703746"/>
                      <a:pt x="1365" y="655617"/>
                    </a:cubicBezTo>
                    <a:cubicBezTo>
                      <a:pt x="6344" y="642009"/>
                      <a:pt x="199571" y="504427"/>
                      <a:pt x="230779" y="476546"/>
                    </a:cubicBezTo>
                    <a:cubicBezTo>
                      <a:pt x="257505" y="452647"/>
                      <a:pt x="445255" y="265278"/>
                      <a:pt x="445751" y="249677"/>
                    </a:cubicBezTo>
                    <a:cubicBezTo>
                      <a:pt x="445917" y="242209"/>
                      <a:pt x="417365" y="209349"/>
                      <a:pt x="413548" y="188106"/>
                    </a:cubicBezTo>
                    <a:cubicBezTo>
                      <a:pt x="404086" y="134998"/>
                      <a:pt x="430979" y="70772"/>
                      <a:pt x="467997" y="33264"/>
                    </a:cubicBezTo>
                    <a:cubicBezTo>
                      <a:pt x="543527" y="-43244"/>
                      <a:pt x="541202" y="35422"/>
                      <a:pt x="562119" y="40899"/>
                    </a:cubicBezTo>
                    <a:cubicBezTo>
                      <a:pt x="580214" y="45711"/>
                      <a:pt x="596482" y="17996"/>
                      <a:pt x="623873" y="28120"/>
                    </a:cubicBezTo>
                    <a:cubicBezTo>
                      <a:pt x="647278" y="36750"/>
                      <a:pt x="647942" y="75087"/>
                      <a:pt x="655910" y="84380"/>
                    </a:cubicBezTo>
                    <a:cubicBezTo>
                      <a:pt x="660891" y="90355"/>
                      <a:pt x="758002" y="178148"/>
                      <a:pt x="770784" y="188770"/>
                    </a:cubicBezTo>
                    <a:cubicBezTo>
                      <a:pt x="796513" y="210179"/>
                      <a:pt x="835193" y="222294"/>
                      <a:pt x="858764" y="241877"/>
                    </a:cubicBezTo>
                    <a:cubicBezTo>
                      <a:pt x="868394" y="249843"/>
                      <a:pt x="869887" y="271418"/>
                      <a:pt x="871214" y="272248"/>
                    </a:cubicBezTo>
                    <a:cubicBezTo>
                      <a:pt x="876694" y="275733"/>
                      <a:pt x="1001195" y="200055"/>
                      <a:pt x="906407" y="297474"/>
                    </a:cubicBezTo>
                    <a:cubicBezTo>
                      <a:pt x="937615" y="288678"/>
                      <a:pt x="1056307" y="335147"/>
                      <a:pt x="1052822" y="370331"/>
                    </a:cubicBezTo>
                    <a:cubicBezTo>
                      <a:pt x="1051328" y="385765"/>
                      <a:pt x="1028087" y="390412"/>
                      <a:pt x="1027423" y="395723"/>
                    </a:cubicBezTo>
                    <a:cubicBezTo>
                      <a:pt x="1026758" y="402029"/>
                      <a:pt x="1084529" y="454473"/>
                      <a:pt x="1067430" y="511397"/>
                    </a:cubicBezTo>
                    <a:cubicBezTo>
                      <a:pt x="1059794" y="536458"/>
                      <a:pt x="1039873" y="526500"/>
                      <a:pt x="1037383" y="529321"/>
                    </a:cubicBezTo>
                    <a:cubicBezTo>
                      <a:pt x="1035058" y="531811"/>
                      <a:pt x="1071248" y="586744"/>
                      <a:pt x="1012150" y="569650"/>
                    </a:cubicBezTo>
                    <a:cubicBezTo>
                      <a:pt x="1039707" y="633379"/>
                      <a:pt x="1014308" y="605165"/>
                      <a:pt x="1000697" y="631387"/>
                    </a:cubicBezTo>
                    <a:cubicBezTo>
                      <a:pt x="995550" y="641179"/>
                      <a:pt x="954714" y="749053"/>
                      <a:pt x="954215" y="755692"/>
                    </a:cubicBezTo>
                    <a:cubicBezTo>
                      <a:pt x="952888" y="774113"/>
                      <a:pt x="971813" y="804650"/>
                      <a:pt x="971979" y="829212"/>
                    </a:cubicBezTo>
                    <a:cubicBezTo>
                      <a:pt x="972643" y="933602"/>
                      <a:pt x="831706" y="978743"/>
                      <a:pt x="745552" y="978411"/>
                    </a:cubicBezTo>
                    <a:cubicBezTo>
                      <a:pt x="738082" y="982892"/>
                      <a:pt x="717000" y="1130763"/>
                      <a:pt x="714676" y="1151674"/>
                    </a:cubicBezTo>
                    <a:cubicBezTo>
                      <a:pt x="702225" y="1262868"/>
                      <a:pt x="737916" y="1390658"/>
                      <a:pt x="613745" y="1446420"/>
                    </a:cubicBezTo>
                    <a:lnTo>
                      <a:pt x="696912" y="1506664"/>
                    </a:lnTo>
                    <a:cubicBezTo>
                      <a:pt x="716668" y="1481272"/>
                      <a:pt x="721482" y="1319958"/>
                      <a:pt x="756675" y="1326099"/>
                    </a:cubicBezTo>
                    <a:cubicBezTo>
                      <a:pt x="765803" y="1327758"/>
                      <a:pt x="895452" y="1427999"/>
                      <a:pt x="880844" y="1456378"/>
                    </a:cubicBezTo>
                    <a:cubicBezTo>
                      <a:pt x="873042" y="1455880"/>
                      <a:pt x="866069" y="1465340"/>
                      <a:pt x="845818" y="1458701"/>
                    </a:cubicBezTo>
                    <a:cubicBezTo>
                      <a:pt x="835193" y="1455216"/>
                      <a:pt x="779913" y="1394309"/>
                      <a:pt x="772610" y="1395968"/>
                    </a:cubicBezTo>
                    <a:cubicBezTo>
                      <a:pt x="675001" y="1833275"/>
                      <a:pt x="644125" y="2291161"/>
                      <a:pt x="684132" y="2739089"/>
                    </a:cubicBezTo>
                    <a:cubicBezTo>
                      <a:pt x="716335" y="2764149"/>
                      <a:pt x="913546" y="2698096"/>
                      <a:pt x="926328" y="2766472"/>
                    </a:cubicBezTo>
                    <a:cubicBezTo>
                      <a:pt x="918194" y="2770123"/>
                      <a:pt x="905744" y="2783566"/>
                      <a:pt x="890637" y="2784728"/>
                    </a:cubicBezTo>
                    <a:cubicBezTo>
                      <a:pt x="899602" y="3243941"/>
                      <a:pt x="884828" y="3704150"/>
                      <a:pt x="879681" y="4163696"/>
                    </a:cubicBezTo>
                    <a:cubicBezTo>
                      <a:pt x="876361" y="4200041"/>
                      <a:pt x="834362" y="4215973"/>
                      <a:pt x="803652" y="4223608"/>
                    </a:cubicBezTo>
                    <a:cubicBezTo>
                      <a:pt x="760658" y="4234561"/>
                      <a:pt x="516967" y="4252319"/>
                      <a:pt x="488082" y="4230080"/>
                    </a:cubicBezTo>
                    <a:cubicBezTo>
                      <a:pt x="473973" y="4219127"/>
                      <a:pt x="473474" y="4205850"/>
                      <a:pt x="484929" y="4192241"/>
                    </a:cubicBezTo>
                    <a:cubicBezTo>
                      <a:pt x="506010" y="4167181"/>
                      <a:pt x="702059" y="4153904"/>
                      <a:pt x="740074" y="4118721"/>
                    </a:cubicBezTo>
                    <a:lnTo>
                      <a:pt x="719490" y="2857253"/>
                    </a:lnTo>
                    <a:lnTo>
                      <a:pt x="462517" y="2857253"/>
                    </a:lnTo>
                    <a:cubicBezTo>
                      <a:pt x="464842" y="3106692"/>
                      <a:pt x="459364" y="3356297"/>
                      <a:pt x="462351" y="3605736"/>
                    </a:cubicBezTo>
                    <a:cubicBezTo>
                      <a:pt x="464179" y="3759913"/>
                      <a:pt x="489576" y="3945789"/>
                      <a:pt x="483102" y="4094324"/>
                    </a:cubicBezTo>
                    <a:cubicBezTo>
                      <a:pt x="482439" y="4111086"/>
                      <a:pt x="476960" y="4162036"/>
                      <a:pt x="467831" y="4173819"/>
                    </a:cubicBezTo>
                    <a:cubicBezTo>
                      <a:pt x="436955" y="4213318"/>
                      <a:pt x="145122" y="4204688"/>
                      <a:pt x="87187" y="4197552"/>
                    </a:cubicBezTo>
                    <a:cubicBezTo>
                      <a:pt x="62287" y="4194564"/>
                      <a:pt x="-3615" y="4196888"/>
                      <a:pt x="18628" y="4159547"/>
                    </a:cubicBezTo>
                    <a:cubicBezTo>
                      <a:pt x="38716" y="4125857"/>
                      <a:pt x="303654" y="4098971"/>
                      <a:pt x="311456" y="4078392"/>
                    </a:cubicBezTo>
                    <a:lnTo>
                      <a:pt x="320587" y="2789873"/>
                    </a:lnTo>
                    <a:cubicBezTo>
                      <a:pt x="316271" y="2778588"/>
                      <a:pt x="265639" y="2780579"/>
                      <a:pt x="250699" y="2776928"/>
                    </a:cubicBezTo>
                    <a:cubicBezTo>
                      <a:pt x="238249" y="2773775"/>
                      <a:pt x="195421" y="2765476"/>
                      <a:pt x="190276" y="2761825"/>
                    </a:cubicBezTo>
                    <a:cubicBezTo>
                      <a:pt x="180979" y="2755353"/>
                      <a:pt x="170853" y="2705399"/>
                      <a:pt x="127693" y="2717348"/>
                    </a:cubicBezTo>
                    <a:cubicBezTo>
                      <a:pt x="113251" y="2721331"/>
                      <a:pt x="88184" y="2807631"/>
                      <a:pt x="89013" y="2824890"/>
                    </a:cubicBezTo>
                    <a:cubicBezTo>
                      <a:pt x="93163" y="2917497"/>
                      <a:pt x="256510" y="2905215"/>
                      <a:pt x="228123" y="2832525"/>
                    </a:cubicBezTo>
                    <a:cubicBezTo>
                      <a:pt x="224305" y="2822567"/>
                      <a:pt x="103621" y="2782073"/>
                      <a:pt x="185129" y="2771783"/>
                    </a:cubicBezTo>
                    <a:cubicBezTo>
                      <a:pt x="206211" y="2769128"/>
                      <a:pt x="225468" y="2782404"/>
                      <a:pt x="240573" y="2781906"/>
                    </a:cubicBezTo>
                    <a:close/>
                    <a:moveTo>
                      <a:pt x="512983" y="153752"/>
                    </a:moveTo>
                    <a:cubicBezTo>
                      <a:pt x="508833" y="127530"/>
                      <a:pt x="512983" y="81891"/>
                      <a:pt x="512983" y="53014"/>
                    </a:cubicBezTo>
                    <a:cubicBezTo>
                      <a:pt x="512983" y="45048"/>
                      <a:pt x="498374" y="46541"/>
                      <a:pt x="494058" y="51852"/>
                    </a:cubicBezTo>
                    <a:cubicBezTo>
                      <a:pt x="465839" y="87036"/>
                      <a:pt x="505680" y="281376"/>
                      <a:pt x="578553" y="274571"/>
                    </a:cubicBezTo>
                    <a:cubicBezTo>
                      <a:pt x="560791" y="237562"/>
                      <a:pt x="519623" y="195408"/>
                      <a:pt x="512983" y="153752"/>
                    </a:cubicBezTo>
                    <a:close/>
                    <a:moveTo>
                      <a:pt x="598640" y="70606"/>
                    </a:moveTo>
                    <a:cubicBezTo>
                      <a:pt x="535060" y="118900"/>
                      <a:pt x="593161" y="278554"/>
                      <a:pt x="674170" y="292329"/>
                    </a:cubicBezTo>
                    <a:cubicBezTo>
                      <a:pt x="656741" y="262290"/>
                      <a:pt x="598640" y="203872"/>
                      <a:pt x="598640" y="169020"/>
                    </a:cubicBezTo>
                    <a:lnTo>
                      <a:pt x="598640" y="70772"/>
                    </a:lnTo>
                    <a:close/>
                    <a:moveTo>
                      <a:pt x="671846" y="141139"/>
                    </a:moveTo>
                    <a:cubicBezTo>
                      <a:pt x="648441" y="147445"/>
                      <a:pt x="713016" y="279716"/>
                      <a:pt x="742233" y="272082"/>
                    </a:cubicBezTo>
                    <a:cubicBezTo>
                      <a:pt x="763812" y="266439"/>
                      <a:pt x="718327" y="218477"/>
                      <a:pt x="711853" y="206693"/>
                    </a:cubicBezTo>
                    <a:cubicBezTo>
                      <a:pt x="702890" y="190263"/>
                      <a:pt x="693925" y="134998"/>
                      <a:pt x="671846" y="140973"/>
                    </a:cubicBezTo>
                    <a:close/>
                    <a:moveTo>
                      <a:pt x="810459" y="408336"/>
                    </a:moveTo>
                    <a:lnTo>
                      <a:pt x="470984" y="288014"/>
                    </a:lnTo>
                    <a:cubicBezTo>
                      <a:pt x="353954" y="430409"/>
                      <a:pt x="222812" y="562679"/>
                      <a:pt x="64611" y="660264"/>
                    </a:cubicBezTo>
                    <a:cubicBezTo>
                      <a:pt x="49671" y="688644"/>
                      <a:pt x="238415" y="734615"/>
                      <a:pt x="245221" y="754530"/>
                    </a:cubicBezTo>
                    <a:cubicBezTo>
                      <a:pt x="258170" y="792867"/>
                      <a:pt x="214678" y="775275"/>
                      <a:pt x="205214" y="784071"/>
                    </a:cubicBezTo>
                    <a:cubicBezTo>
                      <a:pt x="184963" y="802990"/>
                      <a:pt x="147944" y="981066"/>
                      <a:pt x="150269" y="1015586"/>
                    </a:cubicBezTo>
                    <a:cubicBezTo>
                      <a:pt x="162719" y="1196981"/>
                      <a:pt x="444922" y="1114001"/>
                      <a:pt x="482937" y="1146529"/>
                    </a:cubicBezTo>
                    <a:cubicBezTo>
                      <a:pt x="520951" y="1179058"/>
                      <a:pt x="458201" y="1318630"/>
                      <a:pt x="505513" y="1375887"/>
                    </a:cubicBezTo>
                    <a:cubicBezTo>
                      <a:pt x="548009" y="1427501"/>
                      <a:pt x="582040" y="1428165"/>
                      <a:pt x="626860" y="1380700"/>
                    </a:cubicBezTo>
                    <a:cubicBezTo>
                      <a:pt x="676162" y="1328754"/>
                      <a:pt x="660393" y="1193994"/>
                      <a:pt x="670352" y="1116822"/>
                    </a:cubicBezTo>
                    <a:cubicBezTo>
                      <a:pt x="674170" y="1086783"/>
                      <a:pt x="693427" y="966628"/>
                      <a:pt x="707703" y="947542"/>
                    </a:cubicBezTo>
                    <a:cubicBezTo>
                      <a:pt x="723142" y="927129"/>
                      <a:pt x="818593" y="925967"/>
                      <a:pt x="859429" y="907878"/>
                    </a:cubicBezTo>
                    <a:cubicBezTo>
                      <a:pt x="984927" y="851783"/>
                      <a:pt x="920685" y="724491"/>
                      <a:pt x="797843" y="730466"/>
                    </a:cubicBezTo>
                    <a:cubicBezTo>
                      <a:pt x="771283" y="731793"/>
                      <a:pt x="697411" y="766147"/>
                      <a:pt x="690604" y="726980"/>
                    </a:cubicBezTo>
                    <a:cubicBezTo>
                      <a:pt x="683467" y="685324"/>
                      <a:pt x="788878" y="459784"/>
                      <a:pt x="810625" y="408170"/>
                    </a:cubicBezTo>
                    <a:close/>
                    <a:moveTo>
                      <a:pt x="417365" y="1531890"/>
                    </a:moveTo>
                    <a:lnTo>
                      <a:pt x="523109" y="1448744"/>
                    </a:lnTo>
                    <a:cubicBezTo>
                      <a:pt x="506010" y="1443765"/>
                      <a:pt x="454716" y="1376883"/>
                      <a:pt x="449737" y="1375887"/>
                    </a:cubicBezTo>
                    <a:cubicBezTo>
                      <a:pt x="446083" y="1375223"/>
                      <a:pt x="397612" y="1410739"/>
                      <a:pt x="396947" y="1414058"/>
                    </a:cubicBezTo>
                    <a:cubicBezTo>
                      <a:pt x="395454" y="1422024"/>
                      <a:pt x="424837" y="1511145"/>
                      <a:pt x="417365" y="1531890"/>
                    </a:cubicBezTo>
                    <a:close/>
                    <a:moveTo>
                      <a:pt x="361755" y="1456378"/>
                    </a:moveTo>
                    <a:cubicBezTo>
                      <a:pt x="275435" y="1539690"/>
                      <a:pt x="240573" y="1692540"/>
                      <a:pt x="212021" y="1808049"/>
                    </a:cubicBezTo>
                    <a:cubicBezTo>
                      <a:pt x="149106" y="2063628"/>
                      <a:pt x="116404" y="2339787"/>
                      <a:pt x="99637" y="2602669"/>
                    </a:cubicBezTo>
                    <a:cubicBezTo>
                      <a:pt x="105613" y="2622252"/>
                      <a:pt x="155580" y="2617937"/>
                      <a:pt x="175169" y="2625406"/>
                    </a:cubicBezTo>
                    <a:cubicBezTo>
                      <a:pt x="195919" y="2283526"/>
                      <a:pt x="229784" y="1939158"/>
                      <a:pt x="283403" y="1602423"/>
                    </a:cubicBezTo>
                    <a:lnTo>
                      <a:pt x="303156" y="1597777"/>
                    </a:lnTo>
                    <a:cubicBezTo>
                      <a:pt x="319922" y="1605079"/>
                      <a:pt x="312121" y="1687727"/>
                      <a:pt x="311124" y="1705651"/>
                    </a:cubicBezTo>
                    <a:cubicBezTo>
                      <a:pt x="298840" y="1948452"/>
                      <a:pt x="247213" y="2201542"/>
                      <a:pt x="230779" y="2446666"/>
                    </a:cubicBezTo>
                    <a:cubicBezTo>
                      <a:pt x="227460" y="2495624"/>
                      <a:pt x="210860" y="2673700"/>
                      <a:pt x="220820" y="2708386"/>
                    </a:cubicBezTo>
                    <a:cubicBezTo>
                      <a:pt x="230779" y="2743072"/>
                      <a:pt x="396615" y="2738923"/>
                      <a:pt x="432306" y="2746391"/>
                    </a:cubicBezTo>
                    <a:lnTo>
                      <a:pt x="361755" y="1456544"/>
                    </a:lnTo>
                    <a:close/>
                    <a:moveTo>
                      <a:pt x="558467" y="1557116"/>
                    </a:moveTo>
                    <a:lnTo>
                      <a:pt x="603123" y="1503179"/>
                    </a:lnTo>
                    <a:cubicBezTo>
                      <a:pt x="552990" y="1440280"/>
                      <a:pt x="529583" y="1506166"/>
                      <a:pt x="558467" y="1557116"/>
                    </a:cubicBezTo>
                    <a:close/>
                    <a:moveTo>
                      <a:pt x="502857" y="1526911"/>
                    </a:moveTo>
                    <a:lnTo>
                      <a:pt x="422014" y="1589976"/>
                    </a:lnTo>
                    <a:lnTo>
                      <a:pt x="467498" y="2479194"/>
                    </a:lnTo>
                    <a:lnTo>
                      <a:pt x="623873" y="2484173"/>
                    </a:lnTo>
                    <a:lnTo>
                      <a:pt x="628852" y="2065952"/>
                    </a:lnTo>
                    <a:lnTo>
                      <a:pt x="550832" y="2166358"/>
                    </a:lnTo>
                    <a:cubicBezTo>
                      <a:pt x="530910" y="2169511"/>
                      <a:pt x="469989" y="2066948"/>
                      <a:pt x="467665" y="2047696"/>
                    </a:cubicBezTo>
                    <a:cubicBezTo>
                      <a:pt x="455381" y="1945464"/>
                      <a:pt x="530580" y="1716107"/>
                      <a:pt x="535891" y="1602755"/>
                    </a:cubicBezTo>
                    <a:lnTo>
                      <a:pt x="502857" y="1526745"/>
                    </a:lnTo>
                    <a:close/>
                    <a:moveTo>
                      <a:pt x="688446" y="1552967"/>
                    </a:moveTo>
                    <a:cubicBezTo>
                      <a:pt x="687285" y="1550644"/>
                      <a:pt x="644623" y="1526413"/>
                      <a:pt x="641967" y="1527077"/>
                    </a:cubicBezTo>
                    <a:cubicBezTo>
                      <a:pt x="637152" y="1528073"/>
                      <a:pt x="594158" y="1596283"/>
                      <a:pt x="583534" y="1605245"/>
                    </a:cubicBezTo>
                    <a:lnTo>
                      <a:pt x="629018" y="1950111"/>
                    </a:lnTo>
                    <a:cubicBezTo>
                      <a:pt x="644457" y="1905468"/>
                      <a:pt x="697743" y="1570891"/>
                      <a:pt x="688446" y="1552967"/>
                    </a:cubicBezTo>
                    <a:close/>
                    <a:moveTo>
                      <a:pt x="548175" y="2111259"/>
                    </a:moveTo>
                    <a:lnTo>
                      <a:pt x="598142" y="2033589"/>
                    </a:lnTo>
                    <a:lnTo>
                      <a:pt x="555811" y="1728222"/>
                    </a:lnTo>
                    <a:cubicBezTo>
                      <a:pt x="552990" y="1812530"/>
                      <a:pt x="503189" y="1955754"/>
                      <a:pt x="507505" y="2033258"/>
                    </a:cubicBezTo>
                    <a:cubicBezTo>
                      <a:pt x="509165" y="2062965"/>
                      <a:pt x="533567" y="2087361"/>
                      <a:pt x="548175" y="2111259"/>
                    </a:cubicBezTo>
                    <a:close/>
                    <a:moveTo>
                      <a:pt x="623873" y="2534625"/>
                    </a:moveTo>
                    <a:lnTo>
                      <a:pt x="467997" y="2532634"/>
                    </a:lnTo>
                    <a:cubicBezTo>
                      <a:pt x="464013" y="2594869"/>
                      <a:pt x="486755" y="2713697"/>
                      <a:pt x="477957" y="2769128"/>
                    </a:cubicBezTo>
                    <a:cubicBezTo>
                      <a:pt x="475134" y="2787217"/>
                      <a:pt x="455547" y="2796843"/>
                      <a:pt x="457539" y="2804145"/>
                    </a:cubicBezTo>
                    <a:cubicBezTo>
                      <a:pt x="464842" y="2830367"/>
                      <a:pt x="745219" y="2791366"/>
                      <a:pt x="758997" y="2825222"/>
                    </a:cubicBezTo>
                    <a:lnTo>
                      <a:pt x="780412" y="4071089"/>
                    </a:lnTo>
                    <a:lnTo>
                      <a:pt x="840671" y="4071422"/>
                    </a:lnTo>
                    <a:lnTo>
                      <a:pt x="855279" y="2789707"/>
                    </a:lnTo>
                    <a:cubicBezTo>
                      <a:pt x="847810" y="2768298"/>
                      <a:pt x="677990" y="2811945"/>
                      <a:pt x="646283" y="2776762"/>
                    </a:cubicBezTo>
                    <a:cubicBezTo>
                      <a:pt x="613082" y="2740085"/>
                      <a:pt x="627857" y="2583749"/>
                      <a:pt x="624039" y="2534459"/>
                    </a:cubicBezTo>
                    <a:close/>
                    <a:moveTo>
                      <a:pt x="175335" y="2685816"/>
                    </a:moveTo>
                    <a:cubicBezTo>
                      <a:pt x="198906" y="2664904"/>
                      <a:pt x="61458" y="2642666"/>
                      <a:pt x="99803" y="2680836"/>
                    </a:cubicBezTo>
                    <a:lnTo>
                      <a:pt x="175335" y="2685816"/>
                    </a:lnTo>
                    <a:close/>
                    <a:moveTo>
                      <a:pt x="447413" y="2796677"/>
                    </a:moveTo>
                    <a:lnTo>
                      <a:pt x="352128" y="2794353"/>
                    </a:lnTo>
                    <a:lnTo>
                      <a:pt x="369391" y="4056319"/>
                    </a:lnTo>
                    <a:cubicBezTo>
                      <a:pt x="388481" y="4053000"/>
                      <a:pt x="426829" y="4066775"/>
                      <a:pt x="432306" y="4043706"/>
                    </a:cubicBezTo>
                    <a:cubicBezTo>
                      <a:pt x="423840" y="3691537"/>
                      <a:pt x="399936" y="3338041"/>
                      <a:pt x="411888" y="2985374"/>
                    </a:cubicBezTo>
                    <a:cubicBezTo>
                      <a:pt x="413049" y="2953344"/>
                      <a:pt x="412551" y="2845635"/>
                      <a:pt x="418362" y="2825554"/>
                    </a:cubicBezTo>
                    <a:cubicBezTo>
                      <a:pt x="426662" y="2796345"/>
                      <a:pt x="446250" y="2817422"/>
                      <a:pt x="447413" y="2796677"/>
                    </a:cubicBezTo>
                    <a:close/>
                    <a:moveTo>
                      <a:pt x="427325" y="4101792"/>
                    </a:moveTo>
                    <a:cubicBezTo>
                      <a:pt x="412551" y="4106605"/>
                      <a:pt x="361589" y="4090341"/>
                      <a:pt x="361921" y="4111750"/>
                    </a:cubicBezTo>
                    <a:cubicBezTo>
                      <a:pt x="381508" y="4108431"/>
                      <a:pt x="414875" y="4121044"/>
                      <a:pt x="427325" y="4101792"/>
                    </a:cubicBezTo>
                    <a:close/>
                    <a:moveTo>
                      <a:pt x="790205" y="4127019"/>
                    </a:moveTo>
                    <a:cubicBezTo>
                      <a:pt x="776760" y="4146934"/>
                      <a:pt x="866898" y="4152411"/>
                      <a:pt x="832537" y="4117725"/>
                    </a:cubicBezTo>
                    <a:lnTo>
                      <a:pt x="790205" y="4127019"/>
                    </a:lnTo>
                    <a:close/>
                  </a:path>
                </a:pathLst>
              </a:custGeom>
              <a:solidFill>
                <a:srgbClr val="171818"/>
              </a:solidFill>
              <a:ln w="16598" cap="flat">
                <a:noFill/>
                <a:prstDash val="solid"/>
                <a:miter/>
              </a:ln>
            </p:spPr>
            <p:txBody>
              <a:bodyPr/>
              <a:lstStyle/>
              <a:p>
                <a:endParaRPr lang="fr-FR"/>
              </a:p>
            </p:txBody>
          </p:sp>
          <p:sp>
            <p:nvSpPr>
              <p:cNvPr id="8" name="Forme libre 7">
                <a:extLst>
                  <a:ext uri="{FF2B5EF4-FFF2-40B4-BE49-F238E27FC236}">
                    <a16:creationId xmlns:a16="http://schemas.microsoft.com/office/drawing/2014/main" id="{267AF303-65D1-5CA0-38E5-851A03EB2DC0}"/>
                  </a:ext>
                </a:extLst>
              </p:cNvPr>
              <p:cNvSpPr/>
              <p:nvPr/>
            </p:nvSpPr>
            <p:spPr>
              <a:xfrm>
                <a:off x="-24433238" y="-8394647"/>
                <a:ext cx="464920" cy="1370537"/>
              </a:xfrm>
              <a:custGeom>
                <a:avLst/>
                <a:gdLst>
                  <a:gd name="csX0" fmla="*/ 259226 w 464920"/>
                  <a:gd name="csY0" fmla="*/ 1370537 h 1370537"/>
                  <a:gd name="csX1" fmla="*/ 17030 w 464920"/>
                  <a:gd name="csY1" fmla="*/ 1343154 h 1370537"/>
                  <a:gd name="csX2" fmla="*/ 105508 w 464920"/>
                  <a:gd name="csY2" fmla="*/ 33 h 1370537"/>
                  <a:gd name="csX3" fmla="*/ 178715 w 464920"/>
                  <a:gd name="csY3" fmla="*/ 62766 h 1370537"/>
                  <a:gd name="csX4" fmla="*/ 213742 w 464920"/>
                  <a:gd name="csY4" fmla="*/ 60443 h 1370537"/>
                  <a:gd name="csX5" fmla="*/ 223868 w 464920"/>
                  <a:gd name="csY5" fmla="*/ 60443 h 1370537"/>
                  <a:gd name="csX6" fmla="*/ 320480 w 464920"/>
                  <a:gd name="csY6" fmla="*/ 253621 h 1370537"/>
                  <a:gd name="csX7" fmla="*/ 458595 w 464920"/>
                  <a:gd name="csY7" fmla="*/ 1234782 h 1370537"/>
                  <a:gd name="csX8" fmla="*/ 335587 w 464920"/>
                  <a:gd name="csY8" fmla="*/ 1228641 h 1370537"/>
                  <a:gd name="csX9" fmla="*/ 298735 w 464920"/>
                  <a:gd name="csY9" fmla="*/ 582722 h 1370537"/>
                  <a:gd name="csX10" fmla="*/ 245116 w 464920"/>
                  <a:gd name="csY10" fmla="*/ 487294 h 1370537"/>
                  <a:gd name="csX11" fmla="*/ 289438 w 464920"/>
                  <a:gd name="csY11" fmla="*/ 1360414 h 1370537"/>
                  <a:gd name="csX12" fmla="*/ 259226 w 464920"/>
                  <a:gd name="csY12" fmla="*/ 1370537 h 1370537"/>
                  <a:gd name="csX13" fmla="*/ 116299 w 464920"/>
                  <a:gd name="csY13" fmla="*/ 65754 h 1370537"/>
                  <a:gd name="csX14" fmla="*/ 32633 w 464920"/>
                  <a:gd name="csY14" fmla="*/ 516503 h 1370537"/>
                  <a:gd name="csX15" fmla="*/ 22175 w 464920"/>
                  <a:gd name="csY15" fmla="*/ 713167 h 1370537"/>
                  <a:gd name="csX16" fmla="*/ 56702 w 464920"/>
                  <a:gd name="csY16" fmla="*/ 722128 h 1370537"/>
                  <a:gd name="csX17" fmla="*/ 143357 w 464920"/>
                  <a:gd name="csY17" fmla="*/ 102929 h 1370537"/>
                  <a:gd name="csX18" fmla="*/ 116299 w 464920"/>
                  <a:gd name="csY18" fmla="*/ 65920 h 13705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464920" h="1370537">
                    <a:moveTo>
                      <a:pt x="259226" y="1370537"/>
                    </a:moveTo>
                    <a:cubicBezTo>
                      <a:pt x="246277" y="1302162"/>
                      <a:pt x="49067" y="1368214"/>
                      <a:pt x="17030" y="1343154"/>
                    </a:cubicBezTo>
                    <a:cubicBezTo>
                      <a:pt x="-22977" y="895226"/>
                      <a:pt x="7899" y="437340"/>
                      <a:pt x="105508" y="33"/>
                    </a:cubicBezTo>
                    <a:cubicBezTo>
                      <a:pt x="112977" y="-1626"/>
                      <a:pt x="168257" y="59281"/>
                      <a:pt x="178715" y="62766"/>
                    </a:cubicBezTo>
                    <a:cubicBezTo>
                      <a:pt x="198967" y="69405"/>
                      <a:pt x="206104" y="59945"/>
                      <a:pt x="213742" y="60443"/>
                    </a:cubicBezTo>
                    <a:cubicBezTo>
                      <a:pt x="217061" y="60609"/>
                      <a:pt x="220546" y="60443"/>
                      <a:pt x="223868" y="60443"/>
                    </a:cubicBezTo>
                    <a:cubicBezTo>
                      <a:pt x="236318" y="128653"/>
                      <a:pt x="289604" y="187569"/>
                      <a:pt x="320480" y="253621"/>
                    </a:cubicBezTo>
                    <a:cubicBezTo>
                      <a:pt x="458262" y="548036"/>
                      <a:pt x="478016" y="914145"/>
                      <a:pt x="458595" y="1234782"/>
                    </a:cubicBezTo>
                    <a:lnTo>
                      <a:pt x="335587" y="1228641"/>
                    </a:lnTo>
                    <a:cubicBezTo>
                      <a:pt x="322970" y="1017539"/>
                      <a:pt x="330442" y="791500"/>
                      <a:pt x="298735" y="582722"/>
                    </a:cubicBezTo>
                    <a:cubicBezTo>
                      <a:pt x="294585" y="555006"/>
                      <a:pt x="288443" y="435017"/>
                      <a:pt x="245116" y="487294"/>
                    </a:cubicBezTo>
                    <a:cubicBezTo>
                      <a:pt x="258728" y="777228"/>
                      <a:pt x="297571" y="1069650"/>
                      <a:pt x="289438" y="1360414"/>
                    </a:cubicBezTo>
                    <a:cubicBezTo>
                      <a:pt x="280641" y="1366388"/>
                      <a:pt x="267692" y="1366720"/>
                      <a:pt x="259226" y="1370537"/>
                    </a:cubicBezTo>
                    <a:close/>
                    <a:moveTo>
                      <a:pt x="116299" y="65754"/>
                    </a:moveTo>
                    <a:cubicBezTo>
                      <a:pt x="94884" y="74218"/>
                      <a:pt x="37448" y="466715"/>
                      <a:pt x="32633" y="516503"/>
                    </a:cubicBezTo>
                    <a:cubicBezTo>
                      <a:pt x="28151" y="563304"/>
                      <a:pt x="13542" y="672506"/>
                      <a:pt x="22175" y="713167"/>
                    </a:cubicBezTo>
                    <a:cubicBezTo>
                      <a:pt x="26823" y="735240"/>
                      <a:pt x="42426" y="738559"/>
                      <a:pt x="56702" y="722128"/>
                    </a:cubicBezTo>
                    <a:lnTo>
                      <a:pt x="143357" y="102929"/>
                    </a:lnTo>
                    <a:cubicBezTo>
                      <a:pt x="146344" y="87329"/>
                      <a:pt x="137215" y="57622"/>
                      <a:pt x="116299" y="65920"/>
                    </a:cubicBezTo>
                    <a:close/>
                  </a:path>
                </a:pathLst>
              </a:custGeom>
              <a:solidFill>
                <a:schemeClr val="accent5"/>
              </a:solidFill>
              <a:ln w="16598" cap="flat">
                <a:noFill/>
                <a:prstDash val="solid"/>
                <a:miter/>
              </a:ln>
            </p:spPr>
            <p:txBody>
              <a:bodyPr/>
              <a:lstStyle/>
              <a:p>
                <a:endParaRPr lang="fr-FR"/>
              </a:p>
            </p:txBody>
          </p:sp>
          <p:sp>
            <p:nvSpPr>
              <p:cNvPr id="9" name="Forme libre 8">
                <a:extLst>
                  <a:ext uri="{FF2B5EF4-FFF2-40B4-BE49-F238E27FC236}">
                    <a16:creationId xmlns:a16="http://schemas.microsoft.com/office/drawing/2014/main" id="{91FBA569-57EB-F474-13F3-F527C17FBCEB}"/>
                  </a:ext>
                </a:extLst>
              </p:cNvPr>
              <p:cNvSpPr/>
              <p:nvPr/>
            </p:nvSpPr>
            <p:spPr>
              <a:xfrm>
                <a:off x="-24209536" y="-8338617"/>
                <a:ext cx="293887" cy="1476920"/>
              </a:xfrm>
              <a:custGeom>
                <a:avLst/>
                <a:gdLst>
                  <a:gd name="csX0" fmla="*/ 166 w 293887"/>
                  <a:gd name="csY0" fmla="*/ 4248 h 1476920"/>
                  <a:gd name="csX1" fmla="*/ 24900 w 293887"/>
                  <a:gd name="csY1" fmla="*/ 1758 h 1476920"/>
                  <a:gd name="csX2" fmla="*/ 186586 w 293887"/>
                  <a:gd name="csY2" fmla="*/ 293849 h 1476920"/>
                  <a:gd name="csX3" fmla="*/ 271911 w 293887"/>
                  <a:gd name="csY3" fmla="*/ 1225719 h 1476920"/>
                  <a:gd name="csX4" fmla="*/ 241864 w 293887"/>
                  <a:gd name="csY4" fmla="*/ 1277001 h 1476920"/>
                  <a:gd name="csX5" fmla="*/ 252322 w 293887"/>
                  <a:gd name="csY5" fmla="*/ 1362305 h 1476920"/>
                  <a:gd name="csX6" fmla="*/ 32536 w 293887"/>
                  <a:gd name="csY6" fmla="*/ 1349194 h 1476920"/>
                  <a:gd name="csX7" fmla="*/ 65570 w 293887"/>
                  <a:gd name="csY7" fmla="*/ 1304218 h 1476920"/>
                  <a:gd name="csX8" fmla="*/ 21249 w 293887"/>
                  <a:gd name="csY8" fmla="*/ 431099 h 1476920"/>
                  <a:gd name="csX9" fmla="*/ 74867 w 293887"/>
                  <a:gd name="csY9" fmla="*/ 526526 h 1476920"/>
                  <a:gd name="csX10" fmla="*/ 111719 w 293887"/>
                  <a:gd name="csY10" fmla="*/ 1172446 h 1476920"/>
                  <a:gd name="csX11" fmla="*/ 234727 w 293887"/>
                  <a:gd name="csY11" fmla="*/ 1178586 h 1476920"/>
                  <a:gd name="csX12" fmla="*/ 96612 w 293887"/>
                  <a:gd name="csY12" fmla="*/ 197426 h 1476920"/>
                  <a:gd name="csX13" fmla="*/ 0 w 293887"/>
                  <a:gd name="csY13" fmla="*/ 4248 h 1476920"/>
                  <a:gd name="csX14" fmla="*/ 232071 w 293887"/>
                  <a:gd name="csY14" fmla="*/ 1248953 h 1476920"/>
                  <a:gd name="csX15" fmla="*/ 118193 w 293887"/>
                  <a:gd name="csY15" fmla="*/ 1219080 h 1476920"/>
                  <a:gd name="csX16" fmla="*/ 109062 w 293887"/>
                  <a:gd name="csY16" fmla="*/ 1243975 h 1476920"/>
                  <a:gd name="csX17" fmla="*/ 232071 w 293887"/>
                  <a:gd name="csY17" fmla="*/ 1248953 h 1476920"/>
                  <a:gd name="csX18" fmla="*/ 206838 w 293887"/>
                  <a:gd name="csY18" fmla="*/ 1284137 h 1476920"/>
                  <a:gd name="csX19" fmla="*/ 106076 w 293887"/>
                  <a:gd name="csY19" fmla="*/ 1284137 h 1476920"/>
                  <a:gd name="csX20" fmla="*/ 95950 w 293887"/>
                  <a:gd name="csY20" fmla="*/ 1309197 h 1476920"/>
                  <a:gd name="csX21" fmla="*/ 151061 w 293887"/>
                  <a:gd name="csY21" fmla="*/ 1341393 h 1476920"/>
                  <a:gd name="csX22" fmla="*/ 211819 w 293887"/>
                  <a:gd name="csY22" fmla="*/ 1367283 h 1476920"/>
                  <a:gd name="csX23" fmla="*/ 206838 w 293887"/>
                  <a:gd name="csY23" fmla="*/ 1284137 h 147692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Lst>
                <a:rect l="l" t="t" r="r" b="b"/>
                <a:pathLst>
                  <a:path w="293887" h="1476920">
                    <a:moveTo>
                      <a:pt x="166" y="4248"/>
                    </a:moveTo>
                    <a:cubicBezTo>
                      <a:pt x="4981" y="4414"/>
                      <a:pt x="9295" y="-3387"/>
                      <a:pt x="24900" y="1758"/>
                    </a:cubicBezTo>
                    <a:cubicBezTo>
                      <a:pt x="74535" y="18188"/>
                      <a:pt x="167828" y="240078"/>
                      <a:pt x="186586" y="293849"/>
                    </a:cubicBezTo>
                    <a:cubicBezTo>
                      <a:pt x="269255" y="529680"/>
                      <a:pt x="327688" y="984910"/>
                      <a:pt x="271911" y="1225719"/>
                    </a:cubicBezTo>
                    <a:cubicBezTo>
                      <a:pt x="266598" y="1248455"/>
                      <a:pt x="242363" y="1274013"/>
                      <a:pt x="241864" y="1277001"/>
                    </a:cubicBezTo>
                    <a:cubicBezTo>
                      <a:pt x="241035" y="1281316"/>
                      <a:pt x="253984" y="1338738"/>
                      <a:pt x="252322" y="1362305"/>
                    </a:cubicBezTo>
                    <a:cubicBezTo>
                      <a:pt x="239043" y="1543368"/>
                      <a:pt x="-38844" y="1487605"/>
                      <a:pt x="32536" y="1349194"/>
                    </a:cubicBezTo>
                    <a:cubicBezTo>
                      <a:pt x="45484" y="1324133"/>
                      <a:pt x="64907" y="1326623"/>
                      <a:pt x="65570" y="1304218"/>
                    </a:cubicBezTo>
                    <a:cubicBezTo>
                      <a:pt x="73704" y="1013289"/>
                      <a:pt x="34860" y="721032"/>
                      <a:pt x="21249" y="431099"/>
                    </a:cubicBezTo>
                    <a:cubicBezTo>
                      <a:pt x="64575" y="378821"/>
                      <a:pt x="70717" y="498811"/>
                      <a:pt x="74867" y="526526"/>
                    </a:cubicBezTo>
                    <a:cubicBezTo>
                      <a:pt x="106574" y="735305"/>
                      <a:pt x="99103" y="961343"/>
                      <a:pt x="111719" y="1172446"/>
                    </a:cubicBezTo>
                    <a:lnTo>
                      <a:pt x="234727" y="1178586"/>
                    </a:lnTo>
                    <a:cubicBezTo>
                      <a:pt x="254314" y="857950"/>
                      <a:pt x="234395" y="491840"/>
                      <a:pt x="96612" y="197426"/>
                    </a:cubicBezTo>
                    <a:cubicBezTo>
                      <a:pt x="65736" y="131374"/>
                      <a:pt x="12450" y="72458"/>
                      <a:pt x="0" y="4248"/>
                    </a:cubicBezTo>
                    <a:close/>
                    <a:moveTo>
                      <a:pt x="232071" y="1248953"/>
                    </a:moveTo>
                    <a:cubicBezTo>
                      <a:pt x="238046" y="1225387"/>
                      <a:pt x="124169" y="1217753"/>
                      <a:pt x="118193" y="1219080"/>
                    </a:cubicBezTo>
                    <a:cubicBezTo>
                      <a:pt x="103751" y="1222234"/>
                      <a:pt x="101759" y="1240655"/>
                      <a:pt x="109062" y="1243975"/>
                    </a:cubicBezTo>
                    <a:cubicBezTo>
                      <a:pt x="120019" y="1249119"/>
                      <a:pt x="211320" y="1243643"/>
                      <a:pt x="232071" y="1248953"/>
                    </a:cubicBezTo>
                    <a:close/>
                    <a:moveTo>
                      <a:pt x="206838" y="1284137"/>
                    </a:moveTo>
                    <a:cubicBezTo>
                      <a:pt x="203352" y="1280486"/>
                      <a:pt x="120351" y="1284137"/>
                      <a:pt x="106076" y="1284137"/>
                    </a:cubicBezTo>
                    <a:cubicBezTo>
                      <a:pt x="104746" y="1284137"/>
                      <a:pt x="94953" y="1308367"/>
                      <a:pt x="95950" y="1309197"/>
                    </a:cubicBezTo>
                    <a:cubicBezTo>
                      <a:pt x="100929" y="1313678"/>
                      <a:pt x="160855" y="1304882"/>
                      <a:pt x="151061" y="1341393"/>
                    </a:cubicBezTo>
                    <a:cubicBezTo>
                      <a:pt x="-78685" y="1376909"/>
                      <a:pt x="195219" y="1514657"/>
                      <a:pt x="211819" y="1367283"/>
                    </a:cubicBezTo>
                    <a:cubicBezTo>
                      <a:pt x="212814" y="1357990"/>
                      <a:pt x="209827" y="1287124"/>
                      <a:pt x="206838" y="1284137"/>
                    </a:cubicBezTo>
                    <a:close/>
                  </a:path>
                </a:pathLst>
              </a:custGeom>
              <a:solidFill>
                <a:srgbClr val="171818"/>
              </a:solidFill>
              <a:ln w="16598" cap="flat">
                <a:noFill/>
                <a:prstDash val="solid"/>
                <a:miter/>
              </a:ln>
            </p:spPr>
            <p:txBody>
              <a:bodyPr/>
              <a:lstStyle/>
              <a:p>
                <a:endParaRPr lang="fr-FR"/>
              </a:p>
            </p:txBody>
          </p:sp>
          <p:sp>
            <p:nvSpPr>
              <p:cNvPr id="10" name="Forme libre 9">
                <a:extLst>
                  <a:ext uri="{FF2B5EF4-FFF2-40B4-BE49-F238E27FC236}">
                    <a16:creationId xmlns:a16="http://schemas.microsoft.com/office/drawing/2014/main" id="{8D536CB3-3CC0-5D46-AEE5-A487A201D26A}"/>
                  </a:ext>
                </a:extLst>
              </p:cNvPr>
              <p:cNvSpPr/>
              <p:nvPr/>
            </p:nvSpPr>
            <p:spPr>
              <a:xfrm>
                <a:off x="-24831711" y="-5472875"/>
                <a:ext cx="850042" cy="79196"/>
              </a:xfrm>
              <a:custGeom>
                <a:avLst/>
                <a:gdLst>
                  <a:gd name="csX0" fmla="*/ 708165 w 850042"/>
                  <a:gd name="csY0" fmla="*/ 35848 h 79196"/>
                  <a:gd name="csX1" fmla="*/ 848935 w 850042"/>
                  <a:gd name="csY1" fmla="*/ 52776 h 79196"/>
                  <a:gd name="csX2" fmla="*/ 615867 w 850042"/>
                  <a:gd name="csY2" fmla="*/ 75347 h 79196"/>
                  <a:gd name="csX3" fmla="*/ 612548 w 850042"/>
                  <a:gd name="csY3" fmla="*/ 51116 h 79196"/>
                  <a:gd name="csX4" fmla="*/ 267928 w 850042"/>
                  <a:gd name="csY4" fmla="*/ 75512 h 79196"/>
                  <a:gd name="csX5" fmla="*/ 256805 w 850042"/>
                  <a:gd name="csY5" fmla="*/ 50618 h 79196"/>
                  <a:gd name="csX6" fmla="*/ 0 w 850042"/>
                  <a:gd name="csY6" fmla="*/ 53440 h 79196"/>
                  <a:gd name="csX7" fmla="*/ 6308 w 850042"/>
                  <a:gd name="csY7" fmla="*/ 40827 h 79196"/>
                  <a:gd name="csX8" fmla="*/ 320052 w 850042"/>
                  <a:gd name="csY8" fmla="*/ 15601 h 79196"/>
                  <a:gd name="csX9" fmla="*/ 322707 w 850042"/>
                  <a:gd name="csY9" fmla="*/ 40993 h 79196"/>
                  <a:gd name="csX10" fmla="*/ 680442 w 850042"/>
                  <a:gd name="csY10" fmla="*/ 167 h 79196"/>
                  <a:gd name="csX11" fmla="*/ 708165 w 850042"/>
                  <a:gd name="csY11" fmla="*/ 35848 h 791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850042" h="79196">
                    <a:moveTo>
                      <a:pt x="708165" y="35848"/>
                    </a:moveTo>
                    <a:cubicBezTo>
                      <a:pt x="713476" y="41325"/>
                      <a:pt x="864372" y="996"/>
                      <a:pt x="848935" y="52776"/>
                    </a:cubicBezTo>
                    <a:cubicBezTo>
                      <a:pt x="843788" y="69870"/>
                      <a:pt x="636285" y="83645"/>
                      <a:pt x="615867" y="75347"/>
                    </a:cubicBezTo>
                    <a:cubicBezTo>
                      <a:pt x="599267" y="68542"/>
                      <a:pt x="614207" y="52278"/>
                      <a:pt x="612548" y="51116"/>
                    </a:cubicBezTo>
                    <a:cubicBezTo>
                      <a:pt x="598935" y="40495"/>
                      <a:pt x="306938" y="93270"/>
                      <a:pt x="267928" y="75512"/>
                    </a:cubicBezTo>
                    <a:cubicBezTo>
                      <a:pt x="254813" y="69538"/>
                      <a:pt x="263611" y="53772"/>
                      <a:pt x="256805" y="50618"/>
                    </a:cubicBezTo>
                    <a:lnTo>
                      <a:pt x="0" y="53440"/>
                    </a:lnTo>
                    <a:cubicBezTo>
                      <a:pt x="663" y="48129"/>
                      <a:pt x="0" y="43316"/>
                      <a:pt x="6308" y="40827"/>
                    </a:cubicBezTo>
                    <a:cubicBezTo>
                      <a:pt x="27557" y="32695"/>
                      <a:pt x="308930" y="4481"/>
                      <a:pt x="320052" y="15601"/>
                    </a:cubicBezTo>
                    <a:cubicBezTo>
                      <a:pt x="322873" y="18422"/>
                      <a:pt x="315902" y="37508"/>
                      <a:pt x="322707" y="40993"/>
                    </a:cubicBezTo>
                    <a:cubicBezTo>
                      <a:pt x="338811" y="49125"/>
                      <a:pt x="627156" y="-3319"/>
                      <a:pt x="680442" y="167"/>
                    </a:cubicBezTo>
                    <a:cubicBezTo>
                      <a:pt x="733728" y="3652"/>
                      <a:pt x="706171" y="33857"/>
                      <a:pt x="708165" y="35848"/>
                    </a:cubicBezTo>
                    <a:close/>
                  </a:path>
                </a:pathLst>
              </a:custGeom>
              <a:solidFill>
                <a:srgbClr val="171818"/>
              </a:solidFill>
              <a:ln w="16598" cap="flat">
                <a:noFill/>
                <a:prstDash val="solid"/>
                <a:miter/>
              </a:ln>
            </p:spPr>
            <p:txBody>
              <a:bodyPr/>
              <a:lstStyle/>
              <a:p>
                <a:endParaRPr lang="fr-FR"/>
              </a:p>
            </p:txBody>
          </p:sp>
          <p:sp>
            <p:nvSpPr>
              <p:cNvPr id="11" name="Forme libre 10">
                <a:extLst>
                  <a:ext uri="{FF2B5EF4-FFF2-40B4-BE49-F238E27FC236}">
                    <a16:creationId xmlns:a16="http://schemas.microsoft.com/office/drawing/2014/main" id="{D6C33DFC-70C4-A2C1-1687-756615F4B321}"/>
                  </a:ext>
                </a:extLst>
              </p:cNvPr>
              <p:cNvSpPr/>
              <p:nvPr/>
            </p:nvSpPr>
            <p:spPr>
              <a:xfrm>
                <a:off x="-26858275" y="-5429614"/>
                <a:ext cx="661460" cy="81305"/>
              </a:xfrm>
              <a:custGeom>
                <a:avLst/>
                <a:gdLst>
                  <a:gd name="csX0" fmla="*/ 495528 w 661460"/>
                  <a:gd name="csY0" fmla="*/ 9183 h 81305"/>
                  <a:gd name="csX1" fmla="*/ 481748 w 661460"/>
                  <a:gd name="csY1" fmla="*/ 38060 h 81305"/>
                  <a:gd name="csX2" fmla="*/ 661197 w 661460"/>
                  <a:gd name="csY2" fmla="*/ 58474 h 81305"/>
                  <a:gd name="csX3" fmla="*/ 640115 w 661460"/>
                  <a:gd name="csY3" fmla="*/ 72746 h 81305"/>
                  <a:gd name="csX4" fmla="*/ 393270 w 661460"/>
                  <a:gd name="csY4" fmla="*/ 73410 h 81305"/>
                  <a:gd name="csX5" fmla="*/ 391444 w 661460"/>
                  <a:gd name="csY5" fmla="*/ 53661 h 81305"/>
                  <a:gd name="csX6" fmla="*/ 463987 w 661460"/>
                  <a:gd name="csY6" fmla="*/ 38060 h 81305"/>
                  <a:gd name="csX7" fmla="*/ 35701 w 661460"/>
                  <a:gd name="csY7" fmla="*/ 73576 h 81305"/>
                  <a:gd name="csX8" fmla="*/ 21923 w 661460"/>
                  <a:gd name="csY8" fmla="*/ 39554 h 81305"/>
                  <a:gd name="csX9" fmla="*/ 252500 w 661460"/>
                  <a:gd name="csY9" fmla="*/ 8021 h 81305"/>
                  <a:gd name="csX10" fmla="*/ 495528 w 661460"/>
                  <a:gd name="csY10" fmla="*/ 9349 h 8130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661460" h="81305">
                    <a:moveTo>
                      <a:pt x="495528" y="9183"/>
                    </a:moveTo>
                    <a:cubicBezTo>
                      <a:pt x="524079" y="34244"/>
                      <a:pt x="478097" y="19971"/>
                      <a:pt x="481748" y="38060"/>
                    </a:cubicBezTo>
                    <a:cubicBezTo>
                      <a:pt x="508144" y="44533"/>
                      <a:pt x="668833" y="11175"/>
                      <a:pt x="661197" y="58474"/>
                    </a:cubicBezTo>
                    <a:cubicBezTo>
                      <a:pt x="659371" y="69759"/>
                      <a:pt x="649079" y="71086"/>
                      <a:pt x="640115" y="72746"/>
                    </a:cubicBezTo>
                    <a:cubicBezTo>
                      <a:pt x="610898" y="78555"/>
                      <a:pt x="404889" y="88346"/>
                      <a:pt x="393270" y="73410"/>
                    </a:cubicBezTo>
                    <a:cubicBezTo>
                      <a:pt x="390281" y="69593"/>
                      <a:pt x="388954" y="57146"/>
                      <a:pt x="391444" y="53661"/>
                    </a:cubicBezTo>
                    <a:lnTo>
                      <a:pt x="463987" y="38060"/>
                    </a:lnTo>
                    <a:cubicBezTo>
                      <a:pt x="328695" y="30094"/>
                      <a:pt x="166012" y="78057"/>
                      <a:pt x="35701" y="73576"/>
                    </a:cubicBezTo>
                    <a:cubicBezTo>
                      <a:pt x="1007" y="72414"/>
                      <a:pt x="-16921" y="56482"/>
                      <a:pt x="21923" y="39554"/>
                    </a:cubicBezTo>
                    <a:cubicBezTo>
                      <a:pt x="51306" y="26775"/>
                      <a:pt x="210834" y="11341"/>
                      <a:pt x="252500" y="8021"/>
                    </a:cubicBezTo>
                    <a:cubicBezTo>
                      <a:pt x="291510" y="4868"/>
                      <a:pt x="474611" y="-9073"/>
                      <a:pt x="495528" y="9349"/>
                    </a:cubicBezTo>
                    <a:close/>
                  </a:path>
                </a:pathLst>
              </a:custGeom>
              <a:solidFill>
                <a:srgbClr val="171818"/>
              </a:solidFill>
              <a:ln w="16598" cap="flat">
                <a:noFill/>
                <a:prstDash val="solid"/>
                <a:miter/>
              </a:ln>
            </p:spPr>
            <p:txBody>
              <a:bodyPr/>
              <a:lstStyle/>
              <a:p>
                <a:endParaRPr lang="fr-FR"/>
              </a:p>
            </p:txBody>
          </p:sp>
          <p:sp>
            <p:nvSpPr>
              <p:cNvPr id="12" name="Forme libre 11">
                <a:extLst>
                  <a:ext uri="{FF2B5EF4-FFF2-40B4-BE49-F238E27FC236}">
                    <a16:creationId xmlns:a16="http://schemas.microsoft.com/office/drawing/2014/main" id="{909C70C5-971A-86C4-9AAD-12D0843F75CB}"/>
                  </a:ext>
                </a:extLst>
              </p:cNvPr>
              <p:cNvSpPr/>
              <p:nvPr/>
            </p:nvSpPr>
            <p:spPr>
              <a:xfrm>
                <a:off x="-25157536" y="-5513844"/>
                <a:ext cx="671497" cy="82538"/>
              </a:xfrm>
              <a:custGeom>
                <a:avLst/>
                <a:gdLst>
                  <a:gd name="csX0" fmla="*/ 664636 w 671497"/>
                  <a:gd name="csY0" fmla="*/ 25203 h 82538"/>
                  <a:gd name="csX1" fmla="*/ 375958 w 671497"/>
                  <a:gd name="csY1" fmla="*/ 61548 h 82538"/>
                  <a:gd name="csX2" fmla="*/ 14073 w 671497"/>
                  <a:gd name="csY2" fmla="*/ 80966 h 82538"/>
                  <a:gd name="csX3" fmla="*/ 124298 w 671497"/>
                  <a:gd name="csY3" fmla="*/ 36489 h 82538"/>
                  <a:gd name="csX4" fmla="*/ 582962 w 671497"/>
                  <a:gd name="csY4" fmla="*/ 1304 h 82538"/>
                  <a:gd name="csX5" fmla="*/ 664636 w 671497"/>
                  <a:gd name="csY5" fmla="*/ 25037 h 82538"/>
                </a:gdLst>
                <a:ahLst/>
                <a:cxnLst>
                  <a:cxn ang="0">
                    <a:pos x="csX0" y="csY0"/>
                  </a:cxn>
                  <a:cxn ang="0">
                    <a:pos x="csX1" y="csY1"/>
                  </a:cxn>
                  <a:cxn ang="0">
                    <a:pos x="csX2" y="csY2"/>
                  </a:cxn>
                  <a:cxn ang="0">
                    <a:pos x="csX3" y="csY3"/>
                  </a:cxn>
                  <a:cxn ang="0">
                    <a:pos x="csX4" y="csY4"/>
                  </a:cxn>
                  <a:cxn ang="0">
                    <a:pos x="csX5" y="csY5"/>
                  </a:cxn>
                </a:cxnLst>
                <a:rect l="l" t="t" r="r" b="b"/>
                <a:pathLst>
                  <a:path w="671497" h="82538">
                    <a:moveTo>
                      <a:pt x="664636" y="25203"/>
                    </a:moveTo>
                    <a:cubicBezTo>
                      <a:pt x="647038" y="42463"/>
                      <a:pt x="417955" y="58063"/>
                      <a:pt x="375958" y="61548"/>
                    </a:cubicBezTo>
                    <a:cubicBezTo>
                      <a:pt x="331635" y="65199"/>
                      <a:pt x="30341" y="88766"/>
                      <a:pt x="14073" y="80966"/>
                    </a:cubicBezTo>
                    <a:cubicBezTo>
                      <a:pt x="-47846" y="51923"/>
                      <a:pt x="114006" y="37816"/>
                      <a:pt x="124298" y="36489"/>
                    </a:cubicBezTo>
                    <a:cubicBezTo>
                      <a:pt x="259923" y="19892"/>
                      <a:pt x="446675" y="5122"/>
                      <a:pt x="582962" y="1304"/>
                    </a:cubicBezTo>
                    <a:cubicBezTo>
                      <a:pt x="600723" y="807"/>
                      <a:pt x="697836" y="-7491"/>
                      <a:pt x="664636" y="25037"/>
                    </a:cubicBezTo>
                    <a:close/>
                  </a:path>
                </a:pathLst>
              </a:custGeom>
              <a:solidFill>
                <a:srgbClr val="171818"/>
              </a:solidFill>
              <a:ln w="16598" cap="flat">
                <a:noFill/>
                <a:prstDash val="solid"/>
                <a:miter/>
              </a:ln>
            </p:spPr>
            <p:txBody>
              <a:bodyPr/>
              <a:lstStyle/>
              <a:p>
                <a:endParaRPr lang="fr-FR"/>
              </a:p>
            </p:txBody>
          </p:sp>
          <p:sp>
            <p:nvSpPr>
              <p:cNvPr id="13" name="Forme libre 12">
                <a:extLst>
                  <a:ext uri="{FF2B5EF4-FFF2-40B4-BE49-F238E27FC236}">
                    <a16:creationId xmlns:a16="http://schemas.microsoft.com/office/drawing/2014/main" id="{E515E9B1-797D-CC26-4596-5D1B34205124}"/>
                  </a:ext>
                </a:extLst>
              </p:cNvPr>
              <p:cNvSpPr/>
              <p:nvPr/>
            </p:nvSpPr>
            <p:spPr>
              <a:xfrm>
                <a:off x="-27363514" y="-5539263"/>
                <a:ext cx="670592" cy="72747"/>
              </a:xfrm>
              <a:custGeom>
                <a:avLst/>
                <a:gdLst>
                  <a:gd name="csX0" fmla="*/ 547414 w 670592"/>
                  <a:gd name="csY0" fmla="*/ 3157 h 72747"/>
                  <a:gd name="csX1" fmla="*/ 664779 w 670592"/>
                  <a:gd name="csY1" fmla="*/ 29877 h 72747"/>
                  <a:gd name="csX2" fmla="*/ 399506 w 670592"/>
                  <a:gd name="csY2" fmla="*/ 46805 h 72747"/>
                  <a:gd name="csX3" fmla="*/ 21685 w 670592"/>
                  <a:gd name="csY3" fmla="*/ 67218 h 72747"/>
                  <a:gd name="csX4" fmla="*/ 112490 w 670592"/>
                  <a:gd name="csY4" fmla="*/ 27056 h 72747"/>
                  <a:gd name="csX5" fmla="*/ 547414 w 670592"/>
                  <a:gd name="csY5" fmla="*/ 3323 h 72747"/>
                </a:gdLst>
                <a:ahLst/>
                <a:cxnLst>
                  <a:cxn ang="0">
                    <a:pos x="csX0" y="csY0"/>
                  </a:cxn>
                  <a:cxn ang="0">
                    <a:pos x="csX1" y="csY1"/>
                  </a:cxn>
                  <a:cxn ang="0">
                    <a:pos x="csX2" y="csY2"/>
                  </a:cxn>
                  <a:cxn ang="0">
                    <a:pos x="csX3" y="csY3"/>
                  </a:cxn>
                  <a:cxn ang="0">
                    <a:pos x="csX4" y="csY4"/>
                  </a:cxn>
                  <a:cxn ang="0">
                    <a:pos x="csX5" y="csY5"/>
                  </a:cxn>
                </a:cxnLst>
                <a:rect l="l" t="t" r="r" b="b"/>
                <a:pathLst>
                  <a:path w="670592" h="72747">
                    <a:moveTo>
                      <a:pt x="547414" y="3157"/>
                    </a:moveTo>
                    <a:cubicBezTo>
                      <a:pt x="567170" y="2825"/>
                      <a:pt x="699639" y="-13107"/>
                      <a:pt x="664779" y="29877"/>
                    </a:cubicBezTo>
                    <a:cubicBezTo>
                      <a:pt x="650337" y="47801"/>
                      <a:pt x="439679" y="44149"/>
                      <a:pt x="399506" y="46805"/>
                    </a:cubicBezTo>
                    <a:cubicBezTo>
                      <a:pt x="312521" y="52614"/>
                      <a:pt x="94726" y="85640"/>
                      <a:pt x="21685" y="67218"/>
                    </a:cubicBezTo>
                    <a:cubicBezTo>
                      <a:pt x="-56833" y="47303"/>
                      <a:pt x="102364" y="28051"/>
                      <a:pt x="112490" y="27056"/>
                    </a:cubicBezTo>
                    <a:cubicBezTo>
                      <a:pt x="245788" y="13944"/>
                      <a:pt x="412953" y="5813"/>
                      <a:pt x="547414" y="3323"/>
                    </a:cubicBezTo>
                    <a:close/>
                  </a:path>
                </a:pathLst>
              </a:custGeom>
              <a:solidFill>
                <a:srgbClr val="171818"/>
              </a:solidFill>
              <a:ln w="16598" cap="flat">
                <a:noFill/>
                <a:prstDash val="solid"/>
                <a:miter/>
              </a:ln>
            </p:spPr>
            <p:txBody>
              <a:bodyPr/>
              <a:lstStyle/>
              <a:p>
                <a:endParaRPr lang="fr-FR"/>
              </a:p>
            </p:txBody>
          </p:sp>
          <p:sp>
            <p:nvSpPr>
              <p:cNvPr id="14" name="Forme libre 13">
                <a:extLst>
                  <a:ext uri="{FF2B5EF4-FFF2-40B4-BE49-F238E27FC236}">
                    <a16:creationId xmlns:a16="http://schemas.microsoft.com/office/drawing/2014/main" id="{E9EC6FD9-71AD-6D0F-180A-F03FCABD3339}"/>
                  </a:ext>
                </a:extLst>
              </p:cNvPr>
              <p:cNvSpPr/>
              <p:nvPr/>
            </p:nvSpPr>
            <p:spPr>
              <a:xfrm>
                <a:off x="-24260005" y="-5579435"/>
                <a:ext cx="498060" cy="104187"/>
              </a:xfrm>
              <a:custGeom>
                <a:avLst/>
                <a:gdLst>
                  <a:gd name="csX0" fmla="*/ 106079 w 498060"/>
                  <a:gd name="csY0" fmla="*/ 61917 h 104187"/>
                  <a:gd name="csX1" fmla="*/ 116371 w 498060"/>
                  <a:gd name="csY1" fmla="*/ 34368 h 104187"/>
                  <a:gd name="csX2" fmla="*/ 480414 w 498060"/>
                  <a:gd name="csY2" fmla="*/ 2504 h 104187"/>
                  <a:gd name="csX3" fmla="*/ 498009 w 498060"/>
                  <a:gd name="csY3" fmla="*/ 19763 h 104187"/>
                  <a:gd name="csX4" fmla="*/ 487717 w 498060"/>
                  <a:gd name="csY4" fmla="*/ 38185 h 104187"/>
                  <a:gd name="csX5" fmla="*/ 216969 w 498060"/>
                  <a:gd name="csY5" fmla="*/ 56773 h 104187"/>
                  <a:gd name="csX6" fmla="*/ 228256 w 498060"/>
                  <a:gd name="csY6" fmla="*/ 90463 h 104187"/>
                  <a:gd name="csX7" fmla="*/ 12454 w 498060"/>
                  <a:gd name="csY7" fmla="*/ 102578 h 104187"/>
                  <a:gd name="csX8" fmla="*/ 336 w 498060"/>
                  <a:gd name="csY8" fmla="*/ 81833 h 104187"/>
                  <a:gd name="csX9" fmla="*/ 96119 w 498060"/>
                  <a:gd name="csY9" fmla="*/ 66730 h 104187"/>
                  <a:gd name="csX10" fmla="*/ 106245 w 498060"/>
                  <a:gd name="csY10" fmla="*/ 66730 h 104187"/>
                  <a:gd name="csX11" fmla="*/ 106245 w 498060"/>
                  <a:gd name="csY11" fmla="*/ 61751 h 1041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498060" h="104187">
                    <a:moveTo>
                      <a:pt x="106079" y="61917"/>
                    </a:moveTo>
                    <a:cubicBezTo>
                      <a:pt x="107572" y="60092"/>
                      <a:pt x="101264" y="45819"/>
                      <a:pt x="116371" y="34368"/>
                    </a:cubicBezTo>
                    <a:cubicBezTo>
                      <a:pt x="140939" y="15780"/>
                      <a:pt x="447380" y="-7786"/>
                      <a:pt x="480414" y="2504"/>
                    </a:cubicBezTo>
                    <a:cubicBezTo>
                      <a:pt x="486722" y="4495"/>
                      <a:pt x="496516" y="13623"/>
                      <a:pt x="498009" y="19763"/>
                    </a:cubicBezTo>
                    <a:cubicBezTo>
                      <a:pt x="498508" y="29223"/>
                      <a:pt x="495355" y="33206"/>
                      <a:pt x="487717" y="38185"/>
                    </a:cubicBezTo>
                    <a:cubicBezTo>
                      <a:pt x="452193" y="60922"/>
                      <a:pt x="269094" y="40674"/>
                      <a:pt x="216969" y="56773"/>
                    </a:cubicBezTo>
                    <a:cubicBezTo>
                      <a:pt x="225602" y="69884"/>
                      <a:pt x="261789" y="80505"/>
                      <a:pt x="228256" y="90463"/>
                    </a:cubicBezTo>
                    <a:cubicBezTo>
                      <a:pt x="205846" y="97101"/>
                      <a:pt x="28225" y="108386"/>
                      <a:pt x="12454" y="102578"/>
                    </a:cubicBezTo>
                    <a:cubicBezTo>
                      <a:pt x="1333" y="98429"/>
                      <a:pt x="-992" y="93118"/>
                      <a:pt x="336" y="81833"/>
                    </a:cubicBezTo>
                    <a:cubicBezTo>
                      <a:pt x="23410" y="80173"/>
                      <a:pt x="78192" y="77020"/>
                      <a:pt x="96119" y="66730"/>
                    </a:cubicBezTo>
                    <a:cubicBezTo>
                      <a:pt x="98111" y="65568"/>
                      <a:pt x="105250" y="67892"/>
                      <a:pt x="106245" y="66730"/>
                    </a:cubicBezTo>
                    <a:lnTo>
                      <a:pt x="106245" y="61751"/>
                    </a:lnTo>
                    <a:close/>
                  </a:path>
                </a:pathLst>
              </a:custGeom>
              <a:solidFill>
                <a:srgbClr val="171818"/>
              </a:solidFill>
              <a:ln w="16598" cap="flat">
                <a:noFill/>
                <a:prstDash val="solid"/>
                <a:miter/>
              </a:ln>
            </p:spPr>
            <p:txBody>
              <a:bodyPr/>
              <a:lstStyle/>
              <a:p>
                <a:endParaRPr lang="fr-FR"/>
              </a:p>
            </p:txBody>
          </p:sp>
          <p:sp>
            <p:nvSpPr>
              <p:cNvPr id="15" name="Forme libre 14">
                <a:extLst>
                  <a:ext uri="{FF2B5EF4-FFF2-40B4-BE49-F238E27FC236}">
                    <a16:creationId xmlns:a16="http://schemas.microsoft.com/office/drawing/2014/main" id="{01F111FD-7DAA-1176-8E2A-B4DB4C912D32}"/>
                  </a:ext>
                </a:extLst>
              </p:cNvPr>
              <p:cNvSpPr/>
              <p:nvPr/>
            </p:nvSpPr>
            <p:spPr>
              <a:xfrm>
                <a:off x="-25318739" y="-5559347"/>
                <a:ext cx="623045" cy="81992"/>
              </a:xfrm>
              <a:custGeom>
                <a:avLst/>
                <a:gdLst>
                  <a:gd name="csX0" fmla="*/ 619995 w 623045"/>
                  <a:gd name="csY0" fmla="*/ 26063 h 81992"/>
                  <a:gd name="csX1" fmla="*/ 640 w 623045"/>
                  <a:gd name="csY1" fmla="*/ 81992 h 81992"/>
                  <a:gd name="csX2" fmla="*/ 20562 w 623045"/>
                  <a:gd name="csY2" fmla="*/ 54110 h 81992"/>
                  <a:gd name="csX3" fmla="*/ 603229 w 623045"/>
                  <a:gd name="csY3" fmla="*/ 1169 h 81992"/>
                  <a:gd name="csX4" fmla="*/ 619995 w 623045"/>
                  <a:gd name="csY4" fmla="*/ 26063 h 81992"/>
                </a:gdLst>
                <a:ahLst/>
                <a:cxnLst>
                  <a:cxn ang="0">
                    <a:pos x="csX0" y="csY0"/>
                  </a:cxn>
                  <a:cxn ang="0">
                    <a:pos x="csX1" y="csY1"/>
                  </a:cxn>
                  <a:cxn ang="0">
                    <a:pos x="csX2" y="csY2"/>
                  </a:cxn>
                  <a:cxn ang="0">
                    <a:pos x="csX3" y="csY3"/>
                  </a:cxn>
                  <a:cxn ang="0">
                    <a:pos x="csX4" y="csY4"/>
                  </a:cxn>
                </a:cxnLst>
                <a:rect l="l" t="t" r="r" b="b"/>
                <a:pathLst>
                  <a:path w="623045" h="81992">
                    <a:moveTo>
                      <a:pt x="619995" y="26063"/>
                    </a:moveTo>
                    <a:cubicBezTo>
                      <a:pt x="603891" y="52617"/>
                      <a:pt x="71357" y="71204"/>
                      <a:pt x="640" y="81992"/>
                    </a:cubicBezTo>
                    <a:cubicBezTo>
                      <a:pt x="-2180" y="58923"/>
                      <a:pt x="4292" y="60749"/>
                      <a:pt x="20562" y="54110"/>
                    </a:cubicBezTo>
                    <a:cubicBezTo>
                      <a:pt x="61730" y="37183"/>
                      <a:pt x="563720" y="-7793"/>
                      <a:pt x="603229" y="1169"/>
                    </a:cubicBezTo>
                    <a:cubicBezTo>
                      <a:pt x="615513" y="3990"/>
                      <a:pt x="629290" y="10629"/>
                      <a:pt x="619995" y="26063"/>
                    </a:cubicBezTo>
                    <a:close/>
                  </a:path>
                </a:pathLst>
              </a:custGeom>
              <a:solidFill>
                <a:srgbClr val="171818"/>
              </a:solidFill>
              <a:ln w="16598" cap="flat">
                <a:noFill/>
                <a:prstDash val="solid"/>
                <a:miter/>
              </a:ln>
            </p:spPr>
            <p:txBody>
              <a:bodyPr/>
              <a:lstStyle/>
              <a:p>
                <a:endParaRPr lang="fr-FR"/>
              </a:p>
            </p:txBody>
          </p:sp>
          <p:sp>
            <p:nvSpPr>
              <p:cNvPr id="16" name="Forme libre 15">
                <a:extLst>
                  <a:ext uri="{FF2B5EF4-FFF2-40B4-BE49-F238E27FC236}">
                    <a16:creationId xmlns:a16="http://schemas.microsoft.com/office/drawing/2014/main" id="{548A2C7A-BCC6-258C-8CEE-61BEA6C9BF50}"/>
                  </a:ext>
                </a:extLst>
              </p:cNvPr>
              <p:cNvSpPr/>
              <p:nvPr/>
            </p:nvSpPr>
            <p:spPr>
              <a:xfrm>
                <a:off x="-27452897" y="-5482334"/>
                <a:ext cx="598306" cy="71895"/>
              </a:xfrm>
              <a:custGeom>
                <a:avLst/>
                <a:gdLst>
                  <a:gd name="csX0" fmla="*/ 597454 w 598306"/>
                  <a:gd name="csY0" fmla="*/ 0 h 71895"/>
                  <a:gd name="csX1" fmla="*/ 523750 w 598306"/>
                  <a:gd name="csY1" fmla="*/ 39665 h 71895"/>
                  <a:gd name="csX2" fmla="*/ 2670 w 598306"/>
                  <a:gd name="csY2" fmla="*/ 65389 h 71895"/>
                  <a:gd name="csX3" fmla="*/ 75875 w 598306"/>
                  <a:gd name="csY3" fmla="*/ 30371 h 71895"/>
                  <a:gd name="csX4" fmla="*/ 597454 w 598306"/>
                  <a:gd name="csY4" fmla="*/ 0 h 71895"/>
                </a:gdLst>
                <a:ahLst/>
                <a:cxnLst>
                  <a:cxn ang="0">
                    <a:pos x="csX0" y="csY0"/>
                  </a:cxn>
                  <a:cxn ang="0">
                    <a:pos x="csX1" y="csY1"/>
                  </a:cxn>
                  <a:cxn ang="0">
                    <a:pos x="csX2" y="csY2"/>
                  </a:cxn>
                  <a:cxn ang="0">
                    <a:pos x="csX3" y="csY3"/>
                  </a:cxn>
                  <a:cxn ang="0">
                    <a:pos x="csX4" y="csY4"/>
                  </a:cxn>
                </a:cxnLst>
                <a:rect l="l" t="t" r="r" b="b"/>
                <a:pathLst>
                  <a:path w="598306" h="71895">
                    <a:moveTo>
                      <a:pt x="597454" y="0"/>
                    </a:moveTo>
                    <a:cubicBezTo>
                      <a:pt x="605921" y="33690"/>
                      <a:pt x="549147" y="35681"/>
                      <a:pt x="523750" y="39665"/>
                    </a:cubicBezTo>
                    <a:cubicBezTo>
                      <a:pt x="469467" y="48129"/>
                      <a:pt x="17112" y="87129"/>
                      <a:pt x="2670" y="65389"/>
                    </a:cubicBezTo>
                    <a:cubicBezTo>
                      <a:pt x="-15756" y="37673"/>
                      <a:pt x="66912" y="31532"/>
                      <a:pt x="75875" y="30371"/>
                    </a:cubicBezTo>
                    <a:cubicBezTo>
                      <a:pt x="241547" y="7966"/>
                      <a:pt x="429460" y="14273"/>
                      <a:pt x="597454" y="0"/>
                    </a:cubicBezTo>
                    <a:close/>
                  </a:path>
                </a:pathLst>
              </a:custGeom>
              <a:solidFill>
                <a:srgbClr val="171818"/>
              </a:solidFill>
              <a:ln w="16598" cap="flat">
                <a:noFill/>
                <a:prstDash val="solid"/>
                <a:miter/>
              </a:ln>
            </p:spPr>
            <p:txBody>
              <a:bodyPr/>
              <a:lstStyle/>
              <a:p>
                <a:endParaRPr lang="fr-FR"/>
              </a:p>
            </p:txBody>
          </p:sp>
          <p:sp>
            <p:nvSpPr>
              <p:cNvPr id="17" name="Forme libre 16">
                <a:extLst>
                  <a:ext uri="{FF2B5EF4-FFF2-40B4-BE49-F238E27FC236}">
                    <a16:creationId xmlns:a16="http://schemas.microsoft.com/office/drawing/2014/main" id="{7CF8712F-CA37-2BAC-81D7-A9292C98CFA1}"/>
                  </a:ext>
                </a:extLst>
              </p:cNvPr>
              <p:cNvSpPr/>
              <p:nvPr/>
            </p:nvSpPr>
            <p:spPr>
              <a:xfrm>
                <a:off x="-26847125" y="-5493664"/>
                <a:ext cx="571041" cy="66926"/>
              </a:xfrm>
              <a:custGeom>
                <a:avLst/>
                <a:gdLst>
                  <a:gd name="csX0" fmla="*/ 565054 w 571041"/>
                  <a:gd name="csY0" fmla="*/ 30249 h 66926"/>
                  <a:gd name="csX1" fmla="*/ 5296 w 571041"/>
                  <a:gd name="csY1" fmla="*/ 66927 h 66926"/>
                  <a:gd name="csX2" fmla="*/ 100248 w 571041"/>
                  <a:gd name="csY2" fmla="*/ 26432 h 66926"/>
                  <a:gd name="csX3" fmla="*/ 566548 w 571041"/>
                  <a:gd name="csY3" fmla="*/ 3364 h 66926"/>
                  <a:gd name="csX4" fmla="*/ 565054 w 571041"/>
                  <a:gd name="csY4" fmla="*/ 30083 h 66926"/>
                </a:gdLst>
                <a:ahLst/>
                <a:cxnLst>
                  <a:cxn ang="0">
                    <a:pos x="csX0" y="csY0"/>
                  </a:cxn>
                  <a:cxn ang="0">
                    <a:pos x="csX1" y="csY1"/>
                  </a:cxn>
                  <a:cxn ang="0">
                    <a:pos x="csX2" y="csY2"/>
                  </a:cxn>
                  <a:cxn ang="0">
                    <a:pos x="csX3" y="csY3"/>
                  </a:cxn>
                  <a:cxn ang="0">
                    <a:pos x="csX4" y="csY4"/>
                  </a:cxn>
                </a:cxnLst>
                <a:rect l="l" t="t" r="r" b="b"/>
                <a:pathLst>
                  <a:path w="571041" h="66926">
                    <a:moveTo>
                      <a:pt x="565054" y="30249"/>
                    </a:moveTo>
                    <a:cubicBezTo>
                      <a:pt x="537497" y="55143"/>
                      <a:pt x="77174" y="56471"/>
                      <a:pt x="5296" y="66927"/>
                    </a:cubicBezTo>
                    <a:cubicBezTo>
                      <a:pt x="-23921" y="29752"/>
                      <a:pt x="76177" y="29419"/>
                      <a:pt x="100248" y="26432"/>
                    </a:cubicBezTo>
                    <a:cubicBezTo>
                      <a:pt x="152704" y="19960"/>
                      <a:pt x="547457" y="-9913"/>
                      <a:pt x="566548" y="3364"/>
                    </a:cubicBezTo>
                    <a:cubicBezTo>
                      <a:pt x="574515" y="8840"/>
                      <a:pt x="570531" y="25105"/>
                      <a:pt x="565054" y="30083"/>
                    </a:cubicBezTo>
                    <a:close/>
                  </a:path>
                </a:pathLst>
              </a:custGeom>
              <a:solidFill>
                <a:srgbClr val="171818"/>
              </a:solidFill>
              <a:ln w="16598" cap="flat">
                <a:noFill/>
                <a:prstDash val="solid"/>
                <a:miter/>
              </a:ln>
            </p:spPr>
            <p:txBody>
              <a:bodyPr/>
              <a:lstStyle/>
              <a:p>
                <a:endParaRPr lang="fr-FR"/>
              </a:p>
            </p:txBody>
          </p:sp>
          <p:sp>
            <p:nvSpPr>
              <p:cNvPr id="18" name="Forme libre 17">
                <a:extLst>
                  <a:ext uri="{FF2B5EF4-FFF2-40B4-BE49-F238E27FC236}">
                    <a16:creationId xmlns:a16="http://schemas.microsoft.com/office/drawing/2014/main" id="{FBDB4786-D412-9325-919F-15849122BC6D}"/>
                  </a:ext>
                </a:extLst>
              </p:cNvPr>
              <p:cNvSpPr/>
              <p:nvPr/>
            </p:nvSpPr>
            <p:spPr>
              <a:xfrm>
                <a:off x="-23988484" y="-5533289"/>
                <a:ext cx="539527" cy="80495"/>
              </a:xfrm>
              <a:custGeom>
                <a:avLst/>
                <a:gdLst>
                  <a:gd name="csX0" fmla="*/ 423367 w 539527"/>
                  <a:gd name="csY0" fmla="*/ 2162 h 80495"/>
                  <a:gd name="csX1" fmla="*/ 529941 w 539527"/>
                  <a:gd name="csY1" fmla="*/ 28218 h 80495"/>
                  <a:gd name="csX2" fmla="*/ 9192 w 539527"/>
                  <a:gd name="csY2" fmla="*/ 80495 h 80495"/>
                  <a:gd name="csX3" fmla="*/ 5873 w 539527"/>
                  <a:gd name="csY3" fmla="*/ 53610 h 80495"/>
                  <a:gd name="csX4" fmla="*/ 423200 w 539527"/>
                  <a:gd name="csY4" fmla="*/ 2328 h 80495"/>
                </a:gdLst>
                <a:ahLst/>
                <a:cxnLst>
                  <a:cxn ang="0">
                    <a:pos x="csX0" y="csY0"/>
                  </a:cxn>
                  <a:cxn ang="0">
                    <a:pos x="csX1" y="csY1"/>
                  </a:cxn>
                  <a:cxn ang="0">
                    <a:pos x="csX2" y="csY2"/>
                  </a:cxn>
                  <a:cxn ang="0">
                    <a:pos x="csX3" y="csY3"/>
                  </a:cxn>
                  <a:cxn ang="0">
                    <a:pos x="csX4" y="csY4"/>
                  </a:cxn>
                </a:cxnLst>
                <a:rect l="l" t="t" r="r" b="b"/>
                <a:pathLst>
                  <a:path w="539527" h="80495">
                    <a:moveTo>
                      <a:pt x="423367" y="2162"/>
                    </a:moveTo>
                    <a:cubicBezTo>
                      <a:pt x="440631" y="1498"/>
                      <a:pt x="576256" y="-10119"/>
                      <a:pt x="529941" y="28218"/>
                    </a:cubicBezTo>
                    <a:cubicBezTo>
                      <a:pt x="497737" y="54938"/>
                      <a:pt x="81403" y="64895"/>
                      <a:pt x="9192" y="80495"/>
                    </a:cubicBezTo>
                    <a:cubicBezTo>
                      <a:pt x="-2261" y="76014"/>
                      <a:pt x="-2593" y="61576"/>
                      <a:pt x="5873" y="53610"/>
                    </a:cubicBezTo>
                    <a:cubicBezTo>
                      <a:pt x="21144" y="39171"/>
                      <a:pt x="377220" y="3988"/>
                      <a:pt x="423200" y="2328"/>
                    </a:cubicBezTo>
                    <a:close/>
                  </a:path>
                </a:pathLst>
              </a:custGeom>
              <a:solidFill>
                <a:srgbClr val="171818"/>
              </a:solidFill>
              <a:ln w="16598" cap="flat">
                <a:noFill/>
                <a:prstDash val="solid"/>
                <a:miter/>
              </a:ln>
            </p:spPr>
            <p:txBody>
              <a:bodyPr/>
              <a:lstStyle/>
              <a:p>
                <a:endParaRPr lang="fr-FR"/>
              </a:p>
            </p:txBody>
          </p:sp>
          <p:sp>
            <p:nvSpPr>
              <p:cNvPr id="19" name="Forme libre 18">
                <a:extLst>
                  <a:ext uri="{FF2B5EF4-FFF2-40B4-BE49-F238E27FC236}">
                    <a16:creationId xmlns:a16="http://schemas.microsoft.com/office/drawing/2014/main" id="{BE2D50A8-3A24-F409-2959-BE8836CA0304}"/>
                  </a:ext>
                </a:extLst>
              </p:cNvPr>
              <p:cNvSpPr/>
              <p:nvPr/>
            </p:nvSpPr>
            <p:spPr>
              <a:xfrm>
                <a:off x="-26317453" y="-5490822"/>
                <a:ext cx="516704" cy="79570"/>
              </a:xfrm>
              <a:custGeom>
                <a:avLst/>
                <a:gdLst>
                  <a:gd name="csX0" fmla="*/ 443913 w 516704"/>
                  <a:gd name="csY0" fmla="*/ 24 h 79570"/>
                  <a:gd name="csX1" fmla="*/ 482258 w 516704"/>
                  <a:gd name="csY1" fmla="*/ 38195 h 79570"/>
                  <a:gd name="csX2" fmla="*/ 34219 w 516704"/>
                  <a:gd name="csY2" fmla="*/ 79353 h 79570"/>
                  <a:gd name="csX3" fmla="*/ 9485 w 516704"/>
                  <a:gd name="csY3" fmla="*/ 54459 h 79570"/>
                  <a:gd name="csX4" fmla="*/ 443913 w 516704"/>
                  <a:gd name="csY4" fmla="*/ 24 h 79570"/>
                </a:gdLst>
                <a:ahLst/>
                <a:cxnLst>
                  <a:cxn ang="0">
                    <a:pos x="csX0" y="csY0"/>
                  </a:cxn>
                  <a:cxn ang="0">
                    <a:pos x="csX1" y="csY1"/>
                  </a:cxn>
                  <a:cxn ang="0">
                    <a:pos x="csX2" y="csY2"/>
                  </a:cxn>
                  <a:cxn ang="0">
                    <a:pos x="csX3" y="csY3"/>
                  </a:cxn>
                  <a:cxn ang="0">
                    <a:pos x="csX4" y="csY4"/>
                  </a:cxn>
                </a:cxnLst>
                <a:rect l="l" t="t" r="r" b="b"/>
                <a:pathLst>
                  <a:path w="516704" h="79570">
                    <a:moveTo>
                      <a:pt x="443913" y="24"/>
                    </a:moveTo>
                    <a:cubicBezTo>
                      <a:pt x="483421" y="1020"/>
                      <a:pt x="562106" y="19441"/>
                      <a:pt x="482258" y="38195"/>
                    </a:cubicBezTo>
                    <a:cubicBezTo>
                      <a:pt x="402412" y="56949"/>
                      <a:pt x="113735" y="82174"/>
                      <a:pt x="34219" y="79353"/>
                    </a:cubicBezTo>
                    <a:cubicBezTo>
                      <a:pt x="16624" y="78689"/>
                      <a:pt x="-16244" y="77361"/>
                      <a:pt x="9485" y="54459"/>
                    </a:cubicBezTo>
                    <a:cubicBezTo>
                      <a:pt x="25919" y="39855"/>
                      <a:pt x="398927" y="-1138"/>
                      <a:pt x="443913" y="24"/>
                    </a:cubicBezTo>
                    <a:close/>
                  </a:path>
                </a:pathLst>
              </a:custGeom>
              <a:solidFill>
                <a:srgbClr val="171818"/>
              </a:solidFill>
              <a:ln w="16598" cap="flat">
                <a:noFill/>
                <a:prstDash val="solid"/>
                <a:miter/>
              </a:ln>
            </p:spPr>
            <p:txBody>
              <a:bodyPr/>
              <a:lstStyle/>
              <a:p>
                <a:endParaRPr lang="fr-FR"/>
              </a:p>
            </p:txBody>
          </p:sp>
          <p:sp>
            <p:nvSpPr>
              <p:cNvPr id="20" name="Forme libre 19">
                <a:extLst>
                  <a:ext uri="{FF2B5EF4-FFF2-40B4-BE49-F238E27FC236}">
                    <a16:creationId xmlns:a16="http://schemas.microsoft.com/office/drawing/2014/main" id="{7163845A-5124-6A35-EC15-AA38053B68F3}"/>
                  </a:ext>
                </a:extLst>
              </p:cNvPr>
              <p:cNvSpPr/>
              <p:nvPr/>
            </p:nvSpPr>
            <p:spPr>
              <a:xfrm>
                <a:off x="-26190908" y="-5570747"/>
                <a:ext cx="494493" cy="84346"/>
              </a:xfrm>
              <a:custGeom>
                <a:avLst/>
                <a:gdLst>
                  <a:gd name="csX0" fmla="*/ 489678 w 494493"/>
                  <a:gd name="csY0" fmla="*/ 2777 h 84346"/>
                  <a:gd name="csX1" fmla="*/ 390575 w 494493"/>
                  <a:gd name="csY1" fmla="*/ 47421 h 84346"/>
                  <a:gd name="csX2" fmla="*/ 28191 w 494493"/>
                  <a:gd name="csY2" fmla="*/ 83600 h 84346"/>
                  <a:gd name="csX3" fmla="*/ 69692 w 494493"/>
                  <a:gd name="csY3" fmla="*/ 38957 h 84346"/>
                  <a:gd name="csX4" fmla="*/ 489678 w 494493"/>
                  <a:gd name="csY4" fmla="*/ 2943 h 84346"/>
                </a:gdLst>
                <a:ahLst/>
                <a:cxnLst>
                  <a:cxn ang="0">
                    <a:pos x="csX0" y="csY0"/>
                  </a:cxn>
                  <a:cxn ang="0">
                    <a:pos x="csX1" y="csY1"/>
                  </a:cxn>
                  <a:cxn ang="0">
                    <a:pos x="csX2" y="csY2"/>
                  </a:cxn>
                  <a:cxn ang="0">
                    <a:pos x="csX3" y="csY3"/>
                  </a:cxn>
                  <a:cxn ang="0">
                    <a:pos x="csX4" y="csY4"/>
                  </a:cxn>
                </a:cxnLst>
                <a:rect l="l" t="t" r="r" b="b"/>
                <a:pathLst>
                  <a:path w="494493" h="84346">
                    <a:moveTo>
                      <a:pt x="489678" y="2777"/>
                    </a:moveTo>
                    <a:cubicBezTo>
                      <a:pt x="519889" y="30161"/>
                      <a:pt x="398377" y="46093"/>
                      <a:pt x="390575" y="47421"/>
                    </a:cubicBezTo>
                    <a:cubicBezTo>
                      <a:pt x="327826" y="58042"/>
                      <a:pt x="79321" y="89575"/>
                      <a:pt x="28191" y="83600"/>
                    </a:cubicBezTo>
                    <a:cubicBezTo>
                      <a:pt x="-46177" y="74970"/>
                      <a:pt x="47614" y="43106"/>
                      <a:pt x="69692" y="38957"/>
                    </a:cubicBezTo>
                    <a:cubicBezTo>
                      <a:pt x="114514" y="30493"/>
                      <a:pt x="474073" y="-11329"/>
                      <a:pt x="489678" y="2943"/>
                    </a:cubicBezTo>
                    <a:close/>
                  </a:path>
                </a:pathLst>
              </a:custGeom>
              <a:solidFill>
                <a:srgbClr val="171818"/>
              </a:solidFill>
              <a:ln w="16598" cap="flat">
                <a:noFill/>
                <a:prstDash val="solid"/>
                <a:miter/>
              </a:ln>
            </p:spPr>
            <p:txBody>
              <a:bodyPr/>
              <a:lstStyle/>
              <a:p>
                <a:endParaRPr lang="fr-FR"/>
              </a:p>
            </p:txBody>
          </p:sp>
          <p:sp>
            <p:nvSpPr>
              <p:cNvPr id="21" name="Forme libre 20">
                <a:extLst>
                  <a:ext uri="{FF2B5EF4-FFF2-40B4-BE49-F238E27FC236}">
                    <a16:creationId xmlns:a16="http://schemas.microsoft.com/office/drawing/2014/main" id="{B5B1E938-55BE-6028-390E-3DB6956D01ED}"/>
                  </a:ext>
                </a:extLst>
              </p:cNvPr>
              <p:cNvSpPr/>
              <p:nvPr/>
            </p:nvSpPr>
            <p:spPr>
              <a:xfrm>
                <a:off x="-23917405" y="-5474064"/>
                <a:ext cx="389656" cy="66427"/>
              </a:xfrm>
              <a:custGeom>
                <a:avLst/>
                <a:gdLst>
                  <a:gd name="csX0" fmla="*/ 387813 w 389656"/>
                  <a:gd name="csY0" fmla="*/ 26415 h 66427"/>
                  <a:gd name="csX1" fmla="*/ 269952 w 389656"/>
                  <a:gd name="csY1" fmla="*/ 46995 h 66427"/>
                  <a:gd name="csX2" fmla="*/ 22112 w 389656"/>
                  <a:gd name="csY2" fmla="*/ 65582 h 66427"/>
                  <a:gd name="csX3" fmla="*/ 32 w 389656"/>
                  <a:gd name="csY3" fmla="*/ 44505 h 66427"/>
                  <a:gd name="csX4" fmla="*/ 380177 w 389656"/>
                  <a:gd name="csY4" fmla="*/ 2351 h 66427"/>
                  <a:gd name="csX5" fmla="*/ 387813 w 389656"/>
                  <a:gd name="csY5" fmla="*/ 26250 h 66427"/>
                </a:gdLst>
                <a:ahLst/>
                <a:cxnLst>
                  <a:cxn ang="0">
                    <a:pos x="csX0" y="csY0"/>
                  </a:cxn>
                  <a:cxn ang="0">
                    <a:pos x="csX1" y="csY1"/>
                  </a:cxn>
                  <a:cxn ang="0">
                    <a:pos x="csX2" y="csY2"/>
                  </a:cxn>
                  <a:cxn ang="0">
                    <a:pos x="csX3" y="csY3"/>
                  </a:cxn>
                  <a:cxn ang="0">
                    <a:pos x="csX4" y="csY4"/>
                  </a:cxn>
                  <a:cxn ang="0">
                    <a:pos x="csX5" y="csY5"/>
                  </a:cxn>
                </a:cxnLst>
                <a:rect l="l" t="t" r="r" b="b"/>
                <a:pathLst>
                  <a:path w="389656" h="66427">
                    <a:moveTo>
                      <a:pt x="387813" y="26415"/>
                    </a:moveTo>
                    <a:cubicBezTo>
                      <a:pt x="382502" y="34713"/>
                      <a:pt x="286552" y="45003"/>
                      <a:pt x="269952" y="46995"/>
                    </a:cubicBezTo>
                    <a:cubicBezTo>
                      <a:pt x="224966" y="52140"/>
                      <a:pt x="55809" y="70561"/>
                      <a:pt x="22112" y="65582"/>
                    </a:cubicBezTo>
                    <a:cubicBezTo>
                      <a:pt x="8997" y="63757"/>
                      <a:pt x="-632" y="60272"/>
                      <a:pt x="32" y="44505"/>
                    </a:cubicBezTo>
                    <a:cubicBezTo>
                      <a:pt x="863" y="21935"/>
                      <a:pt x="355776" y="-8768"/>
                      <a:pt x="380177" y="2351"/>
                    </a:cubicBezTo>
                    <a:cubicBezTo>
                      <a:pt x="388976" y="6334"/>
                      <a:pt x="391963" y="19777"/>
                      <a:pt x="387813" y="26250"/>
                    </a:cubicBezTo>
                    <a:close/>
                  </a:path>
                </a:pathLst>
              </a:custGeom>
              <a:solidFill>
                <a:srgbClr val="171818"/>
              </a:solidFill>
              <a:ln w="16598" cap="flat">
                <a:noFill/>
                <a:prstDash val="solid"/>
                <a:miter/>
              </a:ln>
            </p:spPr>
            <p:txBody>
              <a:bodyPr/>
              <a:lstStyle/>
              <a:p>
                <a:endParaRPr lang="fr-FR"/>
              </a:p>
            </p:txBody>
          </p:sp>
          <p:sp>
            <p:nvSpPr>
              <p:cNvPr id="22" name="Forme libre 21">
                <a:extLst>
                  <a:ext uri="{FF2B5EF4-FFF2-40B4-BE49-F238E27FC236}">
                    <a16:creationId xmlns:a16="http://schemas.microsoft.com/office/drawing/2014/main" id="{21C0C585-A76C-2951-C85E-92953D1CBAA2}"/>
                  </a:ext>
                </a:extLst>
              </p:cNvPr>
              <p:cNvSpPr/>
              <p:nvPr/>
            </p:nvSpPr>
            <p:spPr>
              <a:xfrm>
                <a:off x="-25953663" y="-9658984"/>
                <a:ext cx="223595" cy="195754"/>
              </a:xfrm>
              <a:custGeom>
                <a:avLst/>
                <a:gdLst>
                  <a:gd name="csX0" fmla="*/ 200806 w 223595"/>
                  <a:gd name="csY0" fmla="*/ 247 h 195754"/>
                  <a:gd name="csX1" fmla="*/ 202300 w 223595"/>
                  <a:gd name="csY1" fmla="*/ 52525 h 195754"/>
                  <a:gd name="csX2" fmla="*/ 25507 w 223595"/>
                  <a:gd name="csY2" fmla="*/ 193592 h 195754"/>
                  <a:gd name="csX3" fmla="*/ 7580 w 223595"/>
                  <a:gd name="csY3" fmla="*/ 191434 h 195754"/>
                  <a:gd name="csX4" fmla="*/ 3097 w 223595"/>
                  <a:gd name="csY4" fmla="*/ 160897 h 195754"/>
                  <a:gd name="csX5" fmla="*/ 200806 w 223595"/>
                  <a:gd name="csY5" fmla="*/ 413 h 195754"/>
                </a:gdLst>
                <a:ahLst/>
                <a:cxnLst>
                  <a:cxn ang="0">
                    <a:pos x="csX0" y="csY0"/>
                  </a:cxn>
                  <a:cxn ang="0">
                    <a:pos x="csX1" y="csY1"/>
                  </a:cxn>
                  <a:cxn ang="0">
                    <a:pos x="csX2" y="csY2"/>
                  </a:cxn>
                  <a:cxn ang="0">
                    <a:pos x="csX3" y="csY3"/>
                  </a:cxn>
                  <a:cxn ang="0">
                    <a:pos x="csX4" y="csY4"/>
                  </a:cxn>
                  <a:cxn ang="0">
                    <a:pos x="csX5" y="csY5"/>
                  </a:cxn>
                </a:cxnLst>
                <a:rect l="l" t="t" r="r" b="b"/>
                <a:pathLst>
                  <a:path w="223595" h="195754">
                    <a:moveTo>
                      <a:pt x="200806" y="247"/>
                    </a:moveTo>
                    <a:cubicBezTo>
                      <a:pt x="242141" y="-3404"/>
                      <a:pt x="217573" y="34269"/>
                      <a:pt x="202300" y="52525"/>
                    </a:cubicBezTo>
                    <a:cubicBezTo>
                      <a:pt x="194332" y="62151"/>
                      <a:pt x="36298" y="190107"/>
                      <a:pt x="25507" y="193592"/>
                    </a:cubicBezTo>
                    <a:cubicBezTo>
                      <a:pt x="17706" y="196081"/>
                      <a:pt x="14551" y="197575"/>
                      <a:pt x="7580" y="191434"/>
                    </a:cubicBezTo>
                    <a:cubicBezTo>
                      <a:pt x="-1883" y="182141"/>
                      <a:pt x="-1385" y="172349"/>
                      <a:pt x="3097" y="160897"/>
                    </a:cubicBezTo>
                    <a:cubicBezTo>
                      <a:pt x="10236" y="141978"/>
                      <a:pt x="182380" y="1907"/>
                      <a:pt x="200806" y="413"/>
                    </a:cubicBezTo>
                    <a:close/>
                  </a:path>
                </a:pathLst>
              </a:custGeom>
              <a:solidFill>
                <a:srgbClr val="171818"/>
              </a:solidFill>
              <a:ln w="16598" cap="flat">
                <a:noFill/>
                <a:prstDash val="solid"/>
                <a:miter/>
              </a:ln>
            </p:spPr>
            <p:txBody>
              <a:bodyPr/>
              <a:lstStyle/>
              <a:p>
                <a:endParaRPr lang="fr-FR"/>
              </a:p>
            </p:txBody>
          </p:sp>
          <p:sp>
            <p:nvSpPr>
              <p:cNvPr id="23" name="Forme libre 22">
                <a:extLst>
                  <a:ext uri="{FF2B5EF4-FFF2-40B4-BE49-F238E27FC236}">
                    <a16:creationId xmlns:a16="http://schemas.microsoft.com/office/drawing/2014/main" id="{21ADBB02-1B2F-A141-07C8-BDBE0C90EAFA}"/>
                  </a:ext>
                </a:extLst>
              </p:cNvPr>
              <p:cNvSpPr/>
              <p:nvPr/>
            </p:nvSpPr>
            <p:spPr>
              <a:xfrm>
                <a:off x="-27037261" y="-9557750"/>
                <a:ext cx="176171" cy="151356"/>
              </a:xfrm>
              <a:custGeom>
                <a:avLst/>
                <a:gdLst>
                  <a:gd name="csX0" fmla="*/ 116249 w 176171"/>
                  <a:gd name="csY0" fmla="*/ 84557 h 151356"/>
                  <a:gd name="csX1" fmla="*/ 158412 w 176171"/>
                  <a:gd name="csY1" fmla="*/ 415 h 151356"/>
                  <a:gd name="csX2" fmla="*/ 161899 w 176171"/>
                  <a:gd name="csY2" fmla="*/ 52361 h 151356"/>
                  <a:gd name="csX3" fmla="*/ 137994 w 176171"/>
                  <a:gd name="csY3" fmla="*/ 133848 h 151356"/>
                  <a:gd name="csX4" fmla="*/ 6023 w 176171"/>
                  <a:gd name="csY4" fmla="*/ 122894 h 151356"/>
                  <a:gd name="csX5" fmla="*/ 116249 w 176171"/>
                  <a:gd name="csY5" fmla="*/ 84557 h 151356"/>
                </a:gdLst>
                <a:ahLst/>
                <a:cxnLst>
                  <a:cxn ang="0">
                    <a:pos x="csX0" y="csY0"/>
                  </a:cxn>
                  <a:cxn ang="0">
                    <a:pos x="csX1" y="csY1"/>
                  </a:cxn>
                  <a:cxn ang="0">
                    <a:pos x="csX2" y="csY2"/>
                  </a:cxn>
                  <a:cxn ang="0">
                    <a:pos x="csX3" y="csY3"/>
                  </a:cxn>
                  <a:cxn ang="0">
                    <a:pos x="csX4" y="csY4"/>
                  </a:cxn>
                  <a:cxn ang="0">
                    <a:pos x="csX5" y="csY5"/>
                  </a:cxn>
                </a:cxnLst>
                <a:rect l="l" t="t" r="r" b="b"/>
                <a:pathLst>
                  <a:path w="176171" h="151356">
                    <a:moveTo>
                      <a:pt x="116249" y="84557"/>
                    </a:moveTo>
                    <a:cubicBezTo>
                      <a:pt x="119568" y="80408"/>
                      <a:pt x="107616" y="-6721"/>
                      <a:pt x="158412" y="415"/>
                    </a:cubicBezTo>
                    <a:cubicBezTo>
                      <a:pt x="195762" y="5560"/>
                      <a:pt x="162728" y="36429"/>
                      <a:pt x="161899" y="52361"/>
                    </a:cubicBezTo>
                    <a:cubicBezTo>
                      <a:pt x="159907" y="84889"/>
                      <a:pt x="183977" y="118579"/>
                      <a:pt x="137994" y="133848"/>
                    </a:cubicBezTo>
                    <a:cubicBezTo>
                      <a:pt x="112431" y="114596"/>
                      <a:pt x="-30829" y="190108"/>
                      <a:pt x="6023" y="122894"/>
                    </a:cubicBezTo>
                    <a:cubicBezTo>
                      <a:pt x="27602" y="83396"/>
                      <a:pt x="112431" y="89038"/>
                      <a:pt x="116249" y="84557"/>
                    </a:cubicBezTo>
                    <a:close/>
                  </a:path>
                </a:pathLst>
              </a:custGeom>
              <a:solidFill>
                <a:srgbClr val="171818"/>
              </a:solidFill>
              <a:ln w="16598" cap="flat">
                <a:noFill/>
                <a:prstDash val="solid"/>
                <a:miter/>
              </a:ln>
            </p:spPr>
            <p:txBody>
              <a:bodyPr/>
              <a:lstStyle/>
              <a:p>
                <a:endParaRPr lang="fr-FR"/>
              </a:p>
            </p:txBody>
          </p:sp>
          <p:sp>
            <p:nvSpPr>
              <p:cNvPr id="24" name="Forme libre 23">
                <a:extLst>
                  <a:ext uri="{FF2B5EF4-FFF2-40B4-BE49-F238E27FC236}">
                    <a16:creationId xmlns:a16="http://schemas.microsoft.com/office/drawing/2014/main" id="{D985472F-1DF5-161E-EB06-BEB4D88609B3}"/>
                  </a:ext>
                </a:extLst>
              </p:cNvPr>
              <p:cNvSpPr/>
              <p:nvPr/>
            </p:nvSpPr>
            <p:spPr>
              <a:xfrm>
                <a:off x="-26036658" y="-5433268"/>
                <a:ext cx="289753" cy="59290"/>
              </a:xfrm>
              <a:custGeom>
                <a:avLst/>
                <a:gdLst>
                  <a:gd name="csX0" fmla="*/ 279984 w 289753"/>
                  <a:gd name="csY0" fmla="*/ 26612 h 59290"/>
                  <a:gd name="csX1" fmla="*/ 229519 w 289753"/>
                  <a:gd name="csY1" fmla="*/ 36736 h 59290"/>
                  <a:gd name="csX2" fmla="*/ 219393 w 289753"/>
                  <a:gd name="csY2" fmla="*/ 36736 h 59290"/>
                  <a:gd name="csX3" fmla="*/ 199305 w 289753"/>
                  <a:gd name="csY3" fmla="*/ 41715 h 59290"/>
                  <a:gd name="csX4" fmla="*/ 6081 w 289753"/>
                  <a:gd name="csY4" fmla="*/ 57149 h 59290"/>
                  <a:gd name="csX5" fmla="*/ 5250 w 289753"/>
                  <a:gd name="csY5" fmla="*/ 31923 h 59290"/>
                  <a:gd name="csX6" fmla="*/ 267534 w 289753"/>
                  <a:gd name="csY6" fmla="*/ 1220 h 59290"/>
                  <a:gd name="csX7" fmla="*/ 279984 w 289753"/>
                  <a:gd name="csY7" fmla="*/ 26612 h 5929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289753" h="59290">
                    <a:moveTo>
                      <a:pt x="279984" y="26612"/>
                    </a:moveTo>
                    <a:cubicBezTo>
                      <a:pt x="267368" y="26612"/>
                      <a:pt x="245122" y="34745"/>
                      <a:pt x="229519" y="36736"/>
                    </a:cubicBezTo>
                    <a:cubicBezTo>
                      <a:pt x="226197" y="37234"/>
                      <a:pt x="222712" y="36570"/>
                      <a:pt x="219393" y="36736"/>
                    </a:cubicBezTo>
                    <a:cubicBezTo>
                      <a:pt x="212586" y="37234"/>
                      <a:pt x="203455" y="34081"/>
                      <a:pt x="199305" y="41715"/>
                    </a:cubicBezTo>
                    <a:cubicBezTo>
                      <a:pt x="159797" y="44204"/>
                      <a:pt x="33635" y="66111"/>
                      <a:pt x="6081" y="57149"/>
                    </a:cubicBezTo>
                    <a:cubicBezTo>
                      <a:pt x="-2386" y="54328"/>
                      <a:pt x="-1391" y="37898"/>
                      <a:pt x="5250" y="31923"/>
                    </a:cubicBezTo>
                    <a:cubicBezTo>
                      <a:pt x="26000" y="13169"/>
                      <a:pt x="235328" y="-4920"/>
                      <a:pt x="267534" y="1220"/>
                    </a:cubicBezTo>
                    <a:cubicBezTo>
                      <a:pt x="282142" y="4042"/>
                      <a:pt x="301895" y="14331"/>
                      <a:pt x="279984" y="26612"/>
                    </a:cubicBezTo>
                    <a:close/>
                  </a:path>
                </a:pathLst>
              </a:custGeom>
              <a:solidFill>
                <a:srgbClr val="171818"/>
              </a:solidFill>
              <a:ln w="16598" cap="flat">
                <a:noFill/>
                <a:prstDash val="solid"/>
                <a:miter/>
              </a:ln>
            </p:spPr>
            <p:txBody>
              <a:bodyPr/>
              <a:lstStyle/>
              <a:p>
                <a:endParaRPr lang="fr-FR"/>
              </a:p>
            </p:txBody>
          </p:sp>
          <p:sp>
            <p:nvSpPr>
              <p:cNvPr id="25" name="Forme libre 24">
                <a:extLst>
                  <a:ext uri="{FF2B5EF4-FFF2-40B4-BE49-F238E27FC236}">
                    <a16:creationId xmlns:a16="http://schemas.microsoft.com/office/drawing/2014/main" id="{73A2137E-BFDC-EC94-5382-D9DD556A0C12}"/>
                  </a:ext>
                </a:extLst>
              </p:cNvPr>
              <p:cNvSpPr/>
              <p:nvPr/>
            </p:nvSpPr>
            <p:spPr>
              <a:xfrm>
                <a:off x="-25151417" y="-9641407"/>
                <a:ext cx="181424" cy="139579"/>
              </a:xfrm>
              <a:custGeom>
                <a:avLst/>
                <a:gdLst>
                  <a:gd name="csX0" fmla="*/ 5463 w 181424"/>
                  <a:gd name="csY0" fmla="*/ 2917 h 139579"/>
                  <a:gd name="csX1" fmla="*/ 146066 w 181424"/>
                  <a:gd name="csY1" fmla="*/ 135520 h 139579"/>
                  <a:gd name="csX2" fmla="*/ 5463 w 181424"/>
                  <a:gd name="csY2" fmla="*/ 2917 h 139579"/>
                </a:gdLst>
                <a:ahLst/>
                <a:cxnLst>
                  <a:cxn ang="0">
                    <a:pos x="csX0" y="csY0"/>
                  </a:cxn>
                  <a:cxn ang="0">
                    <a:pos x="csX1" y="csY1"/>
                  </a:cxn>
                  <a:cxn ang="0">
                    <a:pos x="csX2" y="csY2"/>
                  </a:cxn>
                </a:cxnLst>
                <a:rect l="l" t="t" r="r" b="b"/>
                <a:pathLst>
                  <a:path w="181424" h="139579">
                    <a:moveTo>
                      <a:pt x="5463" y="2917"/>
                    </a:moveTo>
                    <a:cubicBezTo>
                      <a:pt x="35178" y="-25960"/>
                      <a:pt x="268742" y="169874"/>
                      <a:pt x="146066" y="135520"/>
                    </a:cubicBezTo>
                    <a:cubicBezTo>
                      <a:pt x="131128" y="131371"/>
                      <a:pt x="-31555" y="25820"/>
                      <a:pt x="5463" y="2917"/>
                    </a:cubicBezTo>
                    <a:close/>
                  </a:path>
                </a:pathLst>
              </a:custGeom>
              <a:solidFill>
                <a:srgbClr val="171818"/>
              </a:solidFill>
              <a:ln w="16598" cap="flat">
                <a:noFill/>
                <a:prstDash val="solid"/>
                <a:miter/>
              </a:ln>
            </p:spPr>
            <p:txBody>
              <a:bodyPr/>
              <a:lstStyle/>
              <a:p>
                <a:endParaRPr lang="fr-FR"/>
              </a:p>
            </p:txBody>
          </p:sp>
          <p:sp>
            <p:nvSpPr>
              <p:cNvPr id="26" name="Forme libre 25">
                <a:extLst>
                  <a:ext uri="{FF2B5EF4-FFF2-40B4-BE49-F238E27FC236}">
                    <a16:creationId xmlns:a16="http://schemas.microsoft.com/office/drawing/2014/main" id="{2FE9348E-3781-2DB6-8B8E-ECEA28D40D71}"/>
                  </a:ext>
                </a:extLst>
              </p:cNvPr>
              <p:cNvSpPr/>
              <p:nvPr/>
            </p:nvSpPr>
            <p:spPr>
              <a:xfrm>
                <a:off x="-24435811" y="-5544612"/>
                <a:ext cx="267819" cy="46974"/>
              </a:xfrm>
              <a:custGeom>
                <a:avLst/>
                <a:gdLst>
                  <a:gd name="csX0" fmla="*/ 261800 w 267819"/>
                  <a:gd name="csY0" fmla="*/ 27094 h 46974"/>
                  <a:gd name="csX1" fmla="*/ 155890 w 267819"/>
                  <a:gd name="csY1" fmla="*/ 42196 h 46974"/>
                  <a:gd name="csX2" fmla="*/ 9641 w 267819"/>
                  <a:gd name="csY2" fmla="*/ 19460 h 46974"/>
                  <a:gd name="csX3" fmla="*/ 253998 w 267819"/>
                  <a:gd name="csY3" fmla="*/ 1868 h 46974"/>
                  <a:gd name="csX4" fmla="*/ 261633 w 267819"/>
                  <a:gd name="csY4" fmla="*/ 26928 h 46974"/>
                </a:gdLst>
                <a:ahLst/>
                <a:cxnLst>
                  <a:cxn ang="0">
                    <a:pos x="csX0" y="csY0"/>
                  </a:cxn>
                  <a:cxn ang="0">
                    <a:pos x="csX1" y="csY1"/>
                  </a:cxn>
                  <a:cxn ang="0">
                    <a:pos x="csX2" y="csY2"/>
                  </a:cxn>
                  <a:cxn ang="0">
                    <a:pos x="csX3" y="csY3"/>
                  </a:cxn>
                  <a:cxn ang="0">
                    <a:pos x="csX4" y="csY4"/>
                  </a:cxn>
                </a:cxnLst>
                <a:rect l="l" t="t" r="r" b="b"/>
                <a:pathLst>
                  <a:path w="267819" h="46974">
                    <a:moveTo>
                      <a:pt x="261800" y="27094"/>
                    </a:moveTo>
                    <a:cubicBezTo>
                      <a:pt x="231586" y="26762"/>
                      <a:pt x="187431" y="38711"/>
                      <a:pt x="155890" y="42196"/>
                    </a:cubicBezTo>
                    <a:cubicBezTo>
                      <a:pt x="144105" y="42694"/>
                      <a:pt x="-44143" y="61946"/>
                      <a:pt x="9641" y="19460"/>
                    </a:cubicBezTo>
                    <a:cubicBezTo>
                      <a:pt x="24748" y="7511"/>
                      <a:pt x="232915" y="-4771"/>
                      <a:pt x="253998" y="1868"/>
                    </a:cubicBezTo>
                    <a:cubicBezTo>
                      <a:pt x="268606" y="6515"/>
                      <a:pt x="272424" y="15974"/>
                      <a:pt x="261633" y="26928"/>
                    </a:cubicBezTo>
                    <a:close/>
                  </a:path>
                </a:pathLst>
              </a:custGeom>
              <a:solidFill>
                <a:srgbClr val="171818"/>
              </a:solidFill>
              <a:ln w="16598" cap="flat">
                <a:noFill/>
                <a:prstDash val="solid"/>
                <a:miter/>
              </a:ln>
            </p:spPr>
            <p:txBody>
              <a:bodyPr/>
              <a:lstStyle/>
              <a:p>
                <a:endParaRPr lang="fr-FR"/>
              </a:p>
            </p:txBody>
          </p:sp>
          <p:sp>
            <p:nvSpPr>
              <p:cNvPr id="27" name="Forme libre 26">
                <a:extLst>
                  <a:ext uri="{FF2B5EF4-FFF2-40B4-BE49-F238E27FC236}">
                    <a16:creationId xmlns:a16="http://schemas.microsoft.com/office/drawing/2014/main" id="{A218A814-6DDD-CB84-B49F-21BD31997B8F}"/>
                  </a:ext>
                </a:extLst>
              </p:cNvPr>
              <p:cNvSpPr/>
              <p:nvPr/>
            </p:nvSpPr>
            <p:spPr>
              <a:xfrm>
                <a:off x="-26083691" y="-9725524"/>
                <a:ext cx="128883" cy="196289"/>
              </a:xfrm>
              <a:custGeom>
                <a:avLst/>
                <a:gdLst>
                  <a:gd name="csX0" fmla="*/ 124826 w 128883"/>
                  <a:gd name="csY0" fmla="*/ 1233 h 196289"/>
                  <a:gd name="csX1" fmla="*/ 1651 w 128883"/>
                  <a:gd name="csY1" fmla="*/ 166862 h 196289"/>
                  <a:gd name="csX2" fmla="*/ 124826 w 128883"/>
                  <a:gd name="csY2" fmla="*/ 1233 h 196289"/>
                </a:gdLst>
                <a:ahLst/>
                <a:cxnLst>
                  <a:cxn ang="0">
                    <a:pos x="csX0" y="csY0"/>
                  </a:cxn>
                  <a:cxn ang="0">
                    <a:pos x="csX1" y="csY1"/>
                  </a:cxn>
                  <a:cxn ang="0">
                    <a:pos x="csX2" y="csY2"/>
                  </a:cxn>
                </a:cxnLst>
                <a:rect l="l" t="t" r="r" b="b"/>
                <a:pathLst>
                  <a:path w="128883" h="196289">
                    <a:moveTo>
                      <a:pt x="124826" y="1233"/>
                    </a:moveTo>
                    <a:cubicBezTo>
                      <a:pt x="157527" y="20484"/>
                      <a:pt x="-18767" y="282702"/>
                      <a:pt x="1651" y="166862"/>
                    </a:cubicBezTo>
                    <a:cubicBezTo>
                      <a:pt x="5801" y="143793"/>
                      <a:pt x="96274" y="-15529"/>
                      <a:pt x="124826" y="1233"/>
                    </a:cubicBezTo>
                    <a:close/>
                  </a:path>
                </a:pathLst>
              </a:custGeom>
              <a:solidFill>
                <a:srgbClr val="171818"/>
              </a:solidFill>
              <a:ln w="16598" cap="flat">
                <a:noFill/>
                <a:prstDash val="solid"/>
                <a:miter/>
              </a:ln>
            </p:spPr>
            <p:txBody>
              <a:bodyPr/>
              <a:lstStyle/>
              <a:p>
                <a:endParaRPr lang="fr-FR"/>
              </a:p>
            </p:txBody>
          </p:sp>
          <p:sp>
            <p:nvSpPr>
              <p:cNvPr id="28" name="Forme libre 27">
                <a:extLst>
                  <a:ext uri="{FF2B5EF4-FFF2-40B4-BE49-F238E27FC236}">
                    <a16:creationId xmlns:a16="http://schemas.microsoft.com/office/drawing/2014/main" id="{D883449D-1DF7-1614-8DA6-2B2F369CB1BA}"/>
                  </a:ext>
                </a:extLst>
              </p:cNvPr>
              <p:cNvSpPr/>
              <p:nvPr/>
            </p:nvSpPr>
            <p:spPr>
              <a:xfrm>
                <a:off x="-24950752" y="-9754933"/>
                <a:ext cx="100693" cy="187726"/>
              </a:xfrm>
              <a:custGeom>
                <a:avLst/>
                <a:gdLst>
                  <a:gd name="csX0" fmla="*/ 9148 w 100693"/>
                  <a:gd name="csY0" fmla="*/ 437 h 187726"/>
                  <a:gd name="csX1" fmla="*/ 70235 w 100693"/>
                  <a:gd name="csY1" fmla="*/ 83583 h 187726"/>
                  <a:gd name="csX2" fmla="*/ 71066 w 100693"/>
                  <a:gd name="csY2" fmla="*/ 183492 h 187726"/>
                  <a:gd name="csX3" fmla="*/ 8981 w 100693"/>
                  <a:gd name="csY3" fmla="*/ 437 h 187726"/>
                </a:gdLst>
                <a:ahLst/>
                <a:cxnLst>
                  <a:cxn ang="0">
                    <a:pos x="csX0" y="csY0"/>
                  </a:cxn>
                  <a:cxn ang="0">
                    <a:pos x="csX1" y="csY1"/>
                  </a:cxn>
                  <a:cxn ang="0">
                    <a:pos x="csX2" y="csY2"/>
                  </a:cxn>
                  <a:cxn ang="0">
                    <a:pos x="csX3" y="csY3"/>
                  </a:cxn>
                </a:cxnLst>
                <a:rect l="l" t="t" r="r" b="b"/>
                <a:pathLst>
                  <a:path w="100693" h="187726">
                    <a:moveTo>
                      <a:pt x="9148" y="437"/>
                    </a:moveTo>
                    <a:cubicBezTo>
                      <a:pt x="32056" y="-6201"/>
                      <a:pt x="61769" y="64664"/>
                      <a:pt x="70235" y="83583"/>
                    </a:cubicBezTo>
                    <a:cubicBezTo>
                      <a:pt x="78701" y="102503"/>
                      <a:pt x="133815" y="210212"/>
                      <a:pt x="71066" y="183492"/>
                    </a:cubicBezTo>
                    <a:cubicBezTo>
                      <a:pt x="58283" y="178015"/>
                      <a:pt x="-27540" y="11059"/>
                      <a:pt x="8981" y="437"/>
                    </a:cubicBezTo>
                    <a:close/>
                  </a:path>
                </a:pathLst>
              </a:custGeom>
              <a:solidFill>
                <a:srgbClr val="171818"/>
              </a:solidFill>
              <a:ln w="16598" cap="flat">
                <a:noFill/>
                <a:prstDash val="solid"/>
                <a:miter/>
              </a:ln>
            </p:spPr>
            <p:txBody>
              <a:bodyPr/>
              <a:lstStyle/>
              <a:p>
                <a:endParaRPr lang="fr-FR"/>
              </a:p>
            </p:txBody>
          </p:sp>
          <p:sp>
            <p:nvSpPr>
              <p:cNvPr id="29" name="Forme libre 28">
                <a:extLst>
                  <a:ext uri="{FF2B5EF4-FFF2-40B4-BE49-F238E27FC236}">
                    <a16:creationId xmlns:a16="http://schemas.microsoft.com/office/drawing/2014/main" id="{776CE4BB-97F7-87CD-724E-94517719EFBD}"/>
                  </a:ext>
                </a:extLst>
              </p:cNvPr>
              <p:cNvSpPr/>
              <p:nvPr/>
            </p:nvSpPr>
            <p:spPr>
              <a:xfrm>
                <a:off x="-25949098" y="-9451107"/>
                <a:ext cx="174214" cy="86497"/>
              </a:xfrm>
              <a:custGeom>
                <a:avLst/>
                <a:gdLst>
                  <a:gd name="csX0" fmla="*/ 1685 w 174214"/>
                  <a:gd name="csY0" fmla="*/ 82968 h 86497"/>
                  <a:gd name="csX1" fmla="*/ 1685 w 174214"/>
                  <a:gd name="csY1" fmla="*/ 56912 h 86497"/>
                  <a:gd name="csX2" fmla="*/ 173665 w 174214"/>
                  <a:gd name="csY2" fmla="*/ 9613 h 86497"/>
                  <a:gd name="csX3" fmla="*/ 1685 w 174214"/>
                  <a:gd name="csY3" fmla="*/ 82968 h 86497"/>
                </a:gdLst>
                <a:ahLst/>
                <a:cxnLst>
                  <a:cxn ang="0">
                    <a:pos x="csX0" y="csY0"/>
                  </a:cxn>
                  <a:cxn ang="0">
                    <a:pos x="csX1" y="csY1"/>
                  </a:cxn>
                  <a:cxn ang="0">
                    <a:pos x="csX2" y="csY2"/>
                  </a:cxn>
                  <a:cxn ang="0">
                    <a:pos x="csX3" y="csY3"/>
                  </a:cxn>
                </a:cxnLst>
                <a:rect l="l" t="t" r="r" b="b"/>
                <a:pathLst>
                  <a:path w="174214" h="86497">
                    <a:moveTo>
                      <a:pt x="1685" y="82968"/>
                    </a:moveTo>
                    <a:cubicBezTo>
                      <a:pt x="-803" y="79151"/>
                      <a:pt x="-307" y="61227"/>
                      <a:pt x="1685" y="56912"/>
                    </a:cubicBezTo>
                    <a:cubicBezTo>
                      <a:pt x="5835" y="48448"/>
                      <a:pt x="160550" y="-26068"/>
                      <a:pt x="173665" y="9613"/>
                    </a:cubicBezTo>
                    <a:cubicBezTo>
                      <a:pt x="185118" y="41146"/>
                      <a:pt x="13805" y="101721"/>
                      <a:pt x="1685" y="82968"/>
                    </a:cubicBezTo>
                    <a:close/>
                  </a:path>
                </a:pathLst>
              </a:custGeom>
              <a:solidFill>
                <a:srgbClr val="171818"/>
              </a:solidFill>
              <a:ln w="16598" cap="flat">
                <a:noFill/>
                <a:prstDash val="solid"/>
                <a:miter/>
              </a:ln>
            </p:spPr>
            <p:txBody>
              <a:bodyPr/>
              <a:lstStyle/>
              <a:p>
                <a:endParaRPr lang="fr-FR"/>
              </a:p>
            </p:txBody>
          </p:sp>
          <p:sp>
            <p:nvSpPr>
              <p:cNvPr id="30" name="Forme libre 29">
                <a:extLst>
                  <a:ext uri="{FF2B5EF4-FFF2-40B4-BE49-F238E27FC236}">
                    <a16:creationId xmlns:a16="http://schemas.microsoft.com/office/drawing/2014/main" id="{3575739A-9F34-7FE2-24C2-58113C387B83}"/>
                  </a:ext>
                </a:extLst>
              </p:cNvPr>
              <p:cNvSpPr/>
              <p:nvPr/>
            </p:nvSpPr>
            <p:spPr>
              <a:xfrm>
                <a:off x="-27573938" y="-5528224"/>
                <a:ext cx="218099" cy="81666"/>
              </a:xfrm>
              <a:custGeom>
                <a:avLst/>
                <a:gdLst>
                  <a:gd name="csX0" fmla="*/ 214514 w 218099"/>
                  <a:gd name="csY0" fmla="*/ 5727 h 81666"/>
                  <a:gd name="csX1" fmla="*/ 189447 w 218099"/>
                  <a:gd name="csY1" fmla="*/ 31285 h 81666"/>
                  <a:gd name="csX2" fmla="*/ 185463 w 218099"/>
                  <a:gd name="csY2" fmla="*/ 61158 h 81666"/>
                  <a:gd name="csX3" fmla="*/ 3360 w 218099"/>
                  <a:gd name="csY3" fmla="*/ 56677 h 81666"/>
                  <a:gd name="csX4" fmla="*/ 165874 w 218099"/>
                  <a:gd name="csY4" fmla="*/ 31285 h 81666"/>
                  <a:gd name="csX5" fmla="*/ 214348 w 218099"/>
                  <a:gd name="csY5" fmla="*/ 5893 h 81666"/>
                </a:gdLst>
                <a:ahLst/>
                <a:cxnLst>
                  <a:cxn ang="0">
                    <a:pos x="csX0" y="csY0"/>
                  </a:cxn>
                  <a:cxn ang="0">
                    <a:pos x="csX1" y="csY1"/>
                  </a:cxn>
                  <a:cxn ang="0">
                    <a:pos x="csX2" y="csY2"/>
                  </a:cxn>
                  <a:cxn ang="0">
                    <a:pos x="csX3" y="csY3"/>
                  </a:cxn>
                  <a:cxn ang="0">
                    <a:pos x="csX4" y="csY4"/>
                  </a:cxn>
                  <a:cxn ang="0">
                    <a:pos x="csX5" y="csY5"/>
                  </a:cxn>
                </a:cxnLst>
                <a:rect l="l" t="t" r="r" b="b"/>
                <a:pathLst>
                  <a:path w="218099" h="81666">
                    <a:moveTo>
                      <a:pt x="214514" y="5727"/>
                    </a:moveTo>
                    <a:cubicBezTo>
                      <a:pt x="229953" y="18506"/>
                      <a:pt x="190608" y="29626"/>
                      <a:pt x="189447" y="31285"/>
                    </a:cubicBezTo>
                    <a:cubicBezTo>
                      <a:pt x="187622" y="34273"/>
                      <a:pt x="199407" y="52694"/>
                      <a:pt x="185463" y="61158"/>
                    </a:cubicBezTo>
                    <a:cubicBezTo>
                      <a:pt x="176665" y="66469"/>
                      <a:pt x="-28513" y="107129"/>
                      <a:pt x="3360" y="56677"/>
                    </a:cubicBezTo>
                    <a:cubicBezTo>
                      <a:pt x="14979" y="38422"/>
                      <a:pt x="147116" y="38587"/>
                      <a:pt x="165874" y="31285"/>
                    </a:cubicBezTo>
                    <a:cubicBezTo>
                      <a:pt x="168697" y="30124"/>
                      <a:pt x="188120" y="-16013"/>
                      <a:pt x="214348" y="5893"/>
                    </a:cubicBezTo>
                    <a:close/>
                  </a:path>
                </a:pathLst>
              </a:custGeom>
              <a:solidFill>
                <a:srgbClr val="171818"/>
              </a:solidFill>
              <a:ln w="16598" cap="flat">
                <a:noFill/>
                <a:prstDash val="solid"/>
                <a:miter/>
              </a:ln>
            </p:spPr>
            <p:txBody>
              <a:bodyPr/>
              <a:lstStyle/>
              <a:p>
                <a:endParaRPr lang="fr-FR"/>
              </a:p>
            </p:txBody>
          </p:sp>
          <p:sp>
            <p:nvSpPr>
              <p:cNvPr id="31" name="Forme libre 30">
                <a:extLst>
                  <a:ext uri="{FF2B5EF4-FFF2-40B4-BE49-F238E27FC236}">
                    <a16:creationId xmlns:a16="http://schemas.microsoft.com/office/drawing/2014/main" id="{7F888F1B-8A26-E145-D771-128D0EF94498}"/>
                  </a:ext>
                </a:extLst>
              </p:cNvPr>
              <p:cNvSpPr/>
              <p:nvPr/>
            </p:nvSpPr>
            <p:spPr>
              <a:xfrm>
                <a:off x="-24205294" y="-5638866"/>
                <a:ext cx="230091" cy="49083"/>
              </a:xfrm>
              <a:custGeom>
                <a:avLst/>
                <a:gdLst>
                  <a:gd name="csX0" fmla="*/ 226501 w 230091"/>
                  <a:gd name="csY0" fmla="*/ 29406 h 49083"/>
                  <a:gd name="csX1" fmla="*/ 1069 w 230091"/>
                  <a:gd name="csY1" fmla="*/ 43181 h 49083"/>
                  <a:gd name="csX2" fmla="*/ 19994 w 230091"/>
                  <a:gd name="csY2" fmla="*/ 21938 h 49083"/>
                  <a:gd name="csX3" fmla="*/ 185001 w 230091"/>
                  <a:gd name="csY3" fmla="*/ 31 h 49083"/>
                  <a:gd name="csX4" fmla="*/ 226501 w 230091"/>
                  <a:gd name="csY4" fmla="*/ 29406 h 49083"/>
                </a:gdLst>
                <a:ahLst/>
                <a:cxnLst>
                  <a:cxn ang="0">
                    <a:pos x="csX0" y="csY0"/>
                  </a:cxn>
                  <a:cxn ang="0">
                    <a:pos x="csX1" y="csY1"/>
                  </a:cxn>
                  <a:cxn ang="0">
                    <a:pos x="csX2" y="csY2"/>
                  </a:cxn>
                  <a:cxn ang="0">
                    <a:pos x="csX3" y="csY3"/>
                  </a:cxn>
                  <a:cxn ang="0">
                    <a:pos x="csX4" y="csY4"/>
                  </a:cxn>
                </a:cxnLst>
                <a:rect l="l" t="t" r="r" b="b"/>
                <a:pathLst>
                  <a:path w="230091" h="49083">
                    <a:moveTo>
                      <a:pt x="226501" y="29406"/>
                    </a:moveTo>
                    <a:cubicBezTo>
                      <a:pt x="199609" y="31729"/>
                      <a:pt x="8540" y="61437"/>
                      <a:pt x="1069" y="43181"/>
                    </a:cubicBezTo>
                    <a:cubicBezTo>
                      <a:pt x="-4242" y="30236"/>
                      <a:pt x="11527" y="25091"/>
                      <a:pt x="19994" y="21938"/>
                    </a:cubicBezTo>
                    <a:cubicBezTo>
                      <a:pt x="37923" y="15300"/>
                      <a:pt x="164417" y="-799"/>
                      <a:pt x="185001" y="31"/>
                    </a:cubicBezTo>
                    <a:cubicBezTo>
                      <a:pt x="201102" y="695"/>
                      <a:pt x="242437" y="4512"/>
                      <a:pt x="226501" y="29406"/>
                    </a:cubicBezTo>
                    <a:close/>
                  </a:path>
                </a:pathLst>
              </a:custGeom>
              <a:solidFill>
                <a:srgbClr val="171818"/>
              </a:solidFill>
              <a:ln w="16598" cap="flat">
                <a:noFill/>
                <a:prstDash val="solid"/>
                <a:miter/>
              </a:ln>
            </p:spPr>
            <p:txBody>
              <a:bodyPr/>
              <a:lstStyle/>
              <a:p>
                <a:endParaRPr lang="fr-FR"/>
              </a:p>
            </p:txBody>
          </p:sp>
          <p:sp>
            <p:nvSpPr>
              <p:cNvPr id="32" name="Forme libre 31">
                <a:extLst>
                  <a:ext uri="{FF2B5EF4-FFF2-40B4-BE49-F238E27FC236}">
                    <a16:creationId xmlns:a16="http://schemas.microsoft.com/office/drawing/2014/main" id="{B0FD03B4-1CCE-A844-6D2C-58E0913A9029}"/>
                  </a:ext>
                </a:extLst>
              </p:cNvPr>
              <p:cNvSpPr/>
              <p:nvPr/>
            </p:nvSpPr>
            <p:spPr>
              <a:xfrm>
                <a:off x="-27137402" y="-5407589"/>
                <a:ext cx="185677" cy="49064"/>
              </a:xfrm>
              <a:custGeom>
                <a:avLst/>
                <a:gdLst>
                  <a:gd name="csX0" fmla="*/ 99690 w 185677"/>
                  <a:gd name="csY0" fmla="*/ 2427 h 49064"/>
                  <a:gd name="csX1" fmla="*/ 181364 w 185677"/>
                  <a:gd name="csY1" fmla="*/ 3257 h 49064"/>
                  <a:gd name="csX2" fmla="*/ 185678 w 185677"/>
                  <a:gd name="csY2" fmla="*/ 17695 h 49064"/>
                  <a:gd name="csX3" fmla="*/ 421 w 185677"/>
                  <a:gd name="csY3" fmla="*/ 37611 h 49064"/>
                  <a:gd name="csX4" fmla="*/ 99690 w 185677"/>
                  <a:gd name="csY4" fmla="*/ 2427 h 49064"/>
                </a:gdLst>
                <a:ahLst/>
                <a:cxnLst>
                  <a:cxn ang="0">
                    <a:pos x="csX0" y="csY0"/>
                  </a:cxn>
                  <a:cxn ang="0">
                    <a:pos x="csX1" y="csY1"/>
                  </a:cxn>
                  <a:cxn ang="0">
                    <a:pos x="csX2" y="csY2"/>
                  </a:cxn>
                  <a:cxn ang="0">
                    <a:pos x="csX3" y="csY3"/>
                  </a:cxn>
                  <a:cxn ang="0">
                    <a:pos x="csX4" y="csY4"/>
                  </a:cxn>
                </a:cxnLst>
                <a:rect l="l" t="t" r="r" b="b"/>
                <a:pathLst>
                  <a:path w="185677" h="49064">
                    <a:moveTo>
                      <a:pt x="99690" y="2427"/>
                    </a:moveTo>
                    <a:cubicBezTo>
                      <a:pt x="115293" y="1597"/>
                      <a:pt x="171900" y="-3050"/>
                      <a:pt x="181364" y="3257"/>
                    </a:cubicBezTo>
                    <a:lnTo>
                      <a:pt x="185678" y="17695"/>
                    </a:lnTo>
                    <a:cubicBezTo>
                      <a:pt x="181197" y="39436"/>
                      <a:pt x="7226" y="63999"/>
                      <a:pt x="421" y="37611"/>
                    </a:cubicBezTo>
                    <a:cubicBezTo>
                      <a:pt x="-6884" y="9231"/>
                      <a:pt x="83090" y="3422"/>
                      <a:pt x="99690" y="2427"/>
                    </a:cubicBezTo>
                    <a:close/>
                  </a:path>
                </a:pathLst>
              </a:custGeom>
              <a:solidFill>
                <a:srgbClr val="171818"/>
              </a:solidFill>
              <a:ln w="16598" cap="flat">
                <a:noFill/>
                <a:prstDash val="solid"/>
                <a:miter/>
              </a:ln>
            </p:spPr>
            <p:txBody>
              <a:bodyPr/>
              <a:lstStyle/>
              <a:p>
                <a:endParaRPr lang="fr-FR"/>
              </a:p>
            </p:txBody>
          </p:sp>
          <p:sp>
            <p:nvSpPr>
              <p:cNvPr id="33" name="Forme libre 32">
                <a:extLst>
                  <a:ext uri="{FF2B5EF4-FFF2-40B4-BE49-F238E27FC236}">
                    <a16:creationId xmlns:a16="http://schemas.microsoft.com/office/drawing/2014/main" id="{9B08666E-CC39-7572-5172-35CBE9F62CD6}"/>
                  </a:ext>
                </a:extLst>
              </p:cNvPr>
              <p:cNvSpPr/>
              <p:nvPr/>
            </p:nvSpPr>
            <p:spPr>
              <a:xfrm>
                <a:off x="-25185329" y="-9464466"/>
                <a:ext cx="169733" cy="54556"/>
              </a:xfrm>
              <a:custGeom>
                <a:avLst/>
                <a:gdLst>
                  <a:gd name="csX0" fmla="*/ 4016 w 169733"/>
                  <a:gd name="csY0" fmla="*/ 2061 h 54556"/>
                  <a:gd name="csX1" fmla="*/ 169023 w 169733"/>
                  <a:gd name="csY1" fmla="*/ 43386 h 54556"/>
                  <a:gd name="csX2" fmla="*/ 4016 w 169733"/>
                  <a:gd name="csY2" fmla="*/ 2061 h 54556"/>
                </a:gdLst>
                <a:ahLst/>
                <a:cxnLst>
                  <a:cxn ang="0">
                    <a:pos x="csX0" y="csY0"/>
                  </a:cxn>
                  <a:cxn ang="0">
                    <a:pos x="csX1" y="csY1"/>
                  </a:cxn>
                  <a:cxn ang="0">
                    <a:pos x="csX2" y="csY2"/>
                  </a:cxn>
                </a:cxnLst>
                <a:rect l="l" t="t" r="r" b="b"/>
                <a:pathLst>
                  <a:path w="169733" h="54556">
                    <a:moveTo>
                      <a:pt x="4016" y="2061"/>
                    </a:moveTo>
                    <a:cubicBezTo>
                      <a:pt x="9330" y="-5407"/>
                      <a:pt x="182136" y="7206"/>
                      <a:pt x="169023" y="43386"/>
                    </a:cubicBezTo>
                    <a:cubicBezTo>
                      <a:pt x="148439" y="69109"/>
                      <a:pt x="-28685" y="48364"/>
                      <a:pt x="4016" y="2061"/>
                    </a:cubicBezTo>
                    <a:close/>
                  </a:path>
                </a:pathLst>
              </a:custGeom>
              <a:solidFill>
                <a:srgbClr val="171818"/>
              </a:solidFill>
              <a:ln w="16598" cap="flat">
                <a:noFill/>
                <a:prstDash val="solid"/>
                <a:miter/>
              </a:ln>
            </p:spPr>
            <p:txBody>
              <a:bodyPr/>
              <a:lstStyle/>
              <a:p>
                <a:endParaRPr lang="fr-FR"/>
              </a:p>
            </p:txBody>
          </p:sp>
          <p:sp>
            <p:nvSpPr>
              <p:cNvPr id="34" name="Forme libre 33">
                <a:extLst>
                  <a:ext uri="{FF2B5EF4-FFF2-40B4-BE49-F238E27FC236}">
                    <a16:creationId xmlns:a16="http://schemas.microsoft.com/office/drawing/2014/main" id="{7D1B74A1-5AC5-FF19-B6C7-F5B644FF3F84}"/>
                  </a:ext>
                </a:extLst>
              </p:cNvPr>
              <p:cNvSpPr/>
              <p:nvPr/>
            </p:nvSpPr>
            <p:spPr>
              <a:xfrm>
                <a:off x="-25758720" y="-5504206"/>
                <a:ext cx="192178" cy="43927"/>
              </a:xfrm>
              <a:custGeom>
                <a:avLst/>
                <a:gdLst>
                  <a:gd name="csX0" fmla="*/ 2708 w 192178"/>
                  <a:gd name="csY0" fmla="*/ 17391 h 43927"/>
                  <a:gd name="csX1" fmla="*/ 178174 w 192178"/>
                  <a:gd name="csY1" fmla="*/ 29174 h 43927"/>
                  <a:gd name="csX2" fmla="*/ 2708 w 192178"/>
                  <a:gd name="csY2" fmla="*/ 17391 h 43927"/>
                </a:gdLst>
                <a:ahLst/>
                <a:cxnLst>
                  <a:cxn ang="0">
                    <a:pos x="csX0" y="csY0"/>
                  </a:cxn>
                  <a:cxn ang="0">
                    <a:pos x="csX1" y="csY1"/>
                  </a:cxn>
                  <a:cxn ang="0">
                    <a:pos x="csX2" y="csY2"/>
                  </a:cxn>
                </a:cxnLst>
                <a:rect l="l" t="t" r="r" b="b"/>
                <a:pathLst>
                  <a:path w="192178" h="43927">
                    <a:moveTo>
                      <a:pt x="2708" y="17391"/>
                    </a:moveTo>
                    <a:cubicBezTo>
                      <a:pt x="12172" y="1625"/>
                      <a:pt x="251711" y="-16963"/>
                      <a:pt x="178174" y="29174"/>
                    </a:cubicBezTo>
                    <a:cubicBezTo>
                      <a:pt x="164394" y="37804"/>
                      <a:pt x="-24682" y="63030"/>
                      <a:pt x="2708" y="17391"/>
                    </a:cubicBezTo>
                    <a:close/>
                  </a:path>
                </a:pathLst>
              </a:custGeom>
              <a:solidFill>
                <a:srgbClr val="171818"/>
              </a:solidFill>
              <a:ln w="16598" cap="flat">
                <a:noFill/>
                <a:prstDash val="solid"/>
                <a:miter/>
              </a:ln>
            </p:spPr>
            <p:txBody>
              <a:bodyPr/>
              <a:lstStyle/>
              <a:p>
                <a:endParaRPr lang="fr-FR"/>
              </a:p>
            </p:txBody>
          </p:sp>
          <p:sp>
            <p:nvSpPr>
              <p:cNvPr id="35" name="Forme libre 34">
                <a:extLst>
                  <a:ext uri="{FF2B5EF4-FFF2-40B4-BE49-F238E27FC236}">
                    <a16:creationId xmlns:a16="http://schemas.microsoft.com/office/drawing/2014/main" id="{C898FFFD-9255-37B4-60CF-B466789E7DEA}"/>
                  </a:ext>
                </a:extLst>
              </p:cNvPr>
              <p:cNvSpPr/>
              <p:nvPr/>
            </p:nvSpPr>
            <p:spPr>
              <a:xfrm>
                <a:off x="-25256699" y="-5598013"/>
                <a:ext cx="172651" cy="42146"/>
              </a:xfrm>
              <a:custGeom>
                <a:avLst/>
                <a:gdLst>
                  <a:gd name="csX0" fmla="*/ 169843 w 172651"/>
                  <a:gd name="csY0" fmla="*/ 34524 h 42146"/>
                  <a:gd name="csX1" fmla="*/ 23 w 172651"/>
                  <a:gd name="csY1" fmla="*/ 23238 h 42146"/>
                  <a:gd name="csX2" fmla="*/ 169843 w 172651"/>
                  <a:gd name="csY2" fmla="*/ 34524 h 42146"/>
                </a:gdLst>
                <a:ahLst/>
                <a:cxnLst>
                  <a:cxn ang="0">
                    <a:pos x="csX0" y="csY0"/>
                  </a:cxn>
                  <a:cxn ang="0">
                    <a:pos x="csX1" y="csY1"/>
                  </a:cxn>
                  <a:cxn ang="0">
                    <a:pos x="csX2" y="csY2"/>
                  </a:cxn>
                </a:cxnLst>
                <a:rect l="l" t="t" r="r" b="b"/>
                <a:pathLst>
                  <a:path w="172651" h="42146">
                    <a:moveTo>
                      <a:pt x="169843" y="34524"/>
                    </a:moveTo>
                    <a:cubicBezTo>
                      <a:pt x="165028" y="41826"/>
                      <a:pt x="2181" y="51286"/>
                      <a:pt x="23" y="23238"/>
                    </a:cubicBezTo>
                    <a:cubicBezTo>
                      <a:pt x="-2467" y="-9954"/>
                      <a:pt x="198561" y="-8792"/>
                      <a:pt x="169843" y="34524"/>
                    </a:cubicBezTo>
                    <a:close/>
                  </a:path>
                </a:pathLst>
              </a:custGeom>
              <a:solidFill>
                <a:srgbClr val="171818"/>
              </a:solidFill>
              <a:ln w="16598" cap="flat">
                <a:noFill/>
                <a:prstDash val="solid"/>
                <a:miter/>
              </a:ln>
            </p:spPr>
            <p:txBody>
              <a:bodyPr/>
              <a:lstStyle/>
              <a:p>
                <a:endParaRPr lang="fr-FR"/>
              </a:p>
            </p:txBody>
          </p:sp>
          <p:sp>
            <p:nvSpPr>
              <p:cNvPr id="36" name="Forme libre 35">
                <a:extLst>
                  <a:ext uri="{FF2B5EF4-FFF2-40B4-BE49-F238E27FC236}">
                    <a16:creationId xmlns:a16="http://schemas.microsoft.com/office/drawing/2014/main" id="{8D93CC5A-41D6-D65E-DB16-308F3BE7B434}"/>
                  </a:ext>
                </a:extLst>
              </p:cNvPr>
              <p:cNvSpPr/>
              <p:nvPr/>
            </p:nvSpPr>
            <p:spPr>
              <a:xfrm>
                <a:off x="-25813238" y="-5406909"/>
                <a:ext cx="183130" cy="44954"/>
              </a:xfrm>
              <a:custGeom>
                <a:avLst/>
                <a:gdLst>
                  <a:gd name="csX0" fmla="*/ 86775 w 183130"/>
                  <a:gd name="csY0" fmla="*/ 5232 h 44954"/>
                  <a:gd name="csX1" fmla="*/ 182226 w 183130"/>
                  <a:gd name="csY1" fmla="*/ 22160 h 44954"/>
                  <a:gd name="csX2" fmla="*/ 1616 w 183130"/>
                  <a:gd name="csY2" fmla="*/ 40084 h 44954"/>
                  <a:gd name="csX3" fmla="*/ 6265 w 183130"/>
                  <a:gd name="csY3" fmla="*/ 20335 h 44954"/>
                  <a:gd name="csX4" fmla="*/ 86941 w 183130"/>
                  <a:gd name="csY4" fmla="*/ 5232 h 44954"/>
                </a:gdLst>
                <a:ahLst/>
                <a:cxnLst>
                  <a:cxn ang="0">
                    <a:pos x="csX0" y="csY0"/>
                  </a:cxn>
                  <a:cxn ang="0">
                    <a:pos x="csX1" y="csY1"/>
                  </a:cxn>
                  <a:cxn ang="0">
                    <a:pos x="csX2" y="csY2"/>
                  </a:cxn>
                  <a:cxn ang="0">
                    <a:pos x="csX3" y="csY3"/>
                  </a:cxn>
                  <a:cxn ang="0">
                    <a:pos x="csX4" y="csY4"/>
                  </a:cxn>
                </a:cxnLst>
                <a:rect l="l" t="t" r="r" b="b"/>
                <a:pathLst>
                  <a:path w="183130" h="44954">
                    <a:moveTo>
                      <a:pt x="86775" y="5232"/>
                    </a:moveTo>
                    <a:cubicBezTo>
                      <a:pt x="104040" y="3241"/>
                      <a:pt x="193017" y="-12359"/>
                      <a:pt x="182226" y="22160"/>
                    </a:cubicBezTo>
                    <a:cubicBezTo>
                      <a:pt x="165460" y="43237"/>
                      <a:pt x="10248" y="50872"/>
                      <a:pt x="1616" y="40084"/>
                    </a:cubicBezTo>
                    <a:cubicBezTo>
                      <a:pt x="-3365" y="33943"/>
                      <a:pt x="4605" y="25313"/>
                      <a:pt x="6265" y="20335"/>
                    </a:cubicBezTo>
                    <a:cubicBezTo>
                      <a:pt x="32326" y="13364"/>
                      <a:pt x="60381" y="8219"/>
                      <a:pt x="86941" y="5232"/>
                    </a:cubicBezTo>
                    <a:close/>
                  </a:path>
                </a:pathLst>
              </a:custGeom>
              <a:solidFill>
                <a:srgbClr val="171818"/>
              </a:solidFill>
              <a:ln w="16598" cap="flat">
                <a:noFill/>
                <a:prstDash val="solid"/>
                <a:miter/>
              </a:ln>
            </p:spPr>
            <p:txBody>
              <a:bodyPr/>
              <a:lstStyle/>
              <a:p>
                <a:endParaRPr lang="fr-FR"/>
              </a:p>
            </p:txBody>
          </p:sp>
          <p:sp>
            <p:nvSpPr>
              <p:cNvPr id="37" name="Forme libre 36">
                <a:extLst>
                  <a:ext uri="{FF2B5EF4-FFF2-40B4-BE49-F238E27FC236}">
                    <a16:creationId xmlns:a16="http://schemas.microsoft.com/office/drawing/2014/main" id="{1F6494DD-E133-040D-78B5-1BB02DB5D308}"/>
                  </a:ext>
                </a:extLst>
              </p:cNvPr>
              <p:cNvSpPr/>
              <p:nvPr/>
            </p:nvSpPr>
            <p:spPr>
              <a:xfrm>
                <a:off x="-27276756" y="-5577343"/>
                <a:ext cx="131871" cy="40757"/>
              </a:xfrm>
              <a:custGeom>
                <a:avLst/>
                <a:gdLst>
                  <a:gd name="csX0" fmla="*/ 10625 w 131871"/>
                  <a:gd name="csY0" fmla="*/ 39578 h 40757"/>
                  <a:gd name="csX1" fmla="*/ 131641 w 131871"/>
                  <a:gd name="csY1" fmla="*/ 20161 h 40757"/>
                  <a:gd name="csX2" fmla="*/ 86323 w 131871"/>
                  <a:gd name="csY2" fmla="*/ 39578 h 40757"/>
                  <a:gd name="csX3" fmla="*/ 10791 w 131871"/>
                  <a:gd name="csY3" fmla="*/ 39578 h 40757"/>
                </a:gdLst>
                <a:ahLst/>
                <a:cxnLst>
                  <a:cxn ang="0">
                    <a:pos x="csX0" y="csY0"/>
                  </a:cxn>
                  <a:cxn ang="0">
                    <a:pos x="csX1" y="csY1"/>
                  </a:cxn>
                  <a:cxn ang="0">
                    <a:pos x="csX2" y="csY2"/>
                  </a:cxn>
                  <a:cxn ang="0">
                    <a:pos x="csX3" y="csY3"/>
                  </a:cxn>
                </a:cxnLst>
                <a:rect l="l" t="t" r="r" b="b"/>
                <a:pathLst>
                  <a:path w="131871" h="40757">
                    <a:moveTo>
                      <a:pt x="10625" y="39578"/>
                    </a:moveTo>
                    <a:cubicBezTo>
                      <a:pt x="-45484" y="15513"/>
                      <a:pt x="139276" y="-24483"/>
                      <a:pt x="131641" y="20161"/>
                    </a:cubicBezTo>
                    <a:cubicBezTo>
                      <a:pt x="130478" y="32939"/>
                      <a:pt x="92465" y="39578"/>
                      <a:pt x="86323" y="39578"/>
                    </a:cubicBezTo>
                    <a:cubicBezTo>
                      <a:pt x="72876" y="39578"/>
                      <a:pt x="16767" y="42233"/>
                      <a:pt x="10791" y="39578"/>
                    </a:cubicBezTo>
                    <a:close/>
                  </a:path>
                </a:pathLst>
              </a:custGeom>
              <a:solidFill>
                <a:srgbClr val="171818"/>
              </a:solidFill>
              <a:ln w="16598" cap="flat">
                <a:noFill/>
                <a:prstDash val="solid"/>
                <a:miter/>
              </a:ln>
            </p:spPr>
            <p:txBody>
              <a:bodyPr/>
              <a:lstStyle/>
              <a:p>
                <a:endParaRPr lang="fr-FR"/>
              </a:p>
            </p:txBody>
          </p:sp>
          <p:sp>
            <p:nvSpPr>
              <p:cNvPr id="38" name="Forme libre 37">
                <a:extLst>
                  <a:ext uri="{FF2B5EF4-FFF2-40B4-BE49-F238E27FC236}">
                    <a16:creationId xmlns:a16="http://schemas.microsoft.com/office/drawing/2014/main" id="{93E90413-EB8D-BA98-72E7-99CB42D6BE82}"/>
                  </a:ext>
                </a:extLst>
              </p:cNvPr>
              <p:cNvSpPr/>
              <p:nvPr/>
            </p:nvSpPr>
            <p:spPr>
              <a:xfrm>
                <a:off x="-23482172" y="-5491423"/>
                <a:ext cx="101685" cy="42903"/>
              </a:xfrm>
              <a:custGeom>
                <a:avLst/>
                <a:gdLst>
                  <a:gd name="csX0" fmla="*/ 48031 w 101685"/>
                  <a:gd name="csY0" fmla="*/ 625 h 42903"/>
                  <a:gd name="csX1" fmla="*/ 1552 w 101685"/>
                  <a:gd name="csY1" fmla="*/ 9586 h 42903"/>
                  <a:gd name="csX2" fmla="*/ 48031 w 101685"/>
                  <a:gd name="csY2" fmla="*/ 625 h 42903"/>
                </a:gdLst>
                <a:ahLst/>
                <a:cxnLst>
                  <a:cxn ang="0">
                    <a:pos x="csX0" y="csY0"/>
                  </a:cxn>
                  <a:cxn ang="0">
                    <a:pos x="csX1" y="csY1"/>
                  </a:cxn>
                  <a:cxn ang="0">
                    <a:pos x="csX2" y="csY2"/>
                  </a:cxn>
                </a:cxnLst>
                <a:rect l="l" t="t" r="r" b="b"/>
                <a:pathLst>
                  <a:path w="101685" h="42903">
                    <a:moveTo>
                      <a:pt x="48031" y="625"/>
                    </a:moveTo>
                    <a:cubicBezTo>
                      <a:pt x="199591" y="-8835"/>
                      <a:pt x="-20362" y="93562"/>
                      <a:pt x="1552" y="9586"/>
                    </a:cubicBezTo>
                    <a:cubicBezTo>
                      <a:pt x="8522" y="4774"/>
                      <a:pt x="37905" y="1288"/>
                      <a:pt x="48031" y="625"/>
                    </a:cubicBezTo>
                    <a:close/>
                  </a:path>
                </a:pathLst>
              </a:custGeom>
              <a:solidFill>
                <a:srgbClr val="171818"/>
              </a:solidFill>
              <a:ln w="16598" cap="flat">
                <a:noFill/>
                <a:prstDash val="solid"/>
                <a:miter/>
              </a:ln>
            </p:spPr>
            <p:txBody>
              <a:bodyPr/>
              <a:lstStyle/>
              <a:p>
                <a:endParaRPr lang="fr-FR"/>
              </a:p>
            </p:txBody>
          </p:sp>
          <p:sp>
            <p:nvSpPr>
              <p:cNvPr id="39" name="Forme libre 38">
                <a:extLst>
                  <a:ext uri="{FF2B5EF4-FFF2-40B4-BE49-F238E27FC236}">
                    <a16:creationId xmlns:a16="http://schemas.microsoft.com/office/drawing/2014/main" id="{2FE18308-CFFD-AB4B-AE8C-4B04217022EE}"/>
                  </a:ext>
                </a:extLst>
              </p:cNvPr>
              <p:cNvSpPr/>
              <p:nvPr/>
            </p:nvSpPr>
            <p:spPr>
              <a:xfrm>
                <a:off x="-26010326" y="-5610965"/>
                <a:ext cx="112454" cy="46923"/>
              </a:xfrm>
              <a:custGeom>
                <a:avLst/>
                <a:gdLst>
                  <a:gd name="csX0" fmla="*/ 2325 w 112454"/>
                  <a:gd name="csY0" fmla="*/ 42497 h 46923"/>
                  <a:gd name="csX1" fmla="*/ 112384 w 112454"/>
                  <a:gd name="csY1" fmla="*/ 10964 h 46923"/>
                  <a:gd name="csX2" fmla="*/ 2325 w 112454"/>
                  <a:gd name="csY2" fmla="*/ 42497 h 46923"/>
                </a:gdLst>
                <a:ahLst/>
                <a:cxnLst>
                  <a:cxn ang="0">
                    <a:pos x="csX0" y="csY0"/>
                  </a:cxn>
                  <a:cxn ang="0">
                    <a:pos x="csX1" y="csY1"/>
                  </a:cxn>
                  <a:cxn ang="0">
                    <a:pos x="csX2" y="csY2"/>
                  </a:cxn>
                </a:cxnLst>
                <a:rect l="l" t="t" r="r" b="b"/>
                <a:pathLst>
                  <a:path w="112454" h="46923">
                    <a:moveTo>
                      <a:pt x="2325" y="42497"/>
                    </a:moveTo>
                    <a:cubicBezTo>
                      <a:pt x="-18592" y="11296"/>
                      <a:pt x="108400" y="-15921"/>
                      <a:pt x="112384" y="10964"/>
                    </a:cubicBezTo>
                    <a:cubicBezTo>
                      <a:pt x="115537" y="32705"/>
                      <a:pt x="12118" y="57101"/>
                      <a:pt x="2325" y="42497"/>
                    </a:cubicBezTo>
                    <a:close/>
                  </a:path>
                </a:pathLst>
              </a:custGeom>
              <a:solidFill>
                <a:srgbClr val="171818"/>
              </a:solidFill>
              <a:ln w="16598" cap="flat">
                <a:noFill/>
                <a:prstDash val="solid"/>
                <a:miter/>
              </a:ln>
            </p:spPr>
            <p:txBody>
              <a:bodyPr/>
              <a:lstStyle/>
              <a:p>
                <a:endParaRPr lang="fr-FR"/>
              </a:p>
            </p:txBody>
          </p:sp>
          <p:sp>
            <p:nvSpPr>
              <p:cNvPr id="40" name="Forme libre 39">
                <a:extLst>
                  <a:ext uri="{FF2B5EF4-FFF2-40B4-BE49-F238E27FC236}">
                    <a16:creationId xmlns:a16="http://schemas.microsoft.com/office/drawing/2014/main" id="{71405F5D-A713-0DEA-94BA-976C76FD0CE7}"/>
                  </a:ext>
                </a:extLst>
              </p:cNvPr>
              <p:cNvSpPr/>
              <p:nvPr/>
            </p:nvSpPr>
            <p:spPr>
              <a:xfrm>
                <a:off x="-26920875" y="-9312200"/>
                <a:ext cx="93089" cy="53033"/>
              </a:xfrm>
              <a:custGeom>
                <a:avLst/>
                <a:gdLst>
                  <a:gd name="csX0" fmla="*/ 89834 w 93089"/>
                  <a:gd name="csY0" fmla="*/ 6130 h 53033"/>
                  <a:gd name="csX1" fmla="*/ 359 w 93089"/>
                  <a:gd name="csY1" fmla="*/ 36999 h 53033"/>
                  <a:gd name="csX2" fmla="*/ 89834 w 93089"/>
                  <a:gd name="csY2" fmla="*/ 6130 h 53033"/>
                </a:gdLst>
                <a:ahLst/>
                <a:cxnLst>
                  <a:cxn ang="0">
                    <a:pos x="csX0" y="csY0"/>
                  </a:cxn>
                  <a:cxn ang="0">
                    <a:pos x="csX1" y="csY1"/>
                  </a:cxn>
                  <a:cxn ang="0">
                    <a:pos x="csX2" y="csY2"/>
                  </a:cxn>
                </a:cxnLst>
                <a:rect l="l" t="t" r="r" b="b"/>
                <a:pathLst>
                  <a:path w="93089" h="53033">
                    <a:moveTo>
                      <a:pt x="89834" y="6130"/>
                    </a:moveTo>
                    <a:cubicBezTo>
                      <a:pt x="111914" y="34012"/>
                      <a:pt x="14967" y="76498"/>
                      <a:pt x="359" y="36999"/>
                    </a:cubicBezTo>
                    <a:cubicBezTo>
                      <a:pt x="-6113" y="7956"/>
                      <a:pt x="76888" y="-10134"/>
                      <a:pt x="89834" y="6130"/>
                    </a:cubicBezTo>
                    <a:close/>
                  </a:path>
                </a:pathLst>
              </a:custGeom>
              <a:solidFill>
                <a:srgbClr val="171818"/>
              </a:solidFill>
              <a:ln w="16598" cap="flat">
                <a:noFill/>
                <a:prstDash val="solid"/>
                <a:miter/>
              </a:ln>
            </p:spPr>
            <p:txBody>
              <a:bodyPr/>
              <a:lstStyle/>
              <a:p>
                <a:endParaRPr lang="fr-FR"/>
              </a:p>
            </p:txBody>
          </p:sp>
          <p:sp>
            <p:nvSpPr>
              <p:cNvPr id="41" name="Forme libre 40">
                <a:extLst>
                  <a:ext uri="{FF2B5EF4-FFF2-40B4-BE49-F238E27FC236}">
                    <a16:creationId xmlns:a16="http://schemas.microsoft.com/office/drawing/2014/main" id="{76784F01-C4A0-0096-3C0E-32D04D069806}"/>
                  </a:ext>
                </a:extLst>
              </p:cNvPr>
              <p:cNvSpPr/>
              <p:nvPr/>
            </p:nvSpPr>
            <p:spPr>
              <a:xfrm>
                <a:off x="-26893262" y="-9238227"/>
                <a:ext cx="94397" cy="46888"/>
              </a:xfrm>
              <a:custGeom>
                <a:avLst/>
                <a:gdLst>
                  <a:gd name="csX0" fmla="*/ 26532 w 94397"/>
                  <a:gd name="csY0" fmla="*/ 3189 h 46888"/>
                  <a:gd name="csX1" fmla="*/ 54253 w 94397"/>
                  <a:gd name="csY1" fmla="*/ 46007 h 46888"/>
                  <a:gd name="csX2" fmla="*/ 26532 w 94397"/>
                  <a:gd name="csY2" fmla="*/ 3189 h 46888"/>
                </a:gdLst>
                <a:ahLst/>
                <a:cxnLst>
                  <a:cxn ang="0">
                    <a:pos x="csX0" y="csY0"/>
                  </a:cxn>
                  <a:cxn ang="0">
                    <a:pos x="csX1" y="csY1"/>
                  </a:cxn>
                  <a:cxn ang="0">
                    <a:pos x="csX2" y="csY2"/>
                  </a:cxn>
                </a:cxnLst>
                <a:rect l="l" t="t" r="r" b="b"/>
                <a:pathLst>
                  <a:path w="94397" h="46888">
                    <a:moveTo>
                      <a:pt x="26532" y="3189"/>
                    </a:moveTo>
                    <a:cubicBezTo>
                      <a:pt x="91438" y="-12910"/>
                      <a:pt x="126464" y="36713"/>
                      <a:pt x="54253" y="46007"/>
                    </a:cubicBezTo>
                    <a:cubicBezTo>
                      <a:pt x="-692" y="53143"/>
                      <a:pt x="-20780" y="14972"/>
                      <a:pt x="26532" y="3189"/>
                    </a:cubicBezTo>
                    <a:close/>
                  </a:path>
                </a:pathLst>
              </a:custGeom>
              <a:solidFill>
                <a:srgbClr val="171818"/>
              </a:solidFill>
              <a:ln w="16598" cap="flat">
                <a:noFill/>
                <a:prstDash val="solid"/>
                <a:miter/>
              </a:ln>
            </p:spPr>
            <p:txBody>
              <a:bodyPr/>
              <a:lstStyle/>
              <a:p>
                <a:endParaRPr lang="fr-FR"/>
              </a:p>
            </p:txBody>
          </p:sp>
          <p:sp>
            <p:nvSpPr>
              <p:cNvPr id="42" name="Forme libre 41">
                <a:extLst>
                  <a:ext uri="{FF2B5EF4-FFF2-40B4-BE49-F238E27FC236}">
                    <a16:creationId xmlns:a16="http://schemas.microsoft.com/office/drawing/2014/main" id="{46243E51-8C93-BA04-866C-D28410FAD347}"/>
                  </a:ext>
                </a:extLst>
              </p:cNvPr>
              <p:cNvSpPr/>
              <p:nvPr/>
            </p:nvSpPr>
            <p:spPr>
              <a:xfrm>
                <a:off x="-27090484" y="-5574679"/>
                <a:ext cx="97685" cy="39436"/>
              </a:xfrm>
              <a:custGeom>
                <a:avLst/>
                <a:gdLst>
                  <a:gd name="csX0" fmla="*/ 4630 w 97685"/>
                  <a:gd name="csY0" fmla="*/ 18160 h 39436"/>
                  <a:gd name="csX1" fmla="*/ 2638 w 97685"/>
                  <a:gd name="csY1" fmla="*/ 34756 h 39436"/>
                  <a:gd name="csX2" fmla="*/ 4630 w 97685"/>
                  <a:gd name="csY2" fmla="*/ 18160 h 39436"/>
                </a:gdLst>
                <a:ahLst/>
                <a:cxnLst>
                  <a:cxn ang="0">
                    <a:pos x="csX0" y="csY0"/>
                  </a:cxn>
                  <a:cxn ang="0">
                    <a:pos x="csX1" y="csY1"/>
                  </a:cxn>
                  <a:cxn ang="0">
                    <a:pos x="csX2" y="csY2"/>
                  </a:cxn>
                </a:cxnLst>
                <a:rect l="l" t="t" r="r" b="b"/>
                <a:pathLst>
                  <a:path w="97685" h="39436">
                    <a:moveTo>
                      <a:pt x="4630" y="18160"/>
                    </a:moveTo>
                    <a:cubicBezTo>
                      <a:pt x="62731" y="-39760"/>
                      <a:pt x="182254" y="61808"/>
                      <a:pt x="2638" y="34756"/>
                    </a:cubicBezTo>
                    <a:cubicBezTo>
                      <a:pt x="-2507" y="30109"/>
                      <a:pt x="813" y="21977"/>
                      <a:pt x="4630" y="18160"/>
                    </a:cubicBezTo>
                    <a:close/>
                  </a:path>
                </a:pathLst>
              </a:custGeom>
              <a:solidFill>
                <a:srgbClr val="171818"/>
              </a:solidFill>
              <a:ln w="16598" cap="flat">
                <a:noFill/>
                <a:prstDash val="solid"/>
                <a:miter/>
              </a:ln>
            </p:spPr>
            <p:txBody>
              <a:bodyPr/>
              <a:lstStyle/>
              <a:p>
                <a:endParaRPr lang="fr-FR"/>
              </a:p>
            </p:txBody>
          </p:sp>
          <p:sp>
            <p:nvSpPr>
              <p:cNvPr id="43" name="Forme libre 42">
                <a:extLst>
                  <a:ext uri="{FF2B5EF4-FFF2-40B4-BE49-F238E27FC236}">
                    <a16:creationId xmlns:a16="http://schemas.microsoft.com/office/drawing/2014/main" id="{E3D585C8-69D7-5D41-0A56-AAF2B1398B0F}"/>
                  </a:ext>
                </a:extLst>
              </p:cNvPr>
              <p:cNvSpPr/>
              <p:nvPr/>
            </p:nvSpPr>
            <p:spPr>
              <a:xfrm>
                <a:off x="-26955755" y="-5578093"/>
                <a:ext cx="90600" cy="32145"/>
              </a:xfrm>
              <a:custGeom>
                <a:avLst/>
                <a:gdLst>
                  <a:gd name="csX0" fmla="*/ 7185 w 90600"/>
                  <a:gd name="csY0" fmla="*/ 0 h 32145"/>
                  <a:gd name="csX1" fmla="*/ 82717 w 90600"/>
                  <a:gd name="csY1" fmla="*/ 0 h 32145"/>
                  <a:gd name="csX2" fmla="*/ 85538 w 90600"/>
                  <a:gd name="csY2" fmla="*/ 28047 h 32145"/>
                  <a:gd name="csX3" fmla="*/ 7185 w 90600"/>
                  <a:gd name="csY3" fmla="*/ 0 h 32145"/>
                </a:gdLst>
                <a:ahLst/>
                <a:cxnLst>
                  <a:cxn ang="0">
                    <a:pos x="csX0" y="csY0"/>
                  </a:cxn>
                  <a:cxn ang="0">
                    <a:pos x="csX1" y="csY1"/>
                  </a:cxn>
                  <a:cxn ang="0">
                    <a:pos x="csX2" y="csY2"/>
                  </a:cxn>
                  <a:cxn ang="0">
                    <a:pos x="csX3" y="csY3"/>
                  </a:cxn>
                </a:cxnLst>
                <a:rect l="l" t="t" r="r" b="b"/>
                <a:pathLst>
                  <a:path w="90600" h="32145">
                    <a:moveTo>
                      <a:pt x="7185" y="0"/>
                    </a:moveTo>
                    <a:lnTo>
                      <a:pt x="82717" y="0"/>
                    </a:lnTo>
                    <a:cubicBezTo>
                      <a:pt x="89521" y="0"/>
                      <a:pt x="95001" y="22073"/>
                      <a:pt x="85538" y="28047"/>
                    </a:cubicBezTo>
                    <a:cubicBezTo>
                      <a:pt x="77071" y="34188"/>
                      <a:pt x="-28007" y="38835"/>
                      <a:pt x="7185" y="0"/>
                    </a:cubicBezTo>
                    <a:close/>
                  </a:path>
                </a:pathLst>
              </a:custGeom>
              <a:solidFill>
                <a:srgbClr val="171818"/>
              </a:solidFill>
              <a:ln w="16598" cap="flat">
                <a:noFill/>
                <a:prstDash val="solid"/>
                <a:miter/>
              </a:ln>
            </p:spPr>
            <p:txBody>
              <a:bodyPr/>
              <a:lstStyle/>
              <a:p>
                <a:endParaRPr lang="fr-FR"/>
              </a:p>
            </p:txBody>
          </p:sp>
          <p:sp>
            <p:nvSpPr>
              <p:cNvPr id="44" name="Forme libre 43">
                <a:extLst>
                  <a:ext uri="{FF2B5EF4-FFF2-40B4-BE49-F238E27FC236}">
                    <a16:creationId xmlns:a16="http://schemas.microsoft.com/office/drawing/2014/main" id="{98186770-2E6F-1C43-A3E8-119A76B9033B}"/>
                  </a:ext>
                </a:extLst>
              </p:cNvPr>
              <p:cNvSpPr/>
              <p:nvPr/>
            </p:nvSpPr>
            <p:spPr>
              <a:xfrm>
                <a:off x="-26849786" y="-9161339"/>
                <a:ext cx="65357" cy="45335"/>
              </a:xfrm>
              <a:custGeom>
                <a:avLst/>
                <a:gdLst>
                  <a:gd name="csX0" fmla="*/ 28375 w 65357"/>
                  <a:gd name="csY0" fmla="*/ 1812 h 45335"/>
                  <a:gd name="csX1" fmla="*/ 64230 w 65357"/>
                  <a:gd name="csY1" fmla="*/ 22225 h 45335"/>
                  <a:gd name="csX2" fmla="*/ 153 w 65357"/>
                  <a:gd name="csY2" fmla="*/ 19238 h 45335"/>
                  <a:gd name="csX3" fmla="*/ 28375 w 65357"/>
                  <a:gd name="csY3" fmla="*/ 1812 h 45335"/>
                </a:gdLst>
                <a:ahLst/>
                <a:cxnLst>
                  <a:cxn ang="0">
                    <a:pos x="csX0" y="csY0"/>
                  </a:cxn>
                  <a:cxn ang="0">
                    <a:pos x="csX1" y="csY1"/>
                  </a:cxn>
                  <a:cxn ang="0">
                    <a:pos x="csX2" y="csY2"/>
                  </a:cxn>
                  <a:cxn ang="0">
                    <a:pos x="csX3" y="csY3"/>
                  </a:cxn>
                </a:cxnLst>
                <a:rect l="l" t="t" r="r" b="b"/>
                <a:pathLst>
                  <a:path w="65357" h="45335">
                    <a:moveTo>
                      <a:pt x="28375" y="1812"/>
                    </a:moveTo>
                    <a:cubicBezTo>
                      <a:pt x="46801" y="-1341"/>
                      <a:pt x="70870" y="-3332"/>
                      <a:pt x="64230" y="22225"/>
                    </a:cubicBezTo>
                    <a:cubicBezTo>
                      <a:pt x="48294" y="48115"/>
                      <a:pt x="-3166" y="58737"/>
                      <a:pt x="153" y="19238"/>
                    </a:cubicBezTo>
                    <a:cubicBezTo>
                      <a:pt x="2976" y="8949"/>
                      <a:pt x="19078" y="3306"/>
                      <a:pt x="28375" y="1812"/>
                    </a:cubicBezTo>
                    <a:close/>
                  </a:path>
                </a:pathLst>
              </a:custGeom>
              <a:solidFill>
                <a:srgbClr val="171818"/>
              </a:solidFill>
              <a:ln w="16598" cap="flat">
                <a:noFill/>
                <a:prstDash val="solid"/>
                <a:miter/>
              </a:ln>
            </p:spPr>
            <p:txBody>
              <a:bodyPr/>
              <a:lstStyle/>
              <a:p>
                <a:endParaRPr lang="fr-FR"/>
              </a:p>
            </p:txBody>
          </p:sp>
          <p:sp>
            <p:nvSpPr>
              <p:cNvPr id="45" name="Forme libre 44">
                <a:extLst>
                  <a:ext uri="{FF2B5EF4-FFF2-40B4-BE49-F238E27FC236}">
                    <a16:creationId xmlns:a16="http://schemas.microsoft.com/office/drawing/2014/main" id="{B5B208B4-890E-A3A2-D1DA-94811909BD51}"/>
                  </a:ext>
                </a:extLst>
              </p:cNvPr>
              <p:cNvSpPr/>
              <p:nvPr/>
            </p:nvSpPr>
            <p:spPr>
              <a:xfrm>
                <a:off x="-24279755" y="-5517525"/>
                <a:ext cx="115869" cy="20087"/>
              </a:xfrm>
              <a:custGeom>
                <a:avLst/>
                <a:gdLst>
                  <a:gd name="csX0" fmla="*/ 105743 w 115869"/>
                  <a:gd name="csY0" fmla="*/ 7 h 20087"/>
                  <a:gd name="csX1" fmla="*/ 115869 w 115869"/>
                  <a:gd name="csY1" fmla="*/ 4985 h 20087"/>
                  <a:gd name="csX2" fmla="*/ 20086 w 115869"/>
                  <a:gd name="csY2" fmla="*/ 20088 h 20087"/>
                  <a:gd name="csX3" fmla="*/ 0 w 115869"/>
                  <a:gd name="csY3" fmla="*/ 15109 h 20087"/>
                  <a:gd name="csX4" fmla="*/ 105909 w 115869"/>
                  <a:gd name="csY4" fmla="*/ 7 h 20087"/>
                </a:gdLst>
                <a:ahLst/>
                <a:cxnLst>
                  <a:cxn ang="0">
                    <a:pos x="csX0" y="csY0"/>
                  </a:cxn>
                  <a:cxn ang="0">
                    <a:pos x="csX1" y="csY1"/>
                  </a:cxn>
                  <a:cxn ang="0">
                    <a:pos x="csX2" y="csY2"/>
                  </a:cxn>
                  <a:cxn ang="0">
                    <a:pos x="csX3" y="csY3"/>
                  </a:cxn>
                  <a:cxn ang="0">
                    <a:pos x="csX4" y="csY4"/>
                  </a:cxn>
                </a:cxnLst>
                <a:rect l="l" t="t" r="r" b="b"/>
                <a:pathLst>
                  <a:path w="115869" h="20087">
                    <a:moveTo>
                      <a:pt x="105743" y="7"/>
                    </a:moveTo>
                    <a:cubicBezTo>
                      <a:pt x="107070" y="7"/>
                      <a:pt x="112384" y="5318"/>
                      <a:pt x="115869" y="4985"/>
                    </a:cubicBezTo>
                    <a:cubicBezTo>
                      <a:pt x="97942" y="15275"/>
                      <a:pt x="43160" y="18429"/>
                      <a:pt x="20086" y="20088"/>
                    </a:cubicBezTo>
                    <a:cubicBezTo>
                      <a:pt x="19091" y="20088"/>
                      <a:pt x="10458" y="14611"/>
                      <a:pt x="0" y="15109"/>
                    </a:cubicBezTo>
                    <a:cubicBezTo>
                      <a:pt x="31541" y="11624"/>
                      <a:pt x="75696" y="-325"/>
                      <a:pt x="105909" y="7"/>
                    </a:cubicBezTo>
                    <a:close/>
                  </a:path>
                </a:pathLst>
              </a:custGeom>
              <a:solidFill>
                <a:srgbClr val="1488C7"/>
              </a:solidFill>
              <a:ln w="16598" cap="flat">
                <a:noFill/>
                <a:prstDash val="solid"/>
                <a:miter/>
              </a:ln>
            </p:spPr>
            <p:txBody>
              <a:bodyPr/>
              <a:lstStyle/>
              <a:p>
                <a:endParaRPr lang="fr-FR"/>
              </a:p>
            </p:txBody>
          </p:sp>
          <p:sp>
            <p:nvSpPr>
              <p:cNvPr id="46" name="Forme libre 45">
                <a:extLst>
                  <a:ext uri="{FF2B5EF4-FFF2-40B4-BE49-F238E27FC236}">
                    <a16:creationId xmlns:a16="http://schemas.microsoft.com/office/drawing/2014/main" id="{BAE1D28C-1681-08D8-79A2-82580FF49D91}"/>
                  </a:ext>
                </a:extLst>
              </p:cNvPr>
              <p:cNvSpPr/>
              <p:nvPr/>
            </p:nvSpPr>
            <p:spPr>
              <a:xfrm>
                <a:off x="-25807255" y="-5406822"/>
                <a:ext cx="80792" cy="20247"/>
              </a:xfrm>
              <a:custGeom>
                <a:avLst/>
                <a:gdLst>
                  <a:gd name="csX0" fmla="*/ 50581 w 80792"/>
                  <a:gd name="csY0" fmla="*/ 166 h 20247"/>
                  <a:gd name="csX1" fmla="*/ 80792 w 80792"/>
                  <a:gd name="csY1" fmla="*/ 5145 h 20247"/>
                  <a:gd name="csX2" fmla="*/ 116 w 80792"/>
                  <a:gd name="csY2" fmla="*/ 20247 h 20247"/>
                  <a:gd name="csX3" fmla="*/ 116 w 80792"/>
                  <a:gd name="csY3" fmla="*/ 10123 h 20247"/>
                  <a:gd name="csX4" fmla="*/ 50581 w 80792"/>
                  <a:gd name="csY4" fmla="*/ 0 h 20247"/>
                </a:gdLst>
                <a:ahLst/>
                <a:cxnLst>
                  <a:cxn ang="0">
                    <a:pos x="csX0" y="csY0"/>
                  </a:cxn>
                  <a:cxn ang="0">
                    <a:pos x="csX1" y="csY1"/>
                  </a:cxn>
                  <a:cxn ang="0">
                    <a:pos x="csX2" y="csY2"/>
                  </a:cxn>
                  <a:cxn ang="0">
                    <a:pos x="csX3" y="csY3"/>
                  </a:cxn>
                  <a:cxn ang="0">
                    <a:pos x="csX4" y="csY4"/>
                  </a:cxn>
                </a:cxnLst>
                <a:rect l="l" t="t" r="r" b="b"/>
                <a:pathLst>
                  <a:path w="80792" h="20247">
                    <a:moveTo>
                      <a:pt x="50581" y="166"/>
                    </a:moveTo>
                    <a:cubicBezTo>
                      <a:pt x="54232" y="166"/>
                      <a:pt x="71165" y="10455"/>
                      <a:pt x="80792" y="5145"/>
                    </a:cubicBezTo>
                    <a:cubicBezTo>
                      <a:pt x="54232" y="8132"/>
                      <a:pt x="26177" y="13277"/>
                      <a:pt x="116" y="20247"/>
                    </a:cubicBezTo>
                    <a:cubicBezTo>
                      <a:pt x="944" y="17592"/>
                      <a:pt x="-383" y="13277"/>
                      <a:pt x="116" y="10123"/>
                    </a:cubicBezTo>
                    <a:cubicBezTo>
                      <a:pt x="15553" y="8132"/>
                      <a:pt x="37964" y="0"/>
                      <a:pt x="50581" y="0"/>
                    </a:cubicBezTo>
                    <a:close/>
                  </a:path>
                </a:pathLst>
              </a:custGeom>
              <a:solidFill>
                <a:srgbClr val="1488C7"/>
              </a:solidFill>
              <a:ln w="16598" cap="flat">
                <a:noFill/>
                <a:prstDash val="solid"/>
                <a:miter/>
              </a:ln>
            </p:spPr>
            <p:txBody>
              <a:bodyPr/>
              <a:lstStyle/>
              <a:p>
                <a:endParaRPr lang="fr-FR"/>
              </a:p>
            </p:txBody>
          </p:sp>
          <p:sp>
            <p:nvSpPr>
              <p:cNvPr id="47" name="Forme libre 46">
                <a:extLst>
                  <a:ext uri="{FF2B5EF4-FFF2-40B4-BE49-F238E27FC236}">
                    <a16:creationId xmlns:a16="http://schemas.microsoft.com/office/drawing/2014/main" id="{E5D2704F-E339-8237-CC44-93E43B0EEA84}"/>
                  </a:ext>
                </a:extLst>
              </p:cNvPr>
              <p:cNvSpPr/>
              <p:nvPr/>
            </p:nvSpPr>
            <p:spPr>
              <a:xfrm>
                <a:off x="-24915045" y="-7029420"/>
                <a:ext cx="65569" cy="20260"/>
              </a:xfrm>
              <a:custGeom>
                <a:avLst/>
                <a:gdLst>
                  <a:gd name="csX0" fmla="*/ 65570 w 65569"/>
                  <a:gd name="csY0" fmla="*/ 15269 h 20260"/>
                  <a:gd name="csX1" fmla="*/ 55444 w 65569"/>
                  <a:gd name="csY1" fmla="*/ 20247 h 20260"/>
                  <a:gd name="csX2" fmla="*/ 0 w 65569"/>
                  <a:gd name="csY2" fmla="*/ 10124 h 20260"/>
                  <a:gd name="csX3" fmla="*/ 4981 w 65569"/>
                  <a:gd name="csY3" fmla="*/ 0 h 20260"/>
                  <a:gd name="csX4" fmla="*/ 65404 w 65569"/>
                  <a:gd name="csY4" fmla="*/ 15102 h 20260"/>
                </a:gdLst>
                <a:ahLst/>
                <a:cxnLst>
                  <a:cxn ang="0">
                    <a:pos x="csX0" y="csY0"/>
                  </a:cxn>
                  <a:cxn ang="0">
                    <a:pos x="csX1" y="csY1"/>
                  </a:cxn>
                  <a:cxn ang="0">
                    <a:pos x="csX2" y="csY2"/>
                  </a:cxn>
                  <a:cxn ang="0">
                    <a:pos x="csX3" y="csY3"/>
                  </a:cxn>
                  <a:cxn ang="0">
                    <a:pos x="csX4" y="csY4"/>
                  </a:cxn>
                </a:cxnLst>
                <a:rect l="l" t="t" r="r" b="b"/>
                <a:pathLst>
                  <a:path w="65569" h="20260">
                    <a:moveTo>
                      <a:pt x="65570" y="15269"/>
                    </a:moveTo>
                    <a:cubicBezTo>
                      <a:pt x="62085" y="15102"/>
                      <a:pt x="56773" y="20247"/>
                      <a:pt x="55444" y="20247"/>
                    </a:cubicBezTo>
                    <a:cubicBezTo>
                      <a:pt x="40339" y="20745"/>
                      <a:pt x="21083" y="7468"/>
                      <a:pt x="0" y="10124"/>
                    </a:cubicBezTo>
                    <a:lnTo>
                      <a:pt x="4981" y="0"/>
                    </a:lnTo>
                    <a:cubicBezTo>
                      <a:pt x="10126" y="3651"/>
                      <a:pt x="52954" y="11949"/>
                      <a:pt x="65404" y="15102"/>
                    </a:cubicBezTo>
                    <a:close/>
                  </a:path>
                </a:pathLst>
              </a:custGeom>
              <a:solidFill>
                <a:srgbClr val="1488C7"/>
              </a:solidFill>
              <a:ln w="16598" cap="flat">
                <a:noFill/>
                <a:prstDash val="solid"/>
                <a:miter/>
              </a:ln>
            </p:spPr>
            <p:txBody>
              <a:bodyPr/>
              <a:lstStyle/>
              <a:p>
                <a:endParaRPr lang="fr-FR"/>
              </a:p>
            </p:txBody>
          </p:sp>
          <p:sp>
            <p:nvSpPr>
              <p:cNvPr id="48" name="Forme libre 47">
                <a:extLst>
                  <a:ext uri="{FF2B5EF4-FFF2-40B4-BE49-F238E27FC236}">
                    <a16:creationId xmlns:a16="http://schemas.microsoft.com/office/drawing/2014/main" id="{ACAC6967-7AFD-C8A3-E574-9C7A47DC88DD}"/>
                  </a:ext>
                </a:extLst>
              </p:cNvPr>
              <p:cNvSpPr/>
              <p:nvPr/>
            </p:nvSpPr>
            <p:spPr>
              <a:xfrm>
                <a:off x="-25837187" y="-5396934"/>
                <a:ext cx="20087" cy="5519"/>
              </a:xfrm>
              <a:custGeom>
                <a:avLst/>
                <a:gdLst>
                  <a:gd name="csX0" fmla="*/ 20088 w 20087"/>
                  <a:gd name="csY0" fmla="*/ 235 h 5519"/>
                  <a:gd name="csX1" fmla="*/ 0 w 20087"/>
                  <a:gd name="csY1" fmla="*/ 5214 h 5519"/>
                  <a:gd name="csX2" fmla="*/ 20088 w 20087"/>
                  <a:gd name="csY2" fmla="*/ 235 h 5519"/>
                </a:gdLst>
                <a:ahLst/>
                <a:cxnLst>
                  <a:cxn ang="0">
                    <a:pos x="csX0" y="csY0"/>
                  </a:cxn>
                  <a:cxn ang="0">
                    <a:pos x="csX1" y="csY1"/>
                  </a:cxn>
                  <a:cxn ang="0">
                    <a:pos x="csX2" y="csY2"/>
                  </a:cxn>
                </a:cxnLst>
                <a:rect l="l" t="t" r="r" b="b"/>
                <a:pathLst>
                  <a:path w="20087" h="5519">
                    <a:moveTo>
                      <a:pt x="20088" y="235"/>
                    </a:moveTo>
                    <a:cubicBezTo>
                      <a:pt x="15938" y="7869"/>
                      <a:pt x="6807" y="4882"/>
                      <a:pt x="0" y="5214"/>
                    </a:cubicBezTo>
                    <a:cubicBezTo>
                      <a:pt x="4150" y="-2420"/>
                      <a:pt x="13281" y="733"/>
                      <a:pt x="20088" y="235"/>
                    </a:cubicBezTo>
                    <a:close/>
                  </a:path>
                </a:pathLst>
              </a:custGeom>
              <a:solidFill>
                <a:srgbClr val="1488C7"/>
              </a:solidFill>
              <a:ln w="16598" cap="flat">
                <a:noFill/>
                <a:prstDash val="solid"/>
                <a:miter/>
              </a:ln>
            </p:spPr>
            <p:txBody>
              <a:bodyPr/>
              <a:lstStyle/>
              <a:p>
                <a:endParaRPr lang="fr-FR"/>
              </a:p>
            </p:txBody>
          </p:sp>
          <p:sp>
            <p:nvSpPr>
              <p:cNvPr id="49" name="Forme libre 48">
                <a:extLst>
                  <a:ext uri="{FF2B5EF4-FFF2-40B4-BE49-F238E27FC236}">
                    <a16:creationId xmlns:a16="http://schemas.microsoft.com/office/drawing/2014/main" id="{41C82FA6-12AE-29D9-3B09-9540C69734D4}"/>
                  </a:ext>
                </a:extLst>
              </p:cNvPr>
              <p:cNvSpPr/>
              <p:nvPr/>
            </p:nvSpPr>
            <p:spPr>
              <a:xfrm>
                <a:off x="-24154165" y="-5517518"/>
                <a:ext cx="479" cy="4978"/>
              </a:xfrm>
              <a:custGeom>
                <a:avLst/>
                <a:gdLst>
                  <a:gd name="csX0" fmla="*/ 239 w 479"/>
                  <a:gd name="csY0" fmla="*/ 4979 h 4978"/>
                  <a:gd name="csX1" fmla="*/ 239 w 479"/>
                  <a:gd name="csY1" fmla="*/ 0 h 4978"/>
                  <a:gd name="csX2" fmla="*/ 239 w 479"/>
                  <a:gd name="csY2" fmla="*/ 4979 h 4978"/>
                </a:gdLst>
                <a:ahLst/>
                <a:cxnLst>
                  <a:cxn ang="0">
                    <a:pos x="csX0" y="csY0"/>
                  </a:cxn>
                  <a:cxn ang="0">
                    <a:pos x="csX1" y="csY1"/>
                  </a:cxn>
                  <a:cxn ang="0">
                    <a:pos x="csX2" y="csY2"/>
                  </a:cxn>
                </a:cxnLst>
                <a:rect l="l" t="t" r="r" b="b"/>
                <a:pathLst>
                  <a:path w="479" h="4978">
                    <a:moveTo>
                      <a:pt x="239" y="4979"/>
                    </a:moveTo>
                    <a:cubicBezTo>
                      <a:pt x="1070" y="3983"/>
                      <a:pt x="-590" y="830"/>
                      <a:pt x="239" y="0"/>
                    </a:cubicBezTo>
                    <a:lnTo>
                      <a:pt x="239" y="4979"/>
                    </a:lnTo>
                    <a:close/>
                  </a:path>
                </a:pathLst>
              </a:custGeom>
              <a:solidFill>
                <a:srgbClr val="1488C7"/>
              </a:solidFill>
              <a:ln w="16598" cap="flat">
                <a:noFill/>
                <a:prstDash val="solid"/>
                <a:miter/>
              </a:ln>
            </p:spPr>
            <p:txBody>
              <a:bodyPr/>
              <a:lstStyle/>
              <a:p>
                <a:endParaRPr lang="fr-FR"/>
              </a:p>
            </p:txBody>
          </p:sp>
          <p:sp>
            <p:nvSpPr>
              <p:cNvPr id="50" name="Forme libre 49">
                <a:extLst>
                  <a:ext uri="{FF2B5EF4-FFF2-40B4-BE49-F238E27FC236}">
                    <a16:creationId xmlns:a16="http://schemas.microsoft.com/office/drawing/2014/main" id="{E123E3DD-1363-FBA4-7488-D6222A2D8DF8}"/>
                  </a:ext>
                </a:extLst>
              </p:cNvPr>
              <p:cNvSpPr/>
              <p:nvPr/>
            </p:nvSpPr>
            <p:spPr>
              <a:xfrm>
                <a:off x="-26584020" y="-8277007"/>
                <a:ext cx="46480" cy="40680"/>
              </a:xfrm>
              <a:custGeom>
                <a:avLst/>
                <a:gdLst>
                  <a:gd name="csX0" fmla="*/ 46139 w 46480"/>
                  <a:gd name="csY0" fmla="*/ 28273 h 40680"/>
                  <a:gd name="csX1" fmla="*/ 1650 w 46480"/>
                  <a:gd name="csY1" fmla="*/ 12008 h 40680"/>
                  <a:gd name="csX2" fmla="*/ 46139 w 46480"/>
                  <a:gd name="csY2" fmla="*/ 28273 h 40680"/>
                </a:gdLst>
                <a:ahLst/>
                <a:cxnLst>
                  <a:cxn ang="0">
                    <a:pos x="csX0" y="csY0"/>
                  </a:cxn>
                  <a:cxn ang="0">
                    <a:pos x="csX1" y="csY1"/>
                  </a:cxn>
                  <a:cxn ang="0">
                    <a:pos x="csX2" y="csY2"/>
                  </a:cxn>
                </a:cxnLst>
                <a:rect l="l" t="t" r="r" b="b"/>
                <a:pathLst>
                  <a:path w="46480" h="40680">
                    <a:moveTo>
                      <a:pt x="46139" y="28273"/>
                    </a:moveTo>
                    <a:cubicBezTo>
                      <a:pt x="41989" y="39890"/>
                      <a:pt x="-9804" y="55158"/>
                      <a:pt x="1650" y="12008"/>
                    </a:cubicBezTo>
                    <a:cubicBezTo>
                      <a:pt x="9619" y="-17698"/>
                      <a:pt x="50621" y="15494"/>
                      <a:pt x="46139" y="28273"/>
                    </a:cubicBezTo>
                    <a:close/>
                  </a:path>
                </a:pathLst>
              </a:custGeom>
              <a:solidFill>
                <a:schemeClr val="accent5"/>
              </a:solidFill>
              <a:ln w="16598" cap="flat">
                <a:noFill/>
                <a:prstDash val="solid"/>
                <a:miter/>
              </a:ln>
            </p:spPr>
            <p:txBody>
              <a:bodyPr/>
              <a:lstStyle/>
              <a:p>
                <a:endParaRPr lang="fr-FR"/>
              </a:p>
            </p:txBody>
          </p:sp>
          <p:sp>
            <p:nvSpPr>
              <p:cNvPr id="51" name="Forme libre 50">
                <a:extLst>
                  <a:ext uri="{FF2B5EF4-FFF2-40B4-BE49-F238E27FC236}">
                    <a16:creationId xmlns:a16="http://schemas.microsoft.com/office/drawing/2014/main" id="{02D605C3-E3AF-3BF4-CA8C-772A6FB8D07E}"/>
                  </a:ext>
                </a:extLst>
              </p:cNvPr>
              <p:cNvSpPr/>
              <p:nvPr/>
            </p:nvSpPr>
            <p:spPr>
              <a:xfrm>
                <a:off x="-25000702" y="-8334370"/>
                <a:ext cx="332668" cy="1290012"/>
              </a:xfrm>
              <a:custGeom>
                <a:avLst/>
                <a:gdLst>
                  <a:gd name="csX0" fmla="*/ 262118 w 332668"/>
                  <a:gd name="csY0" fmla="*/ 166 h 1290012"/>
                  <a:gd name="csX1" fmla="*/ 332669 w 332668"/>
                  <a:gd name="csY1" fmla="*/ 1290013 h 1290012"/>
                  <a:gd name="csX2" fmla="*/ 121182 w 332668"/>
                  <a:gd name="csY2" fmla="*/ 1252008 h 1290012"/>
                  <a:gd name="csX3" fmla="*/ 131142 w 332668"/>
                  <a:gd name="csY3" fmla="*/ 990288 h 1290012"/>
                  <a:gd name="csX4" fmla="*/ 211486 w 332668"/>
                  <a:gd name="csY4" fmla="*/ 249273 h 1290012"/>
                  <a:gd name="csX5" fmla="*/ 203519 w 332668"/>
                  <a:gd name="csY5" fmla="*/ 141399 h 1290012"/>
                  <a:gd name="csX6" fmla="*/ 183765 w 332668"/>
                  <a:gd name="csY6" fmla="*/ 146046 h 1290012"/>
                  <a:gd name="csX7" fmla="*/ 75532 w 332668"/>
                  <a:gd name="csY7" fmla="*/ 1169027 h 1290012"/>
                  <a:gd name="csX8" fmla="*/ 0 w 332668"/>
                  <a:gd name="csY8" fmla="*/ 1146291 h 1290012"/>
                  <a:gd name="csX9" fmla="*/ 112384 w 332668"/>
                  <a:gd name="csY9" fmla="*/ 351671 h 1290012"/>
                  <a:gd name="csX10" fmla="*/ 262118 w 332668"/>
                  <a:gd name="csY10" fmla="*/ 0 h 129001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332668" h="1290012">
                    <a:moveTo>
                      <a:pt x="262118" y="166"/>
                    </a:moveTo>
                    <a:lnTo>
                      <a:pt x="332669" y="1290013"/>
                    </a:lnTo>
                    <a:cubicBezTo>
                      <a:pt x="296978" y="1282711"/>
                      <a:pt x="130644" y="1285200"/>
                      <a:pt x="121182" y="1252008"/>
                    </a:cubicBezTo>
                    <a:cubicBezTo>
                      <a:pt x="111719" y="1218816"/>
                      <a:pt x="127823" y="1039246"/>
                      <a:pt x="131142" y="990288"/>
                    </a:cubicBezTo>
                    <a:cubicBezTo>
                      <a:pt x="147742" y="745164"/>
                      <a:pt x="199369" y="492240"/>
                      <a:pt x="211486" y="249273"/>
                    </a:cubicBezTo>
                    <a:cubicBezTo>
                      <a:pt x="212317" y="231349"/>
                      <a:pt x="220285" y="148701"/>
                      <a:pt x="203519" y="141399"/>
                    </a:cubicBezTo>
                    <a:lnTo>
                      <a:pt x="183765" y="146046"/>
                    </a:lnTo>
                    <a:cubicBezTo>
                      <a:pt x="130147" y="482780"/>
                      <a:pt x="96116" y="827148"/>
                      <a:pt x="75532" y="1169027"/>
                    </a:cubicBezTo>
                    <a:cubicBezTo>
                      <a:pt x="55943" y="1161725"/>
                      <a:pt x="5976" y="1165874"/>
                      <a:pt x="0" y="1146291"/>
                    </a:cubicBezTo>
                    <a:cubicBezTo>
                      <a:pt x="16766" y="883409"/>
                      <a:pt x="49468" y="607250"/>
                      <a:pt x="112384" y="351671"/>
                    </a:cubicBezTo>
                    <a:cubicBezTo>
                      <a:pt x="140769" y="236162"/>
                      <a:pt x="175631" y="83312"/>
                      <a:pt x="262118" y="0"/>
                    </a:cubicBezTo>
                    <a:close/>
                  </a:path>
                </a:pathLst>
              </a:custGeom>
              <a:solidFill>
                <a:schemeClr val="accent5"/>
              </a:solidFill>
              <a:ln w="16598" cap="flat">
                <a:noFill/>
                <a:prstDash val="solid"/>
                <a:miter/>
              </a:ln>
            </p:spPr>
            <p:txBody>
              <a:bodyPr/>
              <a:lstStyle/>
              <a:p>
                <a:endParaRPr lang="fr-FR"/>
              </a:p>
            </p:txBody>
          </p:sp>
          <p:sp>
            <p:nvSpPr>
              <p:cNvPr id="52" name="Forme libre 51">
                <a:extLst>
                  <a:ext uri="{FF2B5EF4-FFF2-40B4-BE49-F238E27FC236}">
                    <a16:creationId xmlns:a16="http://schemas.microsoft.com/office/drawing/2014/main" id="{E7B8514B-2D55-F20F-AE34-D81B3336FEF0}"/>
                  </a:ext>
                </a:extLst>
              </p:cNvPr>
              <p:cNvSpPr/>
              <p:nvPr/>
            </p:nvSpPr>
            <p:spPr>
              <a:xfrm>
                <a:off x="-24643109" y="-7257782"/>
                <a:ext cx="397882" cy="1538788"/>
              </a:xfrm>
              <a:custGeom>
                <a:avLst/>
                <a:gdLst>
                  <a:gd name="csX0" fmla="*/ 166642 w 397882"/>
                  <a:gd name="csY0" fmla="*/ 1825 h 1538788"/>
                  <a:gd name="csX1" fmla="*/ 188886 w 397882"/>
                  <a:gd name="csY1" fmla="*/ 244128 h 1538788"/>
                  <a:gd name="csX2" fmla="*/ 397882 w 397882"/>
                  <a:gd name="csY2" fmla="*/ 257073 h 1538788"/>
                  <a:gd name="csX3" fmla="*/ 383274 w 397882"/>
                  <a:gd name="csY3" fmla="*/ 1538788 h 1538788"/>
                  <a:gd name="csX4" fmla="*/ 323015 w 397882"/>
                  <a:gd name="csY4" fmla="*/ 1538456 h 1538788"/>
                  <a:gd name="csX5" fmla="*/ 301602 w 397882"/>
                  <a:gd name="csY5" fmla="*/ 292588 h 1538788"/>
                  <a:gd name="csX6" fmla="*/ 142 w 397882"/>
                  <a:gd name="csY6" fmla="*/ 271512 h 1538788"/>
                  <a:gd name="csX7" fmla="*/ 20560 w 397882"/>
                  <a:gd name="csY7" fmla="*/ 236494 h 1538788"/>
                  <a:gd name="csX8" fmla="*/ 10600 w 397882"/>
                  <a:gd name="csY8" fmla="*/ 0 h 1538788"/>
                  <a:gd name="csX9" fmla="*/ 166476 w 397882"/>
                  <a:gd name="csY9" fmla="*/ 1991 h 153878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397882" h="1538788">
                    <a:moveTo>
                      <a:pt x="166642" y="1825"/>
                    </a:moveTo>
                    <a:cubicBezTo>
                      <a:pt x="170460" y="51116"/>
                      <a:pt x="155686" y="207451"/>
                      <a:pt x="188886" y="244128"/>
                    </a:cubicBezTo>
                    <a:cubicBezTo>
                      <a:pt x="220593" y="279146"/>
                      <a:pt x="390579" y="235664"/>
                      <a:pt x="397882" y="257073"/>
                    </a:cubicBezTo>
                    <a:lnTo>
                      <a:pt x="383274" y="1538788"/>
                    </a:lnTo>
                    <a:lnTo>
                      <a:pt x="323015" y="1538456"/>
                    </a:lnTo>
                    <a:lnTo>
                      <a:pt x="301602" y="292588"/>
                    </a:lnTo>
                    <a:cubicBezTo>
                      <a:pt x="287823" y="258567"/>
                      <a:pt x="7445" y="297568"/>
                      <a:pt x="142" y="271512"/>
                    </a:cubicBezTo>
                    <a:cubicBezTo>
                      <a:pt x="-1850" y="264209"/>
                      <a:pt x="17737" y="254584"/>
                      <a:pt x="20560" y="236494"/>
                    </a:cubicBezTo>
                    <a:cubicBezTo>
                      <a:pt x="29358" y="181063"/>
                      <a:pt x="6450" y="62401"/>
                      <a:pt x="10600" y="0"/>
                    </a:cubicBezTo>
                    <a:lnTo>
                      <a:pt x="166476" y="1991"/>
                    </a:lnTo>
                    <a:close/>
                  </a:path>
                </a:pathLst>
              </a:custGeom>
              <a:solidFill>
                <a:schemeClr val="accent5"/>
              </a:solidFill>
              <a:ln w="16598" cap="flat">
                <a:noFill/>
                <a:prstDash val="solid"/>
                <a:miter/>
              </a:ln>
            </p:spPr>
            <p:txBody>
              <a:bodyPr/>
              <a:lstStyle/>
              <a:p>
                <a:endParaRPr lang="fr-FR"/>
              </a:p>
            </p:txBody>
          </p:sp>
          <p:sp>
            <p:nvSpPr>
              <p:cNvPr id="53" name="Forme libre 52">
                <a:extLst>
                  <a:ext uri="{FF2B5EF4-FFF2-40B4-BE49-F238E27FC236}">
                    <a16:creationId xmlns:a16="http://schemas.microsoft.com/office/drawing/2014/main" id="{2A0871B4-D0BE-05BB-362E-69E1675E01BE}"/>
                  </a:ext>
                </a:extLst>
              </p:cNvPr>
              <p:cNvSpPr/>
              <p:nvPr/>
            </p:nvSpPr>
            <p:spPr>
              <a:xfrm>
                <a:off x="-24748212" y="-6996228"/>
                <a:ext cx="95284" cy="1263071"/>
              </a:xfrm>
              <a:custGeom>
                <a:avLst/>
                <a:gdLst>
                  <a:gd name="csX0" fmla="*/ 95285 w 95284"/>
                  <a:gd name="csY0" fmla="*/ 2324 h 1263071"/>
                  <a:gd name="csX1" fmla="*/ 66235 w 95284"/>
                  <a:gd name="csY1" fmla="*/ 31201 h 1263071"/>
                  <a:gd name="csX2" fmla="*/ 59760 w 95284"/>
                  <a:gd name="csY2" fmla="*/ 191021 h 1263071"/>
                  <a:gd name="csX3" fmla="*/ 80178 w 95284"/>
                  <a:gd name="csY3" fmla="*/ 1249353 h 1263071"/>
                  <a:gd name="csX4" fmla="*/ 17263 w 95284"/>
                  <a:gd name="csY4" fmla="*/ 1261966 h 1263071"/>
                  <a:gd name="csX5" fmla="*/ 0 w 95284"/>
                  <a:gd name="csY5" fmla="*/ 0 h 1263071"/>
                  <a:gd name="csX6" fmla="*/ 95285 w 95284"/>
                  <a:gd name="csY6" fmla="*/ 2324 h 126307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5284" h="1263071">
                    <a:moveTo>
                      <a:pt x="95285" y="2324"/>
                    </a:moveTo>
                    <a:cubicBezTo>
                      <a:pt x="94122" y="23069"/>
                      <a:pt x="74535" y="1991"/>
                      <a:pt x="66235" y="31201"/>
                    </a:cubicBezTo>
                    <a:cubicBezTo>
                      <a:pt x="60423" y="51448"/>
                      <a:pt x="60921" y="158991"/>
                      <a:pt x="59760" y="191021"/>
                    </a:cubicBezTo>
                    <a:cubicBezTo>
                      <a:pt x="47809" y="543688"/>
                      <a:pt x="71712" y="897184"/>
                      <a:pt x="80178" y="1249353"/>
                    </a:cubicBezTo>
                    <a:cubicBezTo>
                      <a:pt x="74535" y="1272421"/>
                      <a:pt x="36353" y="1258646"/>
                      <a:pt x="17263" y="1261966"/>
                    </a:cubicBezTo>
                    <a:lnTo>
                      <a:pt x="0" y="0"/>
                    </a:lnTo>
                    <a:lnTo>
                      <a:pt x="95285" y="2324"/>
                    </a:lnTo>
                    <a:close/>
                  </a:path>
                </a:pathLst>
              </a:custGeom>
              <a:solidFill>
                <a:schemeClr val="accent5"/>
              </a:solidFill>
              <a:ln w="16598" cap="flat">
                <a:noFill/>
                <a:prstDash val="solid"/>
                <a:miter/>
              </a:ln>
            </p:spPr>
            <p:txBody>
              <a:bodyPr/>
              <a:lstStyle/>
              <a:p>
                <a:endParaRPr lang="fr-FR"/>
              </a:p>
            </p:txBody>
          </p:sp>
          <p:sp>
            <p:nvSpPr>
              <p:cNvPr id="54" name="Forme libre 53">
                <a:extLst>
                  <a:ext uri="{FF2B5EF4-FFF2-40B4-BE49-F238E27FC236}">
                    <a16:creationId xmlns:a16="http://schemas.microsoft.com/office/drawing/2014/main" id="{5BDCA29C-F122-7EDC-A4B1-AAA661B86B7D}"/>
                  </a:ext>
                </a:extLst>
              </p:cNvPr>
              <p:cNvSpPr/>
              <p:nvPr/>
            </p:nvSpPr>
            <p:spPr>
              <a:xfrm>
                <a:off x="-24593099" y="-8062360"/>
                <a:ext cx="90901" cy="383037"/>
              </a:xfrm>
              <a:custGeom>
                <a:avLst/>
                <a:gdLst>
                  <a:gd name="csX0" fmla="*/ 40935 w 90901"/>
                  <a:gd name="csY0" fmla="*/ 383037 h 383037"/>
                  <a:gd name="csX1" fmla="*/ 265 w 90901"/>
                  <a:gd name="csY1" fmla="*/ 305036 h 383037"/>
                  <a:gd name="csX2" fmla="*/ 48570 w 90901"/>
                  <a:gd name="csY2" fmla="*/ 0 h 383037"/>
                  <a:gd name="csX3" fmla="*/ 90901 w 90901"/>
                  <a:gd name="csY3" fmla="*/ 305368 h 383037"/>
                  <a:gd name="csX4" fmla="*/ 40935 w 90901"/>
                  <a:gd name="csY4" fmla="*/ 383037 h 383037"/>
                </a:gdLst>
                <a:ahLst/>
                <a:cxnLst>
                  <a:cxn ang="0">
                    <a:pos x="csX0" y="csY0"/>
                  </a:cxn>
                  <a:cxn ang="0">
                    <a:pos x="csX1" y="csY1"/>
                  </a:cxn>
                  <a:cxn ang="0">
                    <a:pos x="csX2" y="csY2"/>
                  </a:cxn>
                  <a:cxn ang="0">
                    <a:pos x="csX3" y="csY3"/>
                  </a:cxn>
                  <a:cxn ang="0">
                    <a:pos x="csX4" y="csY4"/>
                  </a:cxn>
                </a:cxnLst>
                <a:rect l="l" t="t" r="r" b="b"/>
                <a:pathLst>
                  <a:path w="90901" h="383037">
                    <a:moveTo>
                      <a:pt x="40935" y="383037"/>
                    </a:moveTo>
                    <a:cubicBezTo>
                      <a:pt x="26326" y="359305"/>
                      <a:pt x="1925" y="334743"/>
                      <a:pt x="265" y="305036"/>
                    </a:cubicBezTo>
                    <a:cubicBezTo>
                      <a:pt x="-4051" y="227532"/>
                      <a:pt x="45749" y="84308"/>
                      <a:pt x="48570" y="0"/>
                    </a:cubicBezTo>
                    <a:lnTo>
                      <a:pt x="90901" y="305368"/>
                    </a:lnTo>
                    <a:lnTo>
                      <a:pt x="40935" y="383037"/>
                    </a:lnTo>
                    <a:close/>
                  </a:path>
                </a:pathLst>
              </a:custGeom>
              <a:solidFill>
                <a:schemeClr val="accent5"/>
              </a:solidFill>
              <a:ln w="16598" cap="flat">
                <a:noFill/>
                <a:prstDash val="solid"/>
                <a:miter/>
              </a:ln>
            </p:spPr>
            <p:txBody>
              <a:bodyPr/>
              <a:lstStyle/>
              <a:p>
                <a:endParaRPr lang="fr-FR"/>
              </a:p>
            </p:txBody>
          </p:sp>
          <p:sp>
            <p:nvSpPr>
              <p:cNvPr id="55" name="Forme libre 54">
                <a:extLst>
                  <a:ext uri="{FF2B5EF4-FFF2-40B4-BE49-F238E27FC236}">
                    <a16:creationId xmlns:a16="http://schemas.microsoft.com/office/drawing/2014/main" id="{72813571-37BA-B916-EB88-2DB5ACDC7B55}"/>
                  </a:ext>
                </a:extLst>
              </p:cNvPr>
              <p:cNvSpPr/>
              <p:nvPr/>
            </p:nvSpPr>
            <p:spPr>
              <a:xfrm>
                <a:off x="-24554441" y="-8313138"/>
                <a:ext cx="57223" cy="79672"/>
              </a:xfrm>
              <a:custGeom>
                <a:avLst/>
                <a:gdLst>
                  <a:gd name="csX0" fmla="*/ 12568 w 57223"/>
                  <a:gd name="csY0" fmla="*/ 79673 h 79672"/>
                  <a:gd name="csX1" fmla="*/ 57224 w 57223"/>
                  <a:gd name="csY1" fmla="*/ 25736 h 79672"/>
                  <a:gd name="csX2" fmla="*/ 12568 w 57223"/>
                  <a:gd name="csY2" fmla="*/ 79673 h 79672"/>
                </a:gdLst>
                <a:ahLst/>
                <a:cxnLst>
                  <a:cxn ang="0">
                    <a:pos x="csX0" y="csY0"/>
                  </a:cxn>
                  <a:cxn ang="0">
                    <a:pos x="csX1" y="csY1"/>
                  </a:cxn>
                  <a:cxn ang="0">
                    <a:pos x="csX2" y="csY2"/>
                  </a:cxn>
                </a:cxnLst>
                <a:rect l="l" t="t" r="r" b="b"/>
                <a:pathLst>
                  <a:path w="57223" h="79672">
                    <a:moveTo>
                      <a:pt x="12568" y="79673"/>
                    </a:moveTo>
                    <a:cubicBezTo>
                      <a:pt x="-16316" y="28723"/>
                      <a:pt x="7091" y="-37164"/>
                      <a:pt x="57224" y="25736"/>
                    </a:cubicBezTo>
                    <a:lnTo>
                      <a:pt x="12568" y="79673"/>
                    </a:lnTo>
                    <a:close/>
                  </a:path>
                </a:pathLst>
              </a:custGeom>
              <a:solidFill>
                <a:schemeClr val="accent5"/>
              </a:solidFill>
              <a:ln w="16598" cap="flat">
                <a:noFill/>
                <a:prstDash val="solid"/>
                <a:miter/>
              </a:ln>
            </p:spPr>
            <p:txBody>
              <a:bodyPr/>
              <a:lstStyle/>
              <a:p>
                <a:endParaRPr lang="fr-FR"/>
              </a:p>
            </p:txBody>
          </p:sp>
          <p:sp>
            <p:nvSpPr>
              <p:cNvPr id="56" name="Forme libre 55">
                <a:extLst>
                  <a:ext uri="{FF2B5EF4-FFF2-40B4-BE49-F238E27FC236}">
                    <a16:creationId xmlns:a16="http://schemas.microsoft.com/office/drawing/2014/main" id="{1E81F96E-34E9-0550-2197-2048534C1ECA}"/>
                  </a:ext>
                </a:extLst>
              </p:cNvPr>
              <p:cNvSpPr/>
              <p:nvPr/>
            </p:nvSpPr>
            <p:spPr>
              <a:xfrm>
                <a:off x="-24311546" y="-5672857"/>
                <a:ext cx="51543" cy="25147"/>
              </a:xfrm>
              <a:custGeom>
                <a:avLst/>
                <a:gdLst>
                  <a:gd name="csX0" fmla="*/ 1412 w 51543"/>
                  <a:gd name="csY0" fmla="*/ 9294 h 25147"/>
                  <a:gd name="csX1" fmla="*/ 43743 w 51543"/>
                  <a:gd name="csY1" fmla="*/ 0 h 25147"/>
                  <a:gd name="csX2" fmla="*/ 1412 w 51543"/>
                  <a:gd name="csY2" fmla="*/ 9294 h 25147"/>
                </a:gdLst>
                <a:ahLst/>
                <a:cxnLst>
                  <a:cxn ang="0">
                    <a:pos x="csX0" y="csY0"/>
                  </a:cxn>
                  <a:cxn ang="0">
                    <a:pos x="csX1" y="csY1"/>
                  </a:cxn>
                  <a:cxn ang="0">
                    <a:pos x="csX2" y="csY2"/>
                  </a:cxn>
                </a:cxnLst>
                <a:rect l="l" t="t" r="r" b="b"/>
                <a:pathLst>
                  <a:path w="51543" h="25147">
                    <a:moveTo>
                      <a:pt x="1412" y="9294"/>
                    </a:moveTo>
                    <a:lnTo>
                      <a:pt x="43743" y="0"/>
                    </a:lnTo>
                    <a:cubicBezTo>
                      <a:pt x="77941" y="34686"/>
                      <a:pt x="-12199" y="29209"/>
                      <a:pt x="1412" y="9294"/>
                    </a:cubicBezTo>
                    <a:close/>
                  </a:path>
                </a:pathLst>
              </a:custGeom>
              <a:solidFill>
                <a:srgbClr val="1488C7"/>
              </a:solidFill>
              <a:ln w="16598" cap="flat">
                <a:noFill/>
                <a:prstDash val="solid"/>
                <a:miter/>
              </a:ln>
            </p:spPr>
            <p:txBody>
              <a:bodyPr/>
              <a:lstStyle/>
              <a:p>
                <a:endParaRPr lang="fr-FR"/>
              </a:p>
            </p:txBody>
          </p:sp>
          <p:sp>
            <p:nvSpPr>
              <p:cNvPr id="57" name="Forme libre 56">
                <a:extLst>
                  <a:ext uri="{FF2B5EF4-FFF2-40B4-BE49-F238E27FC236}">
                    <a16:creationId xmlns:a16="http://schemas.microsoft.com/office/drawing/2014/main" id="{E5ACEB58-5DA9-E664-E965-F5E4DFFE0108}"/>
                  </a:ext>
                </a:extLst>
              </p:cNvPr>
              <p:cNvSpPr/>
              <p:nvPr/>
            </p:nvSpPr>
            <p:spPr>
              <a:xfrm>
                <a:off x="-24738420" y="-5690224"/>
                <a:ext cx="65405" cy="12493"/>
              </a:xfrm>
              <a:custGeom>
                <a:avLst/>
                <a:gdLst>
                  <a:gd name="csX0" fmla="*/ 65405 w 65405"/>
                  <a:gd name="csY0" fmla="*/ 1435 h 12493"/>
                  <a:gd name="csX1" fmla="*/ 2 w 65405"/>
                  <a:gd name="csY1" fmla="*/ 11392 h 12493"/>
                  <a:gd name="csX2" fmla="*/ 65405 w 65405"/>
                  <a:gd name="csY2" fmla="*/ 1435 h 12493"/>
                </a:gdLst>
                <a:ahLst/>
                <a:cxnLst>
                  <a:cxn ang="0">
                    <a:pos x="csX0" y="csY0"/>
                  </a:cxn>
                  <a:cxn ang="0">
                    <a:pos x="csX1" y="csY1"/>
                  </a:cxn>
                  <a:cxn ang="0">
                    <a:pos x="csX2" y="csY2"/>
                  </a:cxn>
                </a:cxnLst>
                <a:rect l="l" t="t" r="r" b="b"/>
                <a:pathLst>
                  <a:path w="65405" h="12493">
                    <a:moveTo>
                      <a:pt x="65405" y="1435"/>
                    </a:moveTo>
                    <a:cubicBezTo>
                      <a:pt x="52789" y="20852"/>
                      <a:pt x="19589" y="8073"/>
                      <a:pt x="2" y="11392"/>
                    </a:cubicBezTo>
                    <a:cubicBezTo>
                      <a:pt x="-331" y="-10017"/>
                      <a:pt x="50631" y="6248"/>
                      <a:pt x="65405" y="1435"/>
                    </a:cubicBezTo>
                    <a:close/>
                  </a:path>
                </a:pathLst>
              </a:custGeom>
              <a:solidFill>
                <a:srgbClr val="1488C7"/>
              </a:solidFill>
              <a:ln w="16598" cap="flat">
                <a:noFill/>
                <a:prstDash val="solid"/>
                <a:miter/>
              </a:ln>
            </p:spPr>
            <p:txBody>
              <a:bodyPr/>
              <a:lstStyle/>
              <a:p>
                <a:endParaRPr lang="fr-FR"/>
              </a:p>
            </p:txBody>
          </p:sp>
          <p:sp>
            <p:nvSpPr>
              <p:cNvPr id="58" name="Forme libre 57">
                <a:extLst>
                  <a:ext uri="{FF2B5EF4-FFF2-40B4-BE49-F238E27FC236}">
                    <a16:creationId xmlns:a16="http://schemas.microsoft.com/office/drawing/2014/main" id="{900E3A97-CD70-BAB8-6BFF-B395E4B4EC83}"/>
                  </a:ext>
                </a:extLst>
              </p:cNvPr>
              <p:cNvSpPr/>
              <p:nvPr/>
            </p:nvSpPr>
            <p:spPr>
              <a:xfrm>
                <a:off x="-24413741" y="-8330329"/>
                <a:ext cx="124468" cy="668090"/>
              </a:xfrm>
              <a:custGeom>
                <a:avLst/>
                <a:gdLst>
                  <a:gd name="csX0" fmla="*/ 96802 w 124468"/>
                  <a:gd name="csY0" fmla="*/ 1436 h 668090"/>
                  <a:gd name="csX1" fmla="*/ 123860 w 124468"/>
                  <a:gd name="csY1" fmla="*/ 38445 h 668090"/>
                  <a:gd name="csX2" fmla="*/ 37206 w 124468"/>
                  <a:gd name="csY2" fmla="*/ 657644 h 668090"/>
                  <a:gd name="csX3" fmla="*/ 2678 w 124468"/>
                  <a:gd name="csY3" fmla="*/ 648683 h 668090"/>
                  <a:gd name="csX4" fmla="*/ 13136 w 124468"/>
                  <a:gd name="csY4" fmla="*/ 452019 h 668090"/>
                  <a:gd name="csX5" fmla="*/ 96802 w 124468"/>
                  <a:gd name="csY5" fmla="*/ 1270 h 668090"/>
                </a:gdLst>
                <a:ahLst/>
                <a:cxnLst>
                  <a:cxn ang="0">
                    <a:pos x="csX0" y="csY0"/>
                  </a:cxn>
                  <a:cxn ang="0">
                    <a:pos x="csX1" y="csY1"/>
                  </a:cxn>
                  <a:cxn ang="0">
                    <a:pos x="csX2" y="csY2"/>
                  </a:cxn>
                  <a:cxn ang="0">
                    <a:pos x="csX3" y="csY3"/>
                  </a:cxn>
                  <a:cxn ang="0">
                    <a:pos x="csX4" y="csY4"/>
                  </a:cxn>
                  <a:cxn ang="0">
                    <a:pos x="csX5" y="csY5"/>
                  </a:cxn>
                </a:cxnLst>
                <a:rect l="l" t="t" r="r" b="b"/>
                <a:pathLst>
                  <a:path w="124468" h="668090">
                    <a:moveTo>
                      <a:pt x="96802" y="1436"/>
                    </a:moveTo>
                    <a:cubicBezTo>
                      <a:pt x="117885" y="-6862"/>
                      <a:pt x="127014" y="22844"/>
                      <a:pt x="123860" y="38445"/>
                    </a:cubicBezTo>
                    <a:lnTo>
                      <a:pt x="37206" y="657644"/>
                    </a:lnTo>
                    <a:cubicBezTo>
                      <a:pt x="22764" y="674240"/>
                      <a:pt x="7327" y="670921"/>
                      <a:pt x="2678" y="648683"/>
                    </a:cubicBezTo>
                    <a:cubicBezTo>
                      <a:pt x="-5954" y="608188"/>
                      <a:pt x="8654" y="498986"/>
                      <a:pt x="13136" y="452019"/>
                    </a:cubicBezTo>
                    <a:cubicBezTo>
                      <a:pt x="17951" y="402231"/>
                      <a:pt x="75553" y="9734"/>
                      <a:pt x="96802" y="1270"/>
                    </a:cubicBezTo>
                    <a:close/>
                  </a:path>
                </a:pathLst>
              </a:custGeom>
              <a:solidFill>
                <a:srgbClr val="171818"/>
              </a:solidFill>
              <a:ln w="16598" cap="flat">
                <a:noFill/>
                <a:prstDash val="solid"/>
                <a:miter/>
              </a:ln>
            </p:spPr>
            <p:txBody>
              <a:bodyPr/>
              <a:lstStyle/>
              <a:p>
                <a:endParaRPr lang="fr-FR"/>
              </a:p>
            </p:txBody>
          </p:sp>
          <p:sp>
            <p:nvSpPr>
              <p:cNvPr id="59" name="Forme libre 58">
                <a:extLst>
                  <a:ext uri="{FF2B5EF4-FFF2-40B4-BE49-F238E27FC236}">
                    <a16:creationId xmlns:a16="http://schemas.microsoft.com/office/drawing/2014/main" id="{5A6B7636-F9D1-236F-2D81-E4C3DC3E08D0}"/>
                  </a:ext>
                </a:extLst>
              </p:cNvPr>
              <p:cNvSpPr/>
              <p:nvPr/>
            </p:nvSpPr>
            <p:spPr>
              <a:xfrm>
                <a:off x="-26601491" y="-9403409"/>
                <a:ext cx="132999" cy="92443"/>
              </a:xfrm>
              <a:custGeom>
                <a:avLst/>
                <a:gdLst>
                  <a:gd name="csX0" fmla="*/ 32568 w 132999"/>
                  <a:gd name="csY0" fmla="*/ 90701 h 92443"/>
                  <a:gd name="csX1" fmla="*/ 4016 w 132999"/>
                  <a:gd name="csY1" fmla="*/ 90701 h 92443"/>
                  <a:gd name="csX2" fmla="*/ 133000 w 132999"/>
                  <a:gd name="csY2" fmla="*/ 37759 h 92443"/>
                  <a:gd name="csX3" fmla="*/ 68591 w 132999"/>
                  <a:gd name="csY3" fmla="*/ 48381 h 92443"/>
                  <a:gd name="csX4" fmla="*/ 32402 w 132999"/>
                  <a:gd name="csY4" fmla="*/ 90535 h 92443"/>
                </a:gdLst>
                <a:ahLst/>
                <a:cxnLst>
                  <a:cxn ang="0">
                    <a:pos x="csX0" y="csY0"/>
                  </a:cxn>
                  <a:cxn ang="0">
                    <a:pos x="csX1" y="csY1"/>
                  </a:cxn>
                  <a:cxn ang="0">
                    <a:pos x="csX2" y="csY2"/>
                  </a:cxn>
                  <a:cxn ang="0">
                    <a:pos x="csX3" y="csY3"/>
                  </a:cxn>
                  <a:cxn ang="0">
                    <a:pos x="csX4" y="csY4"/>
                  </a:cxn>
                </a:cxnLst>
                <a:rect l="l" t="t" r="r" b="b"/>
                <a:pathLst>
                  <a:path w="132999" h="92443">
                    <a:moveTo>
                      <a:pt x="32568" y="90701"/>
                    </a:moveTo>
                    <a:cubicBezTo>
                      <a:pt x="28750" y="93024"/>
                      <a:pt x="7335" y="93024"/>
                      <a:pt x="4016" y="90701"/>
                    </a:cubicBezTo>
                    <a:cubicBezTo>
                      <a:pt x="-24372" y="20001"/>
                      <a:pt x="106108" y="-42732"/>
                      <a:pt x="133000" y="37759"/>
                    </a:cubicBezTo>
                    <a:cubicBezTo>
                      <a:pt x="121711" y="74768"/>
                      <a:pt x="98470" y="41410"/>
                      <a:pt x="68591" y="48381"/>
                    </a:cubicBezTo>
                    <a:cubicBezTo>
                      <a:pt x="38710" y="55351"/>
                      <a:pt x="38378" y="86718"/>
                      <a:pt x="32402" y="90535"/>
                    </a:cubicBezTo>
                    <a:close/>
                  </a:path>
                </a:pathLst>
              </a:custGeom>
              <a:solidFill>
                <a:srgbClr val="171818"/>
              </a:solidFill>
              <a:ln w="16598" cap="flat">
                <a:noFill/>
                <a:prstDash val="solid"/>
                <a:miter/>
              </a:ln>
            </p:spPr>
            <p:txBody>
              <a:bodyPr/>
              <a:lstStyle/>
              <a:p>
                <a:endParaRPr lang="fr-FR"/>
              </a:p>
            </p:txBody>
          </p:sp>
          <p:sp>
            <p:nvSpPr>
              <p:cNvPr id="60" name="Forme libre 59">
                <a:extLst>
                  <a:ext uri="{FF2B5EF4-FFF2-40B4-BE49-F238E27FC236}">
                    <a16:creationId xmlns:a16="http://schemas.microsoft.com/office/drawing/2014/main" id="{BB1D07E4-2E20-756B-0881-432A930EA877}"/>
                  </a:ext>
                </a:extLst>
              </p:cNvPr>
              <p:cNvSpPr/>
              <p:nvPr/>
            </p:nvSpPr>
            <p:spPr>
              <a:xfrm>
                <a:off x="-26482154" y="-9296199"/>
                <a:ext cx="64891" cy="89750"/>
              </a:xfrm>
              <a:custGeom>
                <a:avLst/>
                <a:gdLst>
                  <a:gd name="csX0" fmla="*/ 53835 w 64891"/>
                  <a:gd name="csY0" fmla="*/ 83731 h 89750"/>
                  <a:gd name="csX1" fmla="*/ 28602 w 64891"/>
                  <a:gd name="csY1" fmla="*/ 87 h 89750"/>
                  <a:gd name="csX2" fmla="*/ 53835 w 64891"/>
                  <a:gd name="csY2" fmla="*/ 83731 h 89750"/>
                </a:gdLst>
                <a:ahLst/>
                <a:cxnLst>
                  <a:cxn ang="0">
                    <a:pos x="csX0" y="csY0"/>
                  </a:cxn>
                  <a:cxn ang="0">
                    <a:pos x="csX1" y="csY1"/>
                  </a:cxn>
                  <a:cxn ang="0">
                    <a:pos x="csX2" y="csY2"/>
                  </a:cxn>
                </a:cxnLst>
                <a:rect l="l" t="t" r="r" b="b"/>
                <a:pathLst>
                  <a:path w="64891" h="89750">
                    <a:moveTo>
                      <a:pt x="53835" y="83731"/>
                    </a:moveTo>
                    <a:cubicBezTo>
                      <a:pt x="-3601" y="116591"/>
                      <a:pt x="-19869" y="4402"/>
                      <a:pt x="28602" y="87"/>
                    </a:cubicBezTo>
                    <a:cubicBezTo>
                      <a:pt x="61306" y="-2735"/>
                      <a:pt x="77075" y="64148"/>
                      <a:pt x="53835" y="83731"/>
                    </a:cubicBezTo>
                    <a:close/>
                  </a:path>
                </a:pathLst>
              </a:custGeom>
              <a:solidFill>
                <a:srgbClr val="171818"/>
              </a:solidFill>
              <a:ln w="16598" cap="flat">
                <a:noFill/>
                <a:prstDash val="solid"/>
                <a:miter/>
              </a:ln>
            </p:spPr>
            <p:txBody>
              <a:bodyPr/>
              <a:lstStyle/>
              <a:p>
                <a:endParaRPr lang="fr-FR"/>
              </a:p>
            </p:txBody>
          </p:sp>
          <p:sp>
            <p:nvSpPr>
              <p:cNvPr id="61" name="Forme libre 60">
                <a:extLst>
                  <a:ext uri="{FF2B5EF4-FFF2-40B4-BE49-F238E27FC236}">
                    <a16:creationId xmlns:a16="http://schemas.microsoft.com/office/drawing/2014/main" id="{E5339AFC-5FCC-F55D-2A8E-E0E77552DAB2}"/>
                  </a:ext>
                </a:extLst>
              </p:cNvPr>
              <p:cNvSpPr/>
              <p:nvPr/>
            </p:nvSpPr>
            <p:spPr>
              <a:xfrm>
                <a:off x="-26848624" y="-8974377"/>
                <a:ext cx="118324" cy="84678"/>
              </a:xfrm>
              <a:custGeom>
                <a:avLst/>
                <a:gdLst>
                  <a:gd name="csX0" fmla="*/ 32856 w 118324"/>
                  <a:gd name="csY0" fmla="*/ 80056 h 84678"/>
                  <a:gd name="csX1" fmla="*/ 72530 w 118324"/>
                  <a:gd name="csY1" fmla="*/ 1390 h 84678"/>
                  <a:gd name="csX2" fmla="*/ 48791 w 118324"/>
                  <a:gd name="csY2" fmla="*/ 48191 h 84678"/>
                  <a:gd name="csX3" fmla="*/ 32856 w 118324"/>
                  <a:gd name="csY3" fmla="*/ 80056 h 84678"/>
                </a:gdLst>
                <a:ahLst/>
                <a:cxnLst>
                  <a:cxn ang="0">
                    <a:pos x="csX0" y="csY0"/>
                  </a:cxn>
                  <a:cxn ang="0">
                    <a:pos x="csX1" y="csY1"/>
                  </a:cxn>
                  <a:cxn ang="0">
                    <a:pos x="csX2" y="csY2"/>
                  </a:cxn>
                  <a:cxn ang="0">
                    <a:pos x="csX3" y="csY3"/>
                  </a:cxn>
                </a:cxnLst>
                <a:rect l="l" t="t" r="r" b="b"/>
                <a:pathLst>
                  <a:path w="118324" h="84678">
                    <a:moveTo>
                      <a:pt x="32856" y="80056"/>
                    </a:moveTo>
                    <a:cubicBezTo>
                      <a:pt x="-9309" y="106609"/>
                      <a:pt x="-24746" y="10518"/>
                      <a:pt x="72530" y="1390"/>
                    </a:cubicBezTo>
                    <a:cubicBezTo>
                      <a:pt x="186075" y="-9231"/>
                      <a:pt x="53274" y="44374"/>
                      <a:pt x="48791" y="48191"/>
                    </a:cubicBezTo>
                    <a:cubicBezTo>
                      <a:pt x="36507" y="58149"/>
                      <a:pt x="35346" y="78562"/>
                      <a:pt x="32856" y="80056"/>
                    </a:cubicBezTo>
                    <a:close/>
                  </a:path>
                </a:pathLst>
              </a:custGeom>
              <a:solidFill>
                <a:srgbClr val="171818"/>
              </a:solidFill>
              <a:ln w="16598" cap="flat">
                <a:noFill/>
                <a:prstDash val="solid"/>
                <a:miter/>
              </a:ln>
            </p:spPr>
            <p:txBody>
              <a:bodyPr/>
              <a:lstStyle/>
              <a:p>
                <a:endParaRPr lang="fr-FR"/>
              </a:p>
            </p:txBody>
          </p:sp>
          <p:sp>
            <p:nvSpPr>
              <p:cNvPr id="62" name="Forme libre 61">
                <a:extLst>
                  <a:ext uri="{FF2B5EF4-FFF2-40B4-BE49-F238E27FC236}">
                    <a16:creationId xmlns:a16="http://schemas.microsoft.com/office/drawing/2014/main" id="{33D42973-3C64-C308-2ACE-7192712E4D73}"/>
                  </a:ext>
                </a:extLst>
              </p:cNvPr>
              <p:cNvSpPr/>
              <p:nvPr/>
            </p:nvSpPr>
            <p:spPr>
              <a:xfrm>
                <a:off x="-26809838" y="-8934957"/>
                <a:ext cx="96177" cy="56946"/>
              </a:xfrm>
              <a:custGeom>
                <a:avLst/>
                <a:gdLst>
                  <a:gd name="csX0" fmla="*/ 4861 w 96177"/>
                  <a:gd name="csY0" fmla="*/ 56402 h 56946"/>
                  <a:gd name="csX1" fmla="*/ 95497 w 96177"/>
                  <a:gd name="csY1" fmla="*/ 8771 h 56946"/>
                  <a:gd name="csX2" fmla="*/ 4861 w 96177"/>
                  <a:gd name="csY2" fmla="*/ 56402 h 56946"/>
                </a:gdLst>
                <a:ahLst/>
                <a:cxnLst>
                  <a:cxn ang="0">
                    <a:pos x="csX0" y="csY0"/>
                  </a:cxn>
                  <a:cxn ang="0">
                    <a:pos x="csX1" y="csY1"/>
                  </a:cxn>
                  <a:cxn ang="0">
                    <a:pos x="csX2" y="csY2"/>
                  </a:cxn>
                </a:cxnLst>
                <a:rect l="l" t="t" r="r" b="b"/>
                <a:pathLst>
                  <a:path w="96177" h="56946">
                    <a:moveTo>
                      <a:pt x="4861" y="56402"/>
                    </a:moveTo>
                    <a:cubicBezTo>
                      <a:pt x="-23857" y="25699"/>
                      <a:pt x="83546" y="-19110"/>
                      <a:pt x="95497" y="8771"/>
                    </a:cubicBezTo>
                    <a:cubicBezTo>
                      <a:pt x="105125" y="31176"/>
                      <a:pt x="9509" y="61381"/>
                      <a:pt x="4861" y="56402"/>
                    </a:cubicBezTo>
                    <a:close/>
                  </a:path>
                </a:pathLst>
              </a:custGeom>
              <a:solidFill>
                <a:srgbClr val="171818"/>
              </a:solidFill>
              <a:ln w="16598" cap="flat">
                <a:noFill/>
                <a:prstDash val="solid"/>
                <a:miter/>
              </a:ln>
            </p:spPr>
            <p:txBody>
              <a:bodyPr/>
              <a:lstStyle/>
              <a:p>
                <a:endParaRPr lang="fr-FR"/>
              </a:p>
            </p:txBody>
          </p:sp>
          <p:sp>
            <p:nvSpPr>
              <p:cNvPr id="63" name="Forme libre 62">
                <a:extLst>
                  <a:ext uri="{FF2B5EF4-FFF2-40B4-BE49-F238E27FC236}">
                    <a16:creationId xmlns:a16="http://schemas.microsoft.com/office/drawing/2014/main" id="{65EB91C2-B80D-CC6A-9F10-EB5FD8F6AADD}"/>
                  </a:ext>
                </a:extLst>
              </p:cNvPr>
              <p:cNvSpPr/>
              <p:nvPr/>
            </p:nvSpPr>
            <p:spPr>
              <a:xfrm>
                <a:off x="-26647181" y="-8179404"/>
                <a:ext cx="195906" cy="535931"/>
              </a:xfrm>
              <a:custGeom>
                <a:avLst/>
                <a:gdLst>
                  <a:gd name="csX0" fmla="*/ 71451 w 195906"/>
                  <a:gd name="csY0" fmla="*/ 3527 h 535931"/>
                  <a:gd name="csX1" fmla="*/ 132042 w 195906"/>
                  <a:gd name="csY1" fmla="*/ 82026 h 535931"/>
                  <a:gd name="csX2" fmla="*/ 195620 w 195906"/>
                  <a:gd name="csY2" fmla="*/ 432369 h 535931"/>
                  <a:gd name="csX3" fmla="*/ 106976 w 195906"/>
                  <a:gd name="csY3" fmla="*/ 535929 h 535931"/>
                  <a:gd name="csX4" fmla="*/ 238 w 195906"/>
                  <a:gd name="csY4" fmla="*/ 431706 h 535931"/>
                  <a:gd name="csX5" fmla="*/ 50369 w 195906"/>
                  <a:gd name="csY5" fmla="*/ 65928 h 535931"/>
                  <a:gd name="csX6" fmla="*/ 71451 w 195906"/>
                  <a:gd name="csY6" fmla="*/ 3527 h 535931"/>
                  <a:gd name="csX7" fmla="*/ 90708 w 195906"/>
                  <a:gd name="csY7" fmla="*/ 473362 h 535931"/>
                  <a:gd name="csX8" fmla="*/ 144825 w 195906"/>
                  <a:gd name="csY8" fmla="*/ 427556 h 535931"/>
                  <a:gd name="csX9" fmla="*/ 91539 w 195906"/>
                  <a:gd name="csY9" fmla="*/ 127334 h 535931"/>
                  <a:gd name="csX10" fmla="*/ 53524 w 195906"/>
                  <a:gd name="csY10" fmla="*/ 437514 h 535931"/>
                  <a:gd name="csX11" fmla="*/ 90708 w 195906"/>
                  <a:gd name="csY11" fmla="*/ 473362 h 53593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Lst>
                <a:rect l="l" t="t" r="r" b="b"/>
                <a:pathLst>
                  <a:path w="195906" h="535931">
                    <a:moveTo>
                      <a:pt x="71451" y="3527"/>
                    </a:moveTo>
                    <a:cubicBezTo>
                      <a:pt x="108635" y="-17384"/>
                      <a:pt x="125402" y="60617"/>
                      <a:pt x="132042" y="82026"/>
                    </a:cubicBezTo>
                    <a:cubicBezTo>
                      <a:pt x="150801" y="142436"/>
                      <a:pt x="200103" y="377602"/>
                      <a:pt x="195620" y="432369"/>
                    </a:cubicBezTo>
                    <a:cubicBezTo>
                      <a:pt x="193462" y="457927"/>
                      <a:pt x="131378" y="535431"/>
                      <a:pt x="106976" y="535929"/>
                    </a:cubicBezTo>
                    <a:cubicBezTo>
                      <a:pt x="82574" y="536427"/>
                      <a:pt x="3225" y="459089"/>
                      <a:pt x="238" y="431706"/>
                    </a:cubicBezTo>
                    <a:cubicBezTo>
                      <a:pt x="-3582" y="395194"/>
                      <a:pt x="39746" y="116048"/>
                      <a:pt x="50369" y="65928"/>
                    </a:cubicBezTo>
                    <a:cubicBezTo>
                      <a:pt x="53690" y="50162"/>
                      <a:pt x="57341" y="11493"/>
                      <a:pt x="71451" y="3527"/>
                    </a:cubicBezTo>
                    <a:close/>
                    <a:moveTo>
                      <a:pt x="90708" y="473362"/>
                    </a:moveTo>
                    <a:cubicBezTo>
                      <a:pt x="114944" y="486639"/>
                      <a:pt x="141173" y="450957"/>
                      <a:pt x="144825" y="427556"/>
                    </a:cubicBezTo>
                    <a:cubicBezTo>
                      <a:pt x="157275" y="348227"/>
                      <a:pt x="104984" y="208488"/>
                      <a:pt x="91539" y="127334"/>
                    </a:cubicBezTo>
                    <a:cubicBezTo>
                      <a:pt x="93032" y="185752"/>
                      <a:pt x="33768" y="396854"/>
                      <a:pt x="53524" y="437514"/>
                    </a:cubicBezTo>
                    <a:cubicBezTo>
                      <a:pt x="54685" y="439838"/>
                      <a:pt x="88384" y="472034"/>
                      <a:pt x="90708" y="473362"/>
                    </a:cubicBezTo>
                    <a:close/>
                  </a:path>
                </a:pathLst>
              </a:custGeom>
              <a:solidFill>
                <a:srgbClr val="171818"/>
              </a:solidFill>
              <a:ln w="16598" cap="flat">
                <a:noFill/>
                <a:prstDash val="solid"/>
                <a:miter/>
              </a:ln>
            </p:spPr>
            <p:txBody>
              <a:bodyPr/>
              <a:lstStyle/>
              <a:p>
                <a:endParaRPr lang="fr-FR"/>
              </a:p>
            </p:txBody>
          </p:sp>
          <p:sp>
            <p:nvSpPr>
              <p:cNvPr id="64" name="Forme libre 63">
                <a:extLst>
                  <a:ext uri="{FF2B5EF4-FFF2-40B4-BE49-F238E27FC236}">
                    <a16:creationId xmlns:a16="http://schemas.microsoft.com/office/drawing/2014/main" id="{2B1DF957-511C-E208-31C2-8F5B9D7A150E}"/>
                  </a:ext>
                </a:extLst>
              </p:cNvPr>
              <p:cNvSpPr/>
              <p:nvPr/>
            </p:nvSpPr>
            <p:spPr>
              <a:xfrm>
                <a:off x="-24898585" y="-8988091"/>
                <a:ext cx="316300" cy="115444"/>
              </a:xfrm>
              <a:custGeom>
                <a:avLst/>
                <a:gdLst>
                  <a:gd name="csX0" fmla="*/ 289483 w 316300"/>
                  <a:gd name="csY0" fmla="*/ 2 h 115444"/>
                  <a:gd name="csX1" fmla="*/ 315710 w 316300"/>
                  <a:gd name="csY1" fmla="*/ 17428 h 115444"/>
                  <a:gd name="csX2" fmla="*/ 971 w 316300"/>
                  <a:gd name="csY2" fmla="*/ 79497 h 115444"/>
                  <a:gd name="csX3" fmla="*/ 87125 w 316300"/>
                  <a:gd name="csY3" fmla="*/ 69540 h 115444"/>
                  <a:gd name="csX4" fmla="*/ 289647 w 316300"/>
                  <a:gd name="csY4" fmla="*/ 2 h 115444"/>
                </a:gdLst>
                <a:ahLst/>
                <a:cxnLst>
                  <a:cxn ang="0">
                    <a:pos x="csX0" y="csY0"/>
                  </a:cxn>
                  <a:cxn ang="0">
                    <a:pos x="csX1" y="csY1"/>
                  </a:cxn>
                  <a:cxn ang="0">
                    <a:pos x="csX2" y="csY2"/>
                  </a:cxn>
                  <a:cxn ang="0">
                    <a:pos x="csX3" y="csY3"/>
                  </a:cxn>
                  <a:cxn ang="0">
                    <a:pos x="csX4" y="csY4"/>
                  </a:cxn>
                </a:cxnLst>
                <a:rect l="l" t="t" r="r" b="b"/>
                <a:pathLst>
                  <a:path w="316300" h="115444">
                    <a:moveTo>
                      <a:pt x="289483" y="2"/>
                    </a:moveTo>
                    <a:cubicBezTo>
                      <a:pt x="298279" y="-164"/>
                      <a:pt x="313552" y="8964"/>
                      <a:pt x="315710" y="17428"/>
                    </a:cubicBezTo>
                    <a:cubicBezTo>
                      <a:pt x="331646" y="80659"/>
                      <a:pt x="19563" y="164303"/>
                      <a:pt x="971" y="79497"/>
                    </a:cubicBezTo>
                    <a:cubicBezTo>
                      <a:pt x="-9487" y="32033"/>
                      <a:pt x="67536" y="68710"/>
                      <a:pt x="87125" y="69540"/>
                    </a:cubicBezTo>
                    <a:cubicBezTo>
                      <a:pt x="173115" y="72693"/>
                      <a:pt x="259602" y="666"/>
                      <a:pt x="289647" y="2"/>
                    </a:cubicBezTo>
                    <a:close/>
                  </a:path>
                </a:pathLst>
              </a:custGeom>
              <a:solidFill>
                <a:srgbClr val="171818"/>
              </a:solidFill>
              <a:ln w="16598" cap="flat">
                <a:noFill/>
                <a:prstDash val="solid"/>
                <a:miter/>
              </a:ln>
            </p:spPr>
            <p:txBody>
              <a:bodyPr/>
              <a:lstStyle/>
              <a:p>
                <a:endParaRPr lang="fr-FR"/>
              </a:p>
            </p:txBody>
          </p:sp>
          <p:sp>
            <p:nvSpPr>
              <p:cNvPr id="65" name="Forme libre 64">
                <a:extLst>
                  <a:ext uri="{FF2B5EF4-FFF2-40B4-BE49-F238E27FC236}">
                    <a16:creationId xmlns:a16="http://schemas.microsoft.com/office/drawing/2014/main" id="{3FB995E9-9DC6-5330-285E-F17A89DAABA7}"/>
                  </a:ext>
                </a:extLst>
              </p:cNvPr>
              <p:cNvSpPr/>
              <p:nvPr/>
            </p:nvSpPr>
            <p:spPr>
              <a:xfrm>
                <a:off x="-24617134" y="-9439688"/>
                <a:ext cx="114163" cy="90459"/>
              </a:xfrm>
              <a:custGeom>
                <a:avLst/>
                <a:gdLst>
                  <a:gd name="csX0" fmla="*/ 18324 w 114163"/>
                  <a:gd name="csY0" fmla="*/ 3007 h 90459"/>
                  <a:gd name="csX1" fmla="*/ 108129 w 114163"/>
                  <a:gd name="csY1" fmla="*/ 87481 h 90459"/>
                  <a:gd name="csX2" fmla="*/ 6702 w 114163"/>
                  <a:gd name="csY2" fmla="*/ 37527 h 90459"/>
                  <a:gd name="csX3" fmla="*/ 18324 w 114163"/>
                  <a:gd name="csY3" fmla="*/ 3007 h 90459"/>
                </a:gdLst>
                <a:ahLst/>
                <a:cxnLst>
                  <a:cxn ang="0">
                    <a:pos x="csX0" y="csY0"/>
                  </a:cxn>
                  <a:cxn ang="0">
                    <a:pos x="csX1" y="csY1"/>
                  </a:cxn>
                  <a:cxn ang="0">
                    <a:pos x="csX2" y="csY2"/>
                  </a:cxn>
                  <a:cxn ang="0">
                    <a:pos x="csX3" y="csY3"/>
                  </a:cxn>
                </a:cxnLst>
                <a:rect l="l" t="t" r="r" b="b"/>
                <a:pathLst>
                  <a:path w="114163" h="90459">
                    <a:moveTo>
                      <a:pt x="18324" y="3007"/>
                    </a:moveTo>
                    <a:cubicBezTo>
                      <a:pt x="80574" y="-16909"/>
                      <a:pt x="132201" y="67897"/>
                      <a:pt x="108129" y="87481"/>
                    </a:cubicBezTo>
                    <a:cubicBezTo>
                      <a:pt x="55010" y="106732"/>
                      <a:pt x="74597" y="25909"/>
                      <a:pt x="6702" y="37527"/>
                    </a:cubicBezTo>
                    <a:cubicBezTo>
                      <a:pt x="-8238" y="26739"/>
                      <a:pt x="4544" y="7322"/>
                      <a:pt x="18324" y="3007"/>
                    </a:cubicBezTo>
                    <a:close/>
                  </a:path>
                </a:pathLst>
              </a:custGeom>
              <a:solidFill>
                <a:srgbClr val="171818"/>
              </a:solidFill>
              <a:ln w="16598" cap="flat">
                <a:noFill/>
                <a:prstDash val="solid"/>
                <a:miter/>
              </a:ln>
            </p:spPr>
            <p:txBody>
              <a:bodyPr/>
              <a:lstStyle/>
              <a:p>
                <a:endParaRPr lang="fr-FR"/>
              </a:p>
            </p:txBody>
          </p:sp>
          <p:sp>
            <p:nvSpPr>
              <p:cNvPr id="66" name="Forme libre 65">
                <a:extLst>
                  <a:ext uri="{FF2B5EF4-FFF2-40B4-BE49-F238E27FC236}">
                    <a16:creationId xmlns:a16="http://schemas.microsoft.com/office/drawing/2014/main" id="{B639E44D-95FB-E0B1-6E3E-07C494760B86}"/>
                  </a:ext>
                </a:extLst>
              </p:cNvPr>
              <p:cNvSpPr/>
              <p:nvPr/>
            </p:nvSpPr>
            <p:spPr>
              <a:xfrm>
                <a:off x="-24663259" y="-9297204"/>
                <a:ext cx="74435" cy="101158"/>
              </a:xfrm>
              <a:custGeom>
                <a:avLst/>
                <a:gdLst>
                  <a:gd name="csX0" fmla="*/ 39383 w 74435"/>
                  <a:gd name="csY0" fmla="*/ 1424 h 101158"/>
                  <a:gd name="csX1" fmla="*/ 19295 w 74435"/>
                  <a:gd name="csY1" fmla="*/ 100502 h 101158"/>
                  <a:gd name="csX2" fmla="*/ 39383 w 74435"/>
                  <a:gd name="csY2" fmla="*/ 1424 h 101158"/>
                </a:gdLst>
                <a:ahLst/>
                <a:cxnLst>
                  <a:cxn ang="0">
                    <a:pos x="csX0" y="csY0"/>
                  </a:cxn>
                  <a:cxn ang="0">
                    <a:pos x="csX1" y="csY1"/>
                  </a:cxn>
                  <a:cxn ang="0">
                    <a:pos x="csX2" y="csY2"/>
                  </a:cxn>
                </a:cxnLst>
                <a:rect l="l" t="t" r="r" b="b"/>
                <a:pathLst>
                  <a:path w="74435" h="101158">
                    <a:moveTo>
                      <a:pt x="39383" y="1424"/>
                    </a:moveTo>
                    <a:cubicBezTo>
                      <a:pt x="102462" y="-14675"/>
                      <a:pt x="70921" y="111290"/>
                      <a:pt x="19295" y="100502"/>
                    </a:cubicBezTo>
                    <a:cubicBezTo>
                      <a:pt x="-23533" y="93698"/>
                      <a:pt x="14812" y="7730"/>
                      <a:pt x="39383" y="1424"/>
                    </a:cubicBezTo>
                    <a:close/>
                  </a:path>
                </a:pathLst>
              </a:custGeom>
              <a:solidFill>
                <a:srgbClr val="171818"/>
              </a:solidFill>
              <a:ln w="16598" cap="flat">
                <a:noFill/>
                <a:prstDash val="solid"/>
                <a:miter/>
              </a:ln>
            </p:spPr>
            <p:txBody>
              <a:bodyPr/>
              <a:lstStyle/>
              <a:p>
                <a:endParaRPr lang="fr-FR"/>
              </a:p>
            </p:txBody>
          </p:sp>
          <p:sp>
            <p:nvSpPr>
              <p:cNvPr id="67" name="Forme libre 66">
                <a:extLst>
                  <a:ext uri="{FF2B5EF4-FFF2-40B4-BE49-F238E27FC236}">
                    <a16:creationId xmlns:a16="http://schemas.microsoft.com/office/drawing/2014/main" id="{D4808AAC-E528-36B7-407A-1616CA12E829}"/>
                  </a:ext>
                </a:extLst>
              </p:cNvPr>
              <p:cNvSpPr/>
              <p:nvPr/>
            </p:nvSpPr>
            <p:spPr>
              <a:xfrm>
                <a:off x="-24334446" y="-8988548"/>
                <a:ext cx="121537" cy="67926"/>
              </a:xfrm>
              <a:custGeom>
                <a:avLst/>
                <a:gdLst>
                  <a:gd name="csX0" fmla="*/ 93701 w 121537"/>
                  <a:gd name="csY0" fmla="*/ 293 h 67926"/>
                  <a:gd name="csX1" fmla="*/ 1569 w 121537"/>
                  <a:gd name="csY1" fmla="*/ 59707 h 67926"/>
                  <a:gd name="csX2" fmla="*/ 93701 w 121537"/>
                  <a:gd name="csY2" fmla="*/ 293 h 67926"/>
                </a:gdLst>
                <a:ahLst/>
                <a:cxnLst>
                  <a:cxn ang="0">
                    <a:pos x="csX0" y="csY0"/>
                  </a:cxn>
                  <a:cxn ang="0">
                    <a:pos x="csX1" y="csY1"/>
                  </a:cxn>
                  <a:cxn ang="0">
                    <a:pos x="csX2" y="csY2"/>
                  </a:cxn>
                </a:cxnLst>
                <a:rect l="l" t="t" r="r" b="b"/>
                <a:pathLst>
                  <a:path w="121537" h="67926">
                    <a:moveTo>
                      <a:pt x="93701" y="293"/>
                    </a:moveTo>
                    <a:cubicBezTo>
                      <a:pt x="185999" y="-6180"/>
                      <a:pt x="20826" y="97214"/>
                      <a:pt x="1569" y="59707"/>
                    </a:cubicBezTo>
                    <a:cubicBezTo>
                      <a:pt x="-12707" y="31991"/>
                      <a:pt x="74611" y="1620"/>
                      <a:pt x="93701" y="293"/>
                    </a:cubicBezTo>
                    <a:close/>
                  </a:path>
                </a:pathLst>
              </a:custGeom>
              <a:solidFill>
                <a:srgbClr val="171818"/>
              </a:solidFill>
              <a:ln w="16598" cap="flat">
                <a:noFill/>
                <a:prstDash val="solid"/>
                <a:miter/>
              </a:ln>
            </p:spPr>
            <p:txBody>
              <a:bodyPr/>
              <a:lstStyle/>
              <a:p>
                <a:endParaRPr lang="fr-FR"/>
              </a:p>
            </p:txBody>
          </p:sp>
          <p:sp>
            <p:nvSpPr>
              <p:cNvPr id="68" name="Forme libre 67">
                <a:extLst>
                  <a:ext uri="{FF2B5EF4-FFF2-40B4-BE49-F238E27FC236}">
                    <a16:creationId xmlns:a16="http://schemas.microsoft.com/office/drawing/2014/main" id="{380E84A8-4871-9705-7DB8-5C5258DBFD3D}"/>
                  </a:ext>
                </a:extLst>
              </p:cNvPr>
              <p:cNvSpPr/>
              <p:nvPr/>
            </p:nvSpPr>
            <p:spPr>
              <a:xfrm>
                <a:off x="-24344614" y="-9033565"/>
                <a:ext cx="110089" cy="62050"/>
              </a:xfrm>
              <a:custGeom>
                <a:avLst/>
                <a:gdLst>
                  <a:gd name="csX0" fmla="*/ 83784 w 110089"/>
                  <a:gd name="csY0" fmla="*/ 3 h 62050"/>
                  <a:gd name="csX1" fmla="*/ 109845 w 110089"/>
                  <a:gd name="csY1" fmla="*/ 12284 h 62050"/>
                  <a:gd name="csX2" fmla="*/ 1612 w 110089"/>
                  <a:gd name="csY2" fmla="*/ 54272 h 62050"/>
                  <a:gd name="csX3" fmla="*/ 83950 w 110089"/>
                  <a:gd name="csY3" fmla="*/ 3 h 62050"/>
                </a:gdLst>
                <a:ahLst/>
                <a:cxnLst>
                  <a:cxn ang="0">
                    <a:pos x="csX0" y="csY0"/>
                  </a:cxn>
                  <a:cxn ang="0">
                    <a:pos x="csX1" y="csY1"/>
                  </a:cxn>
                  <a:cxn ang="0">
                    <a:pos x="csX2" y="csY2"/>
                  </a:cxn>
                  <a:cxn ang="0">
                    <a:pos x="csX3" y="csY3"/>
                  </a:cxn>
                </a:cxnLst>
                <a:rect l="l" t="t" r="r" b="b"/>
                <a:pathLst>
                  <a:path w="110089" h="62050">
                    <a:moveTo>
                      <a:pt x="83784" y="3"/>
                    </a:moveTo>
                    <a:cubicBezTo>
                      <a:pt x="94739" y="169"/>
                      <a:pt x="103703" y="1994"/>
                      <a:pt x="109845" y="12284"/>
                    </a:cubicBezTo>
                    <a:cubicBezTo>
                      <a:pt x="115655" y="31867"/>
                      <a:pt x="15888" y="80992"/>
                      <a:pt x="1612" y="54272"/>
                    </a:cubicBezTo>
                    <a:cubicBezTo>
                      <a:pt x="-12332" y="28382"/>
                      <a:pt x="68345" y="-329"/>
                      <a:pt x="83950" y="3"/>
                    </a:cubicBezTo>
                    <a:close/>
                  </a:path>
                </a:pathLst>
              </a:custGeom>
              <a:solidFill>
                <a:srgbClr val="171818"/>
              </a:solidFill>
              <a:ln w="16598" cap="flat">
                <a:noFill/>
                <a:prstDash val="solid"/>
                <a:miter/>
              </a:ln>
            </p:spPr>
            <p:txBody>
              <a:bodyPr/>
              <a:lstStyle/>
              <a:p>
                <a:endParaRPr lang="fr-FR"/>
              </a:p>
            </p:txBody>
          </p:sp>
          <p:sp>
            <p:nvSpPr>
              <p:cNvPr id="69" name="Forme libre 68">
                <a:extLst>
                  <a:ext uri="{FF2B5EF4-FFF2-40B4-BE49-F238E27FC236}">
                    <a16:creationId xmlns:a16="http://schemas.microsoft.com/office/drawing/2014/main" id="{84B9111F-8A50-77B5-6EDE-168756456257}"/>
                  </a:ext>
                </a:extLst>
              </p:cNvPr>
              <p:cNvSpPr/>
              <p:nvPr/>
            </p:nvSpPr>
            <p:spPr>
              <a:xfrm>
                <a:off x="-24955218" y="-6972994"/>
                <a:ext cx="64629" cy="41273"/>
              </a:xfrm>
              <a:custGeom>
                <a:avLst/>
                <a:gdLst>
                  <a:gd name="csX0" fmla="*/ 13779 w 64629"/>
                  <a:gd name="csY0" fmla="*/ 0 h 41273"/>
                  <a:gd name="csX1" fmla="*/ 0 w 64629"/>
                  <a:gd name="csY1" fmla="*/ 16762 h 41273"/>
                  <a:gd name="csX2" fmla="*/ 13779 w 64629"/>
                  <a:gd name="csY2" fmla="*/ 0 h 41273"/>
                </a:gdLst>
                <a:ahLst/>
                <a:cxnLst>
                  <a:cxn ang="0">
                    <a:pos x="csX0" y="csY0"/>
                  </a:cxn>
                  <a:cxn ang="0">
                    <a:pos x="csX1" y="csY1"/>
                  </a:cxn>
                  <a:cxn ang="0">
                    <a:pos x="csX2" y="csY2"/>
                  </a:cxn>
                </a:cxnLst>
                <a:rect l="l" t="t" r="r" b="b"/>
                <a:pathLst>
                  <a:path w="64629" h="41273">
                    <a:moveTo>
                      <a:pt x="13779" y="0"/>
                    </a:moveTo>
                    <a:cubicBezTo>
                      <a:pt x="117198" y="4315"/>
                      <a:pt x="36854" y="78666"/>
                      <a:pt x="0" y="16762"/>
                    </a:cubicBezTo>
                    <a:lnTo>
                      <a:pt x="13779" y="0"/>
                    </a:lnTo>
                    <a:close/>
                  </a:path>
                </a:pathLst>
              </a:custGeom>
              <a:solidFill>
                <a:srgbClr val="171818"/>
              </a:solidFill>
              <a:ln w="16598" cap="flat">
                <a:noFill/>
                <a:prstDash val="solid"/>
                <a:miter/>
              </a:ln>
            </p:spPr>
            <p:txBody>
              <a:bodyPr/>
              <a:lstStyle/>
              <a:p>
                <a:endParaRPr lang="fr-FR"/>
              </a:p>
            </p:txBody>
          </p:sp>
          <p:sp>
            <p:nvSpPr>
              <p:cNvPr id="70" name="Forme libre 69">
                <a:extLst>
                  <a:ext uri="{FF2B5EF4-FFF2-40B4-BE49-F238E27FC236}">
                    <a16:creationId xmlns:a16="http://schemas.microsoft.com/office/drawing/2014/main" id="{63D8727D-6B70-0D70-A9A2-0AFB4CB0DD71}"/>
                  </a:ext>
                </a:extLst>
              </p:cNvPr>
              <p:cNvSpPr/>
              <p:nvPr/>
            </p:nvSpPr>
            <p:spPr>
              <a:xfrm>
                <a:off x="-24119138" y="-6977700"/>
                <a:ext cx="65881" cy="41747"/>
              </a:xfrm>
              <a:custGeom>
                <a:avLst/>
                <a:gdLst>
                  <a:gd name="csX0" fmla="*/ 29455 w 65881"/>
                  <a:gd name="csY0" fmla="*/ 59 h 41747"/>
                  <a:gd name="csX1" fmla="*/ 65811 w 65881"/>
                  <a:gd name="csY1" fmla="*/ 20970 h 41747"/>
                  <a:gd name="csX2" fmla="*/ 1236 w 65881"/>
                  <a:gd name="csY2" fmla="*/ 17651 h 41747"/>
                  <a:gd name="csX3" fmla="*/ 29455 w 65881"/>
                  <a:gd name="csY3" fmla="*/ 59 h 41747"/>
                </a:gdLst>
                <a:ahLst/>
                <a:cxnLst>
                  <a:cxn ang="0">
                    <a:pos x="csX0" y="csY0"/>
                  </a:cxn>
                  <a:cxn ang="0">
                    <a:pos x="csX1" y="csY1"/>
                  </a:cxn>
                  <a:cxn ang="0">
                    <a:pos x="csX2" y="csY2"/>
                  </a:cxn>
                  <a:cxn ang="0">
                    <a:pos x="csX3" y="csY3"/>
                  </a:cxn>
                </a:cxnLst>
                <a:rect l="l" t="t" r="r" b="b"/>
                <a:pathLst>
                  <a:path w="65881" h="41747">
                    <a:moveTo>
                      <a:pt x="29455" y="59"/>
                    </a:moveTo>
                    <a:cubicBezTo>
                      <a:pt x="39747" y="-771"/>
                      <a:pt x="67470" y="7196"/>
                      <a:pt x="65811" y="20970"/>
                    </a:cubicBezTo>
                    <a:cubicBezTo>
                      <a:pt x="55519" y="43541"/>
                      <a:pt x="-9721" y="54660"/>
                      <a:pt x="1236" y="17651"/>
                    </a:cubicBezTo>
                    <a:cubicBezTo>
                      <a:pt x="5552" y="7527"/>
                      <a:pt x="19495" y="889"/>
                      <a:pt x="29455" y="59"/>
                    </a:cubicBezTo>
                    <a:close/>
                  </a:path>
                </a:pathLst>
              </a:custGeom>
              <a:solidFill>
                <a:srgbClr val="171818"/>
              </a:solidFill>
              <a:ln w="16598" cap="flat">
                <a:noFill/>
                <a:prstDash val="solid"/>
                <a:miter/>
              </a:ln>
            </p:spPr>
            <p:txBody>
              <a:bodyPr/>
              <a:lstStyle/>
              <a:p>
                <a:endParaRPr lang="fr-FR"/>
              </a:p>
            </p:txBody>
          </p:sp>
          <p:sp>
            <p:nvSpPr>
              <p:cNvPr id="71" name="Forme libre 70">
                <a:extLst>
                  <a:ext uri="{FF2B5EF4-FFF2-40B4-BE49-F238E27FC236}">
                    <a16:creationId xmlns:a16="http://schemas.microsoft.com/office/drawing/2014/main" id="{C1EACE86-0F32-E266-BC4E-DE645012E478}"/>
                  </a:ext>
                </a:extLst>
              </p:cNvPr>
              <p:cNvSpPr/>
              <p:nvPr/>
            </p:nvSpPr>
            <p:spPr>
              <a:xfrm>
                <a:off x="-26597632" y="-8052071"/>
                <a:ext cx="97171" cy="348904"/>
              </a:xfrm>
              <a:custGeom>
                <a:avLst/>
                <a:gdLst>
                  <a:gd name="csX0" fmla="*/ 41160 w 97171"/>
                  <a:gd name="csY0" fmla="*/ 346028 h 348904"/>
                  <a:gd name="csX1" fmla="*/ 3975 w 97171"/>
                  <a:gd name="csY1" fmla="*/ 310181 h 348904"/>
                  <a:gd name="csX2" fmla="*/ 41990 w 97171"/>
                  <a:gd name="csY2" fmla="*/ 0 h 348904"/>
                  <a:gd name="csX3" fmla="*/ 95276 w 97171"/>
                  <a:gd name="csY3" fmla="*/ 300223 h 348904"/>
                  <a:gd name="csX4" fmla="*/ 41160 w 97171"/>
                  <a:gd name="csY4" fmla="*/ 346028 h 348904"/>
                </a:gdLst>
                <a:ahLst/>
                <a:cxnLst>
                  <a:cxn ang="0">
                    <a:pos x="csX0" y="csY0"/>
                  </a:cxn>
                  <a:cxn ang="0">
                    <a:pos x="csX1" y="csY1"/>
                  </a:cxn>
                  <a:cxn ang="0">
                    <a:pos x="csX2" y="csY2"/>
                  </a:cxn>
                  <a:cxn ang="0">
                    <a:pos x="csX3" y="csY3"/>
                  </a:cxn>
                  <a:cxn ang="0">
                    <a:pos x="csX4" y="csY4"/>
                  </a:cxn>
                </a:cxnLst>
                <a:rect l="l" t="t" r="r" b="b"/>
                <a:pathLst>
                  <a:path w="97171" h="348904">
                    <a:moveTo>
                      <a:pt x="41160" y="346028"/>
                    </a:moveTo>
                    <a:cubicBezTo>
                      <a:pt x="38835" y="344866"/>
                      <a:pt x="5136" y="312504"/>
                      <a:pt x="3975" y="310181"/>
                    </a:cubicBezTo>
                    <a:cubicBezTo>
                      <a:pt x="-15614" y="269520"/>
                      <a:pt x="43650" y="58418"/>
                      <a:pt x="41990" y="0"/>
                    </a:cubicBezTo>
                    <a:cubicBezTo>
                      <a:pt x="55269" y="81155"/>
                      <a:pt x="107726" y="220894"/>
                      <a:pt x="95276" y="300223"/>
                    </a:cubicBezTo>
                    <a:cubicBezTo>
                      <a:pt x="91625" y="323623"/>
                      <a:pt x="65395" y="359305"/>
                      <a:pt x="41160" y="346028"/>
                    </a:cubicBezTo>
                    <a:close/>
                  </a:path>
                </a:pathLst>
              </a:custGeom>
              <a:solidFill>
                <a:schemeClr val="accent5"/>
              </a:solidFill>
              <a:ln w="16598" cap="flat">
                <a:noFill/>
                <a:prstDash val="solid"/>
                <a:miter/>
              </a:ln>
            </p:spPr>
            <p:txBody>
              <a:bodyPr/>
              <a:lstStyle/>
              <a:p>
                <a:endParaRPr lang="fr-FR"/>
              </a:p>
            </p:txBody>
          </p:sp>
        </p:grpSp>
      </p:grpSp>
      <p:grpSp>
        <p:nvGrpSpPr>
          <p:cNvPr id="72" name="Group 2">
            <a:extLst>
              <a:ext uri="{FF2B5EF4-FFF2-40B4-BE49-F238E27FC236}">
                <a16:creationId xmlns:a16="http://schemas.microsoft.com/office/drawing/2014/main" id="{9659A08B-4B48-4242-0217-C1BDBF95D2DC}"/>
              </a:ext>
            </a:extLst>
          </p:cNvPr>
          <p:cNvGrpSpPr/>
          <p:nvPr/>
        </p:nvGrpSpPr>
        <p:grpSpPr>
          <a:xfrm>
            <a:off x="926409" y="1815599"/>
            <a:ext cx="4651197" cy="3044479"/>
            <a:chOff x="332936" y="2504656"/>
            <a:chExt cx="2926080" cy="3044479"/>
          </a:xfrm>
        </p:grpSpPr>
        <p:sp>
          <p:nvSpPr>
            <p:cNvPr id="73" name="TextBox 3">
              <a:extLst>
                <a:ext uri="{FF2B5EF4-FFF2-40B4-BE49-F238E27FC236}">
                  <a16:creationId xmlns:a16="http://schemas.microsoft.com/office/drawing/2014/main" id="{FCAE8DC7-07B5-8CCA-9770-1226CC056C83}"/>
                </a:ext>
              </a:extLst>
            </p:cNvPr>
            <p:cNvSpPr txBox="1"/>
            <p:nvPr/>
          </p:nvSpPr>
          <p:spPr>
            <a:xfrm>
              <a:off x="332936" y="2504656"/>
              <a:ext cx="2926080" cy="584775"/>
            </a:xfrm>
            <a:prstGeom prst="rect">
              <a:avLst/>
            </a:prstGeom>
            <a:noFill/>
          </p:spPr>
          <p:txBody>
            <a:bodyPr wrap="square" lIns="0" rIns="0" rtlCol="0" anchor="b">
              <a:spAutoFit/>
            </a:bodyPr>
            <a:lstStyle/>
            <a:p>
              <a:pPr algn="ctr"/>
              <a:r>
                <a:rPr lang="en-US" sz="3200" b="1" noProof="1">
                  <a:solidFill>
                    <a:schemeClr val="accent5"/>
                  </a:solidFill>
                </a:rPr>
                <a:t>Lorem Ipsum</a:t>
              </a:r>
            </a:p>
          </p:txBody>
        </p:sp>
        <p:sp>
          <p:nvSpPr>
            <p:cNvPr id="74" name="TextBox 4">
              <a:extLst>
                <a:ext uri="{FF2B5EF4-FFF2-40B4-BE49-F238E27FC236}">
                  <a16:creationId xmlns:a16="http://schemas.microsoft.com/office/drawing/2014/main" id="{4FC4E41C-C2F7-E19F-3E29-D04EE11A9788}"/>
                </a:ext>
              </a:extLst>
            </p:cNvPr>
            <p:cNvSpPr txBox="1"/>
            <p:nvPr/>
          </p:nvSpPr>
          <p:spPr>
            <a:xfrm>
              <a:off x="332936" y="3086922"/>
              <a:ext cx="2926080" cy="2462213"/>
            </a:xfrm>
            <a:prstGeom prst="rect">
              <a:avLst/>
            </a:prstGeom>
            <a:noFill/>
          </p:spPr>
          <p:txBody>
            <a:bodyPr wrap="square" lIns="0" rIns="0" rtlCol="0" anchor="t">
              <a:spAutoFit/>
            </a:bodyPr>
            <a:lstStyle/>
            <a:p>
              <a:pPr algn="just">
                <a:spcAft>
                  <a:spcPts val="1200"/>
                </a:spcAft>
              </a:pPr>
              <a:r>
                <a:rPr lang="en-US" sz="16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6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 name="Title 1">
            <a:extLst>
              <a:ext uri="{FF2B5EF4-FFF2-40B4-BE49-F238E27FC236}">
                <a16:creationId xmlns:a16="http://schemas.microsoft.com/office/drawing/2014/main" id="{5B1B651D-2086-55E6-BE3A-94604A65D36D}"/>
              </a:ext>
            </a:extLst>
          </p:cNvPr>
          <p:cNvSpPr>
            <a:spLocks noGrp="1"/>
          </p:cNvSpPr>
          <p:nvPr>
            <p:ph type="title"/>
          </p:nvPr>
        </p:nvSpPr>
        <p:spPr/>
        <p:txBody>
          <a:bodyPr>
            <a:noAutofit/>
          </a:bodyPr>
          <a:lstStyle/>
          <a:p>
            <a:r>
              <a:rPr lang="en-US" dirty="0"/>
              <a:t>Business Conversation Doodle Sticker – Slide Template</a:t>
            </a:r>
          </a:p>
        </p:txBody>
      </p:sp>
    </p:spTree>
    <p:extLst>
      <p:ext uri="{BB962C8B-B14F-4D97-AF65-F5344CB8AC3E}">
        <p14:creationId xmlns:p14="http://schemas.microsoft.com/office/powerpoint/2010/main" val="36162596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BA46F724-D3C0-8C2C-8F9E-DABDEC9945EC}"/>
              </a:ext>
            </a:extLst>
          </p:cNvPr>
          <p:cNvSpPr txBox="1"/>
          <p:nvPr/>
        </p:nvSpPr>
        <p:spPr>
          <a:xfrm>
            <a:off x="667330" y="5930556"/>
            <a:ext cx="3987117"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Visit our </a:t>
            </a:r>
            <a:r>
              <a:rPr kumimoji="0" lang="en-CA" sz="1600" b="1"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FAQ</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rPr>
              <a:t> : </a:t>
            </a:r>
            <a:r>
              <a:rPr kumimoji="0" lang="en-CA"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hlinkClick r:id="rId3"/>
              </a:rPr>
              <a:t>www.presentationgo.com/faq/</a:t>
            </a:r>
            <a:endParaRPr kumimoji="0" lang="en-US" sz="1600" b="0" i="0" u="none" strike="noStrike" kern="1200" cap="none" spc="0" normalizeH="0" baseline="0" noProof="0" dirty="0">
              <a:ln>
                <a:noFill/>
              </a:ln>
              <a:solidFill>
                <a:srgbClr val="FFFFFF">
                  <a:alpha val="41000"/>
                </a:srgbClr>
              </a:solidFill>
              <a:effectLst/>
              <a:uLnTx/>
              <a:uFillTx/>
              <a:latin typeface="Calibri Light" panose="020F0302020204030204"/>
              <a:ea typeface="+mn-ea"/>
              <a:cs typeface="+mn-cs"/>
            </a:endParaRPr>
          </a:p>
        </p:txBody>
      </p:sp>
    </p:spTree>
    <p:extLst>
      <p:ext uri="{BB962C8B-B14F-4D97-AF65-F5344CB8AC3E}">
        <p14:creationId xmlns:p14="http://schemas.microsoft.com/office/powerpoint/2010/main" val="83232470"/>
      </p:ext>
    </p:extLst>
  </p:cSld>
  <p:clrMapOvr>
    <a:masterClrMapping/>
  </p:clrMapOvr>
</p:sld>
</file>

<file path=ppt/theme/theme1.xml><?xml version="1.0" encoding="utf-8"?>
<a:theme xmlns:a="http://schemas.openxmlformats.org/drawingml/2006/main" name="Template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Designed by PresentationGO">
  <a:themeElements>
    <a:clrScheme name="PresentationGo">
      <a:dk1>
        <a:srgbClr val="000000"/>
      </a:dk1>
      <a:lt1>
        <a:srgbClr val="FFFFFF"/>
      </a:lt1>
      <a:dk2>
        <a:srgbClr val="001F33"/>
      </a:dk2>
      <a:lt2>
        <a:srgbClr val="F2F2F2"/>
      </a:lt2>
      <a:accent1>
        <a:srgbClr val="F15F47"/>
      </a:accent1>
      <a:accent2>
        <a:srgbClr val="FBA91E"/>
      </a:accent2>
      <a:accent3>
        <a:srgbClr val="FEDA2F"/>
      </a:accent3>
      <a:accent4>
        <a:srgbClr val="6EA56C"/>
      </a:accent4>
      <a:accent5>
        <a:srgbClr val="3AC6E1"/>
      </a:accent5>
      <a:accent6>
        <a:srgbClr val="244470"/>
      </a:accent6>
      <a:hlink>
        <a:srgbClr val="008B58"/>
      </a:hlink>
      <a:folHlink>
        <a:srgbClr val="008B58"/>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0345_T_PGO_Hibiscus-Muse-Faces.pptx" id="{FD44498F-482F-4F9E-81B1-5997801C5709}" vid="{D77A0240-FC3B-48C6-9788-DF5B8B2B41D3}"/>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9558</TotalTime>
  <Words>232</Words>
  <Application>Microsoft Office PowerPoint</Application>
  <PresentationFormat>Widescreen</PresentationFormat>
  <Paragraphs>15</Paragraphs>
  <Slides>3</Slides>
  <Notes>3</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3</vt:i4>
      </vt:variant>
    </vt:vector>
  </HeadingPairs>
  <TitlesOfParts>
    <vt:vector size="10" baseType="lpstr">
      <vt:lpstr>Arial</vt:lpstr>
      <vt:lpstr>Calibri</vt:lpstr>
      <vt:lpstr>Calibri Light</vt:lpstr>
      <vt:lpstr>Helvetica</vt:lpstr>
      <vt:lpstr>Template PresentationGO</vt:lpstr>
      <vt:lpstr>Template PresentationGO Dark</vt:lpstr>
      <vt:lpstr>Designed by PresentationGO</vt:lpstr>
      <vt:lpstr>Business Conversation Doodle Sticker – Slide Template</vt:lpstr>
      <vt:lpstr>Business Conversation Doodle Sticker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Coffee Break Doodle Sticker</dc:title>
  <dc:creator>PresentationGO.com</dc:creator>
  <dc:description>© Copyright PresentationGO.com - Do not distribute or sale without written permission.</dc:description>
  <cp:lastModifiedBy>Christophe Barroche</cp:lastModifiedBy>
  <cp:revision>69</cp:revision>
  <dcterms:created xsi:type="dcterms:W3CDTF">2014-11-26T05:14:11Z</dcterms:created>
  <dcterms:modified xsi:type="dcterms:W3CDTF">2025-12-15T18:43:36Z</dcterms:modified>
  <cp:category>Graphics &amp; Metaphors</cp:category>
</cp:coreProperties>
</file>