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76" r:id="rId4"/>
    <p:sldId id="382"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122" d="100"/>
          <a:sy n="122" d="100"/>
        </p:scale>
        <p:origin x="92" y="29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049044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64846-F8F6-6EFA-E903-D76DC3CA72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79FCC8-6332-1FA2-9AA6-5B967A0E18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9DADD3-7FB2-7C7C-E3ED-06B3F095F727}"/>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185A16CC-36B1-D6C7-F71B-BE2E893ADAA7}"/>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695585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grpSp>
        <p:nvGrpSpPr>
          <p:cNvPr id="3" name="Graphique 4">
            <a:extLst>
              <a:ext uri="{FF2B5EF4-FFF2-40B4-BE49-F238E27FC236}">
                <a16:creationId xmlns:a16="http://schemas.microsoft.com/office/drawing/2014/main" id="{5CE8BEE5-0101-63D6-2E61-75B25E4B9597}"/>
              </a:ext>
            </a:extLst>
          </p:cNvPr>
          <p:cNvGrpSpPr/>
          <p:nvPr/>
        </p:nvGrpSpPr>
        <p:grpSpPr>
          <a:xfrm>
            <a:off x="921006" y="1450589"/>
            <a:ext cx="4638966" cy="4356764"/>
            <a:chOff x="-32986421" y="-9687577"/>
            <a:chExt cx="4638966" cy="4356764"/>
          </a:xfrm>
        </p:grpSpPr>
        <p:sp>
          <p:nvSpPr>
            <p:cNvPr id="4" name="Forme libre 3">
              <a:extLst>
                <a:ext uri="{FF2B5EF4-FFF2-40B4-BE49-F238E27FC236}">
                  <a16:creationId xmlns:a16="http://schemas.microsoft.com/office/drawing/2014/main" id="{A3388391-9538-2683-FF79-2576FA14D96E}"/>
                </a:ext>
              </a:extLst>
            </p:cNvPr>
            <p:cNvSpPr/>
            <p:nvPr/>
          </p:nvSpPr>
          <p:spPr>
            <a:xfrm>
              <a:off x="-32986421" y="-9687577"/>
              <a:ext cx="4638966" cy="4356764"/>
            </a:xfrm>
            <a:custGeom>
              <a:avLst/>
              <a:gdLst>
                <a:gd name="csX0" fmla="*/ 71904 w 4638966"/>
                <a:gd name="csY0" fmla="*/ 4255031 h 4356764"/>
                <a:gd name="csX1" fmla="*/ 125190 w 4638966"/>
                <a:gd name="csY1" fmla="*/ 4291210 h 4356764"/>
                <a:gd name="csX2" fmla="*/ 137640 w 4638966"/>
                <a:gd name="csY2" fmla="*/ 4296521 h 4356764"/>
                <a:gd name="csX3" fmla="*/ 150423 w 4638966"/>
                <a:gd name="csY3" fmla="*/ 4301334 h 4356764"/>
                <a:gd name="csX4" fmla="*/ 259321 w 4638966"/>
                <a:gd name="csY4" fmla="*/ 4304819 h 4356764"/>
                <a:gd name="csX5" fmla="*/ 341159 w 4638966"/>
                <a:gd name="csY5" fmla="*/ 4320254 h 4356764"/>
                <a:gd name="csX6" fmla="*/ 701219 w 4638966"/>
                <a:gd name="csY6" fmla="*/ 4342658 h 4356764"/>
                <a:gd name="csX7" fmla="*/ 757161 w 4638966"/>
                <a:gd name="csY7" fmla="*/ 4319424 h 4356764"/>
                <a:gd name="csX8" fmla="*/ 897598 w 4638966"/>
                <a:gd name="csY8" fmla="*/ 4332037 h 4356764"/>
                <a:gd name="csX9" fmla="*/ 912373 w 4638966"/>
                <a:gd name="csY9" fmla="*/ 4329216 h 4356764"/>
                <a:gd name="csX10" fmla="*/ 1001349 w 4638966"/>
                <a:gd name="csY10" fmla="*/ 4349131 h 4356764"/>
                <a:gd name="csX11" fmla="*/ 1081694 w 4638966"/>
                <a:gd name="csY11" fmla="*/ 4333198 h 4356764"/>
                <a:gd name="csX12" fmla="*/ 1103940 w 4638966"/>
                <a:gd name="csY12" fmla="*/ 4342991 h 4356764"/>
                <a:gd name="csX13" fmla="*/ 1179137 w 4638966"/>
                <a:gd name="csY13" fmla="*/ 4356765 h 4356764"/>
                <a:gd name="csX14" fmla="*/ 1366720 w 4638966"/>
                <a:gd name="csY14" fmla="*/ 4261006 h 4356764"/>
                <a:gd name="csX15" fmla="*/ 1382822 w 4638966"/>
                <a:gd name="csY15" fmla="*/ 4238103 h 4356764"/>
                <a:gd name="csX16" fmla="*/ 1486407 w 4638966"/>
                <a:gd name="csY16" fmla="*/ 4096206 h 4356764"/>
                <a:gd name="csX17" fmla="*/ 1488897 w 4638966"/>
                <a:gd name="csY17" fmla="*/ 4063014 h 4356764"/>
                <a:gd name="csX18" fmla="*/ 1483088 w 4638966"/>
                <a:gd name="csY18" fmla="*/ 3809426 h 4356764"/>
                <a:gd name="csX19" fmla="*/ 1503506 w 4638966"/>
                <a:gd name="csY19" fmla="*/ 3812746 h 4356764"/>
                <a:gd name="csX20" fmla="*/ 1919508 w 4638966"/>
                <a:gd name="csY20" fmla="*/ 3438836 h 4356764"/>
                <a:gd name="csX21" fmla="*/ 1975783 w 4638966"/>
                <a:gd name="csY21" fmla="*/ 3333451 h 4356764"/>
                <a:gd name="csX22" fmla="*/ 2008651 w 4638966"/>
                <a:gd name="csY22" fmla="*/ 3275863 h 4356764"/>
                <a:gd name="csX23" fmla="*/ 2017447 w 4638966"/>
                <a:gd name="csY23" fmla="*/ 3236364 h 4356764"/>
                <a:gd name="csX24" fmla="*/ 2161206 w 4638966"/>
                <a:gd name="csY24" fmla="*/ 3174626 h 4356764"/>
                <a:gd name="csX25" fmla="*/ 2252673 w 4638966"/>
                <a:gd name="csY25" fmla="*/ 2979789 h 4356764"/>
                <a:gd name="csX26" fmla="*/ 2259812 w 4638966"/>
                <a:gd name="csY26" fmla="*/ 2956388 h 4356764"/>
                <a:gd name="csX27" fmla="*/ 2281889 w 4638966"/>
                <a:gd name="csY27" fmla="*/ 2871416 h 4356764"/>
                <a:gd name="csX28" fmla="*/ 2364890 w 4638966"/>
                <a:gd name="csY28" fmla="*/ 2950414 h 4356764"/>
                <a:gd name="csX29" fmla="*/ 2379997 w 4638966"/>
                <a:gd name="csY29" fmla="*/ 3012151 h 4356764"/>
                <a:gd name="csX30" fmla="*/ 2765453 w 4638966"/>
                <a:gd name="csY30" fmla="*/ 3709518 h 4356764"/>
                <a:gd name="csX31" fmla="*/ 3004995 w 4638966"/>
                <a:gd name="csY31" fmla="*/ 3663049 h 4356764"/>
                <a:gd name="csX32" fmla="*/ 2989390 w 4638966"/>
                <a:gd name="csY32" fmla="*/ 3907177 h 4356764"/>
                <a:gd name="csX33" fmla="*/ 3068241 w 4638966"/>
                <a:gd name="csY33" fmla="*/ 4059197 h 4356764"/>
                <a:gd name="csX34" fmla="*/ 3076375 w 4638966"/>
                <a:gd name="csY34" fmla="*/ 4067163 h 4356764"/>
                <a:gd name="csX35" fmla="*/ 3229594 w 4638966"/>
                <a:gd name="csY35" fmla="*/ 4139356 h 4356764"/>
                <a:gd name="csX36" fmla="*/ 3235240 w 4638966"/>
                <a:gd name="csY36" fmla="*/ 4139356 h 4356764"/>
                <a:gd name="csX37" fmla="*/ 3290518 w 4638966"/>
                <a:gd name="csY37" fmla="*/ 4129565 h 4356764"/>
                <a:gd name="csX38" fmla="*/ 3501672 w 4638966"/>
                <a:gd name="csY38" fmla="*/ 4134212 h 4356764"/>
                <a:gd name="csX39" fmla="*/ 3519932 w 4638966"/>
                <a:gd name="csY39" fmla="*/ 4131224 h 4356764"/>
                <a:gd name="csX40" fmla="*/ 3553963 w 4638966"/>
                <a:gd name="csY40" fmla="*/ 4146659 h 4356764"/>
                <a:gd name="csX41" fmla="*/ 3695895 w 4638966"/>
                <a:gd name="csY41" fmla="*/ 4163421 h 4356764"/>
                <a:gd name="csX42" fmla="*/ 3817740 w 4638966"/>
                <a:gd name="csY42" fmla="*/ 4155621 h 4356764"/>
                <a:gd name="csX43" fmla="*/ 3911864 w 4638966"/>
                <a:gd name="csY43" fmla="*/ 4117118 h 4356764"/>
                <a:gd name="csX44" fmla="*/ 3943735 w 4638966"/>
                <a:gd name="csY44" fmla="*/ 4125250 h 4356764"/>
                <a:gd name="csX45" fmla="*/ 4105255 w 4638966"/>
                <a:gd name="csY45" fmla="*/ 4149314 h 4356764"/>
                <a:gd name="csX46" fmla="*/ 4246024 w 4638966"/>
                <a:gd name="csY46" fmla="*/ 4108322 h 4356764"/>
                <a:gd name="csX47" fmla="*/ 4354757 w 4638966"/>
                <a:gd name="csY47" fmla="*/ 4123092 h 4356764"/>
                <a:gd name="csX48" fmla="*/ 4449543 w 4638966"/>
                <a:gd name="csY48" fmla="*/ 4066168 h 4356764"/>
                <a:gd name="csX49" fmla="*/ 4451535 w 4638966"/>
                <a:gd name="csY49" fmla="*/ 4064674 h 4356764"/>
                <a:gd name="csX50" fmla="*/ 4473116 w 4638966"/>
                <a:gd name="csY50" fmla="*/ 4047912 h 4356764"/>
                <a:gd name="csX51" fmla="*/ 4625341 w 4638966"/>
                <a:gd name="csY51" fmla="*/ 3923773 h 4356764"/>
                <a:gd name="csX52" fmla="*/ 4633641 w 4638966"/>
                <a:gd name="csY52" fmla="*/ 3891577 h 4356764"/>
                <a:gd name="csX53" fmla="*/ 4630818 w 4638966"/>
                <a:gd name="csY53" fmla="*/ 3798473 h 4356764"/>
                <a:gd name="csX54" fmla="*/ 4499842 w 4638966"/>
                <a:gd name="csY54" fmla="*/ 3226240 h 4356764"/>
                <a:gd name="csX55" fmla="*/ 4166178 w 4638966"/>
                <a:gd name="csY55" fmla="*/ 2186164 h 4356764"/>
                <a:gd name="csX56" fmla="*/ 4042838 w 4638966"/>
                <a:gd name="csY56" fmla="*/ 2054059 h 4356764"/>
                <a:gd name="csX57" fmla="*/ 4032216 w 4638966"/>
                <a:gd name="csY57" fmla="*/ 2045761 h 4356764"/>
                <a:gd name="csX58" fmla="*/ 3985070 w 4638966"/>
                <a:gd name="csY58" fmla="*/ 1957470 h 4356764"/>
                <a:gd name="csX59" fmla="*/ 3993536 w 4638966"/>
                <a:gd name="csY59" fmla="*/ 1891916 h 4356764"/>
                <a:gd name="csX60" fmla="*/ 4083177 w 4638966"/>
                <a:gd name="csY60" fmla="*/ 1503236 h 4356764"/>
                <a:gd name="csX61" fmla="*/ 4351934 w 4638966"/>
                <a:gd name="csY61" fmla="*/ 1167995 h 4356764"/>
                <a:gd name="csX62" fmla="*/ 4199047 w 4638966"/>
                <a:gd name="csY62" fmla="*/ 905445 h 4356764"/>
                <a:gd name="csX63" fmla="*/ 4229094 w 4638966"/>
                <a:gd name="csY63" fmla="*/ 580494 h 4356764"/>
                <a:gd name="csX64" fmla="*/ 4219631 w 4638966"/>
                <a:gd name="csY64" fmla="*/ 507803 h 4356764"/>
                <a:gd name="csX65" fmla="*/ 4203529 w 4638966"/>
                <a:gd name="csY65" fmla="*/ 475109 h 4356764"/>
                <a:gd name="csX66" fmla="*/ 4123184 w 4638966"/>
                <a:gd name="csY66" fmla="*/ 202601 h 4356764"/>
                <a:gd name="csX67" fmla="*/ 4034041 w 4638966"/>
                <a:gd name="csY67" fmla="*/ 168911 h 4356764"/>
                <a:gd name="csX68" fmla="*/ 3944898 w 4638966"/>
                <a:gd name="csY68" fmla="*/ 124766 h 4356764"/>
                <a:gd name="csX69" fmla="*/ 3758975 w 4638966"/>
                <a:gd name="csY69" fmla="*/ 32160 h 4356764"/>
                <a:gd name="csX70" fmla="*/ 2810439 w 4638966"/>
                <a:gd name="csY70" fmla="*/ 153643 h 4356764"/>
                <a:gd name="csX71" fmla="*/ 2806289 w 4638966"/>
                <a:gd name="csY71" fmla="*/ 157626 h 4356764"/>
                <a:gd name="csX72" fmla="*/ 2729100 w 4638966"/>
                <a:gd name="csY72" fmla="*/ 333378 h 4356764"/>
                <a:gd name="csX73" fmla="*/ 2733746 w 4638966"/>
                <a:gd name="csY73" fmla="*/ 366902 h 4356764"/>
                <a:gd name="csX74" fmla="*/ 2738727 w 4638966"/>
                <a:gd name="csY74" fmla="*/ 387482 h 4356764"/>
                <a:gd name="csX75" fmla="*/ 2908381 w 4638966"/>
                <a:gd name="csY75" fmla="*/ 513944 h 4356764"/>
                <a:gd name="csX76" fmla="*/ 2930128 w 4638966"/>
                <a:gd name="csY76" fmla="*/ 512782 h 4356764"/>
                <a:gd name="csX77" fmla="*/ 2959345 w 4638966"/>
                <a:gd name="csY77" fmla="*/ 544314 h 4356764"/>
                <a:gd name="csX78" fmla="*/ 2848122 w 4638966"/>
                <a:gd name="csY78" fmla="*/ 809188 h 4356764"/>
                <a:gd name="csX79" fmla="*/ 2719470 w 4638966"/>
                <a:gd name="csY79" fmla="*/ 1311551 h 4356764"/>
                <a:gd name="csX80" fmla="*/ 2844138 w 4638966"/>
                <a:gd name="csY80" fmla="*/ 1416604 h 4356764"/>
                <a:gd name="csX81" fmla="*/ 2847457 w 4638966"/>
                <a:gd name="csY81" fmla="*/ 1417268 h 4356764"/>
                <a:gd name="csX82" fmla="*/ 2847127 w 4638966"/>
                <a:gd name="csY82" fmla="*/ 1420587 h 4356764"/>
                <a:gd name="csX83" fmla="*/ 2922823 w 4638966"/>
                <a:gd name="csY83" fmla="*/ 2061030 h 4356764"/>
                <a:gd name="csX84" fmla="*/ 3212662 w 4638966"/>
                <a:gd name="csY84" fmla="*/ 2163262 h 4356764"/>
                <a:gd name="csX85" fmla="*/ 3191415 w 4638966"/>
                <a:gd name="csY85" fmla="*/ 2236119 h 4356764"/>
                <a:gd name="csX86" fmla="*/ 2813594 w 4638966"/>
                <a:gd name="csY86" fmla="*/ 2179360 h 4356764"/>
                <a:gd name="csX87" fmla="*/ 2810938 w 4638966"/>
                <a:gd name="csY87" fmla="*/ 2179360 h 4356764"/>
                <a:gd name="csX88" fmla="*/ 2782220 w 4638966"/>
                <a:gd name="csY88" fmla="*/ 2180356 h 4356764"/>
                <a:gd name="csX89" fmla="*/ 2567578 w 4638966"/>
                <a:gd name="csY89" fmla="*/ 2209067 h 4356764"/>
                <a:gd name="csX90" fmla="*/ 2404897 w 4638966"/>
                <a:gd name="csY90" fmla="*/ 2330052 h 4356764"/>
                <a:gd name="csX91" fmla="*/ 2400249 w 4638966"/>
                <a:gd name="csY91" fmla="*/ 2332542 h 4356764"/>
                <a:gd name="csX92" fmla="*/ 2317082 w 4638966"/>
                <a:gd name="csY92" fmla="*/ 2418344 h 4356764"/>
                <a:gd name="csX93" fmla="*/ 2233416 w 4638966"/>
                <a:gd name="csY93" fmla="*/ 2540657 h 4356764"/>
                <a:gd name="csX94" fmla="*/ 2227108 w 4638966"/>
                <a:gd name="csY94" fmla="*/ 2593930 h 4356764"/>
                <a:gd name="csX95" fmla="*/ 2209679 w 4638966"/>
                <a:gd name="csY95" fmla="*/ 2575342 h 4356764"/>
                <a:gd name="csX96" fmla="*/ 2090987 w 4638966"/>
                <a:gd name="csY96" fmla="*/ 2354282 h 4356764"/>
                <a:gd name="csX97" fmla="*/ 1722960 w 4638966"/>
                <a:gd name="csY97" fmla="*/ 2285409 h 4356764"/>
                <a:gd name="csX98" fmla="*/ 1713665 w 4638966"/>
                <a:gd name="csY98" fmla="*/ 2285741 h 4356764"/>
                <a:gd name="csX99" fmla="*/ 1672829 w 4638966"/>
                <a:gd name="csY99" fmla="*/ 2287732 h 4356764"/>
                <a:gd name="csX100" fmla="*/ 1720968 w 4638966"/>
                <a:gd name="csY100" fmla="*/ 2255370 h 4356764"/>
                <a:gd name="csX101" fmla="*/ 1981925 w 4638966"/>
                <a:gd name="csY101" fmla="*/ 1555845 h 4356764"/>
                <a:gd name="csX102" fmla="*/ 1994209 w 4638966"/>
                <a:gd name="csY102" fmla="*/ 1550368 h 4356764"/>
                <a:gd name="csX103" fmla="*/ 2085011 w 4638966"/>
                <a:gd name="csY103" fmla="*/ 1446477 h 4356764"/>
                <a:gd name="csX104" fmla="*/ 2083352 w 4638966"/>
                <a:gd name="csY104" fmla="*/ 1332462 h 4356764"/>
                <a:gd name="csX105" fmla="*/ 2179632 w 4638966"/>
                <a:gd name="csY105" fmla="*/ 1341424 h 4356764"/>
                <a:gd name="csX106" fmla="*/ 2262965 w 4638966"/>
                <a:gd name="csY106" fmla="*/ 1337275 h 4356764"/>
                <a:gd name="csX107" fmla="*/ 2278736 w 4638966"/>
                <a:gd name="csY107" fmla="*/ 1335118 h 4356764"/>
                <a:gd name="csX108" fmla="*/ 2416018 w 4638966"/>
                <a:gd name="csY108" fmla="*/ 1227409 h 4356764"/>
                <a:gd name="csX109" fmla="*/ 2400914 w 4638966"/>
                <a:gd name="csY109" fmla="*/ 1041201 h 4356764"/>
                <a:gd name="csX110" fmla="*/ 2312932 w 4638966"/>
                <a:gd name="csY110" fmla="*/ 971331 h 4356764"/>
                <a:gd name="csX111" fmla="*/ 2290522 w 4638966"/>
                <a:gd name="csY111" fmla="*/ 733178 h 4356764"/>
                <a:gd name="csX112" fmla="*/ 2201213 w 4638966"/>
                <a:gd name="csY112" fmla="*/ 687705 h 4356764"/>
                <a:gd name="csX113" fmla="*/ 2143444 w 4638966"/>
                <a:gd name="csY113" fmla="*/ 495356 h 4356764"/>
                <a:gd name="csX114" fmla="*/ 2135144 w 4638966"/>
                <a:gd name="csY114" fmla="*/ 488884 h 4356764"/>
                <a:gd name="csX115" fmla="*/ 1961671 w 4638966"/>
                <a:gd name="csY115" fmla="*/ 461168 h 4356764"/>
                <a:gd name="csX116" fmla="*/ 1961671 w 4638966"/>
                <a:gd name="csY116" fmla="*/ 461168 h 4356764"/>
                <a:gd name="csX117" fmla="*/ 1833684 w 4638966"/>
                <a:gd name="csY117" fmla="*/ 590452 h 4356764"/>
                <a:gd name="csX118" fmla="*/ 1787369 w 4638966"/>
                <a:gd name="csY118" fmla="*/ 840057 h 4356764"/>
                <a:gd name="csX119" fmla="*/ 1526414 w 4638966"/>
                <a:gd name="csY119" fmla="*/ 607380 h 4356764"/>
                <a:gd name="csX120" fmla="*/ 1480265 w 4638966"/>
                <a:gd name="csY120" fmla="*/ 583979 h 4356764"/>
                <a:gd name="csX121" fmla="*/ 1467649 w 4638966"/>
                <a:gd name="csY121" fmla="*/ 530208 h 4356764"/>
                <a:gd name="csX122" fmla="*/ 1140293 w 4638966"/>
                <a:gd name="csY122" fmla="*/ 411546 h 4356764"/>
                <a:gd name="csX123" fmla="*/ 1132658 w 4638966"/>
                <a:gd name="csY123" fmla="*/ 411878 h 4356764"/>
                <a:gd name="csX124" fmla="*/ 364067 w 4638966"/>
                <a:gd name="csY124" fmla="*/ 787613 h 4356764"/>
                <a:gd name="csX125" fmla="*/ 275755 w 4638966"/>
                <a:gd name="csY125" fmla="*/ 1355033 h 4356764"/>
                <a:gd name="csX126" fmla="*/ 470974 w 4638966"/>
                <a:gd name="csY126" fmla="*/ 1661894 h 4356764"/>
                <a:gd name="csX127" fmla="*/ 479108 w 4638966"/>
                <a:gd name="csY127" fmla="*/ 1693925 h 4356764"/>
                <a:gd name="csX128" fmla="*/ 469314 w 4638966"/>
                <a:gd name="csY128" fmla="*/ 1690274 h 4356764"/>
                <a:gd name="csX129" fmla="*/ 377182 w 4638966"/>
                <a:gd name="csY129" fmla="*/ 1664882 h 4356764"/>
                <a:gd name="csX130" fmla="*/ 260648 w 4638966"/>
                <a:gd name="csY130" fmla="*/ 1692929 h 4356764"/>
                <a:gd name="csX131" fmla="*/ 173830 w 4638966"/>
                <a:gd name="csY131" fmla="*/ 1858226 h 4356764"/>
                <a:gd name="csX132" fmla="*/ 177647 w 4638966"/>
                <a:gd name="csY132" fmla="*/ 1888431 h 4356764"/>
                <a:gd name="csX133" fmla="*/ 131498 w 4638966"/>
                <a:gd name="csY133" fmla="*/ 1946849 h 4356764"/>
                <a:gd name="csX134" fmla="*/ 186114 w 4638966"/>
                <a:gd name="csY134" fmla="*/ 2210892 h 4356764"/>
                <a:gd name="csX135" fmla="*/ 477614 w 4638966"/>
                <a:gd name="csY135" fmla="*/ 2380836 h 4356764"/>
                <a:gd name="csX136" fmla="*/ 476950 w 4638966"/>
                <a:gd name="csY136" fmla="*/ 2381666 h 4356764"/>
                <a:gd name="csX137" fmla="*/ 449227 w 4638966"/>
                <a:gd name="csY137" fmla="*/ 2426973 h 4356764"/>
                <a:gd name="csX138" fmla="*/ 379839 w 4638966"/>
                <a:gd name="csY138" fmla="*/ 2564555 h 4356764"/>
                <a:gd name="csX139" fmla="*/ 320907 w 4638966"/>
                <a:gd name="csY139" fmla="*/ 2702302 h 4356764"/>
                <a:gd name="csX140" fmla="*/ 320575 w 4638966"/>
                <a:gd name="csY140" fmla="*/ 2707945 h 4356764"/>
                <a:gd name="csX141" fmla="*/ 320076 w 4638966"/>
                <a:gd name="csY141" fmla="*/ 2718567 h 4356764"/>
                <a:gd name="csX142" fmla="*/ 293683 w 4638966"/>
                <a:gd name="csY142" fmla="*/ 2892825 h 4356764"/>
                <a:gd name="csX143" fmla="*/ 211845 w 4638966"/>
                <a:gd name="csY143" fmla="*/ 3099612 h 4356764"/>
                <a:gd name="csX144" fmla="*/ 208357 w 4638966"/>
                <a:gd name="csY144" fmla="*/ 3115710 h 4356764"/>
                <a:gd name="csX145" fmla="*/ 107097 w 4638966"/>
                <a:gd name="csY145" fmla="*/ 3574426 h 4356764"/>
                <a:gd name="csX146" fmla="*/ 11645 w 4638966"/>
                <a:gd name="csY146" fmla="*/ 4008247 h 4356764"/>
                <a:gd name="csX147" fmla="*/ 26586 w 4638966"/>
                <a:gd name="csY147" fmla="*/ 4173710 h 4356764"/>
                <a:gd name="csX148" fmla="*/ 72070 w 4638966"/>
                <a:gd name="csY148" fmla="*/ 4255363 h 43567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Lst>
              <a:rect l="l" t="t" r="r" b="b"/>
              <a:pathLst>
                <a:path w="4638966" h="4356764">
                  <a:moveTo>
                    <a:pt x="71904" y="4255031"/>
                  </a:moveTo>
                  <a:cubicBezTo>
                    <a:pt x="87177" y="4270465"/>
                    <a:pt x="105105" y="4282747"/>
                    <a:pt x="125190" y="4291210"/>
                  </a:cubicBezTo>
                  <a:lnTo>
                    <a:pt x="137640" y="4296521"/>
                  </a:lnTo>
                  <a:cubicBezTo>
                    <a:pt x="141790" y="4298347"/>
                    <a:pt x="146107" y="4299841"/>
                    <a:pt x="150423" y="4301334"/>
                  </a:cubicBezTo>
                  <a:cubicBezTo>
                    <a:pt x="193915" y="4315773"/>
                    <a:pt x="232761" y="4311458"/>
                    <a:pt x="259321" y="4304819"/>
                  </a:cubicBezTo>
                  <a:cubicBezTo>
                    <a:pt x="282726" y="4308637"/>
                    <a:pt x="311446" y="4314279"/>
                    <a:pt x="341159" y="4320254"/>
                  </a:cubicBezTo>
                  <a:cubicBezTo>
                    <a:pt x="466658" y="4345314"/>
                    <a:pt x="596470" y="4371204"/>
                    <a:pt x="701219" y="4342658"/>
                  </a:cubicBezTo>
                  <a:cubicBezTo>
                    <a:pt x="722798" y="4336684"/>
                    <a:pt x="741556" y="4328054"/>
                    <a:pt x="757161" y="4319424"/>
                  </a:cubicBezTo>
                  <a:cubicBezTo>
                    <a:pt x="792187" y="4329049"/>
                    <a:pt x="841988" y="4340999"/>
                    <a:pt x="897598" y="4332037"/>
                  </a:cubicBezTo>
                  <a:cubicBezTo>
                    <a:pt x="902247" y="4331373"/>
                    <a:pt x="907228" y="4330377"/>
                    <a:pt x="912373" y="4329216"/>
                  </a:cubicBezTo>
                  <a:cubicBezTo>
                    <a:pt x="940096" y="4341995"/>
                    <a:pt x="970141" y="4348965"/>
                    <a:pt x="1001349" y="4349131"/>
                  </a:cubicBezTo>
                  <a:cubicBezTo>
                    <a:pt x="1027909" y="4349463"/>
                    <a:pt x="1055300" y="4344152"/>
                    <a:pt x="1081694" y="4333198"/>
                  </a:cubicBezTo>
                  <a:cubicBezTo>
                    <a:pt x="1088833" y="4336850"/>
                    <a:pt x="1096302" y="4340169"/>
                    <a:pt x="1103940" y="4342991"/>
                  </a:cubicBezTo>
                  <a:cubicBezTo>
                    <a:pt x="1128508" y="4352284"/>
                    <a:pt x="1153906" y="4356765"/>
                    <a:pt x="1179137" y="4356765"/>
                  </a:cubicBezTo>
                  <a:cubicBezTo>
                    <a:pt x="1248693" y="4356765"/>
                    <a:pt x="1317252" y="4322909"/>
                    <a:pt x="1366720" y="4261006"/>
                  </a:cubicBezTo>
                  <a:cubicBezTo>
                    <a:pt x="1372862" y="4253371"/>
                    <a:pt x="1378009" y="4245737"/>
                    <a:pt x="1382822" y="4238103"/>
                  </a:cubicBezTo>
                  <a:cubicBezTo>
                    <a:pt x="1435777" y="4212213"/>
                    <a:pt x="1474788" y="4160599"/>
                    <a:pt x="1486407" y="4096206"/>
                  </a:cubicBezTo>
                  <a:cubicBezTo>
                    <a:pt x="1488399" y="4085253"/>
                    <a:pt x="1489230" y="4074134"/>
                    <a:pt x="1488897" y="4063014"/>
                  </a:cubicBezTo>
                  <a:lnTo>
                    <a:pt x="1483088" y="3809426"/>
                  </a:lnTo>
                  <a:cubicBezTo>
                    <a:pt x="1489728" y="3810920"/>
                    <a:pt x="1496535" y="3812082"/>
                    <a:pt x="1503506" y="3812746"/>
                  </a:cubicBezTo>
                  <a:cubicBezTo>
                    <a:pt x="1724455" y="3834653"/>
                    <a:pt x="1837169" y="3605959"/>
                    <a:pt x="1919508" y="3438836"/>
                  </a:cubicBezTo>
                  <a:cubicBezTo>
                    <a:pt x="1937435" y="3402491"/>
                    <a:pt x="1964493" y="3347558"/>
                    <a:pt x="1975783" y="3333451"/>
                  </a:cubicBezTo>
                  <a:cubicBezTo>
                    <a:pt x="1990555" y="3316689"/>
                    <a:pt x="2001678" y="3297105"/>
                    <a:pt x="2008651" y="3275863"/>
                  </a:cubicBezTo>
                  <a:cubicBezTo>
                    <a:pt x="2013133" y="3262420"/>
                    <a:pt x="2015954" y="3249143"/>
                    <a:pt x="2017447" y="3236364"/>
                  </a:cubicBezTo>
                  <a:cubicBezTo>
                    <a:pt x="2063929" y="3229559"/>
                    <a:pt x="2114892" y="3212300"/>
                    <a:pt x="2161206" y="3174626"/>
                  </a:cubicBezTo>
                  <a:cubicBezTo>
                    <a:pt x="2253171" y="3099446"/>
                    <a:pt x="2253171" y="3013645"/>
                    <a:pt x="2252673" y="2979789"/>
                  </a:cubicBezTo>
                  <a:cubicBezTo>
                    <a:pt x="2254997" y="2971657"/>
                    <a:pt x="2257488" y="2963857"/>
                    <a:pt x="2259812" y="2956388"/>
                  </a:cubicBezTo>
                  <a:cubicBezTo>
                    <a:pt x="2267281" y="2932158"/>
                    <a:pt x="2275747" y="2904442"/>
                    <a:pt x="2281889" y="2871416"/>
                  </a:cubicBezTo>
                  <a:cubicBezTo>
                    <a:pt x="2306291" y="2903447"/>
                    <a:pt x="2335674" y="2929834"/>
                    <a:pt x="2364890" y="2950414"/>
                  </a:cubicBezTo>
                  <a:cubicBezTo>
                    <a:pt x="2369705" y="2969499"/>
                    <a:pt x="2374850" y="2990908"/>
                    <a:pt x="2379997" y="3012151"/>
                  </a:cubicBezTo>
                  <a:cubicBezTo>
                    <a:pt x="2463827" y="3358511"/>
                    <a:pt x="2550648" y="3650104"/>
                    <a:pt x="2765453" y="3709518"/>
                  </a:cubicBezTo>
                  <a:cubicBezTo>
                    <a:pt x="2815088" y="3723293"/>
                    <a:pt x="2905062" y="3731757"/>
                    <a:pt x="3004995" y="3663049"/>
                  </a:cubicBezTo>
                  <a:lnTo>
                    <a:pt x="2989390" y="3907177"/>
                  </a:lnTo>
                  <a:cubicBezTo>
                    <a:pt x="2985406" y="3968583"/>
                    <a:pt x="3015784" y="4027167"/>
                    <a:pt x="3068241" y="4059197"/>
                  </a:cubicBezTo>
                  <a:cubicBezTo>
                    <a:pt x="3070067" y="4060857"/>
                    <a:pt x="3073718" y="4064508"/>
                    <a:pt x="3076375" y="4067163"/>
                  </a:cubicBezTo>
                  <a:cubicBezTo>
                    <a:pt x="3097956" y="4088905"/>
                    <a:pt x="3147590" y="4139356"/>
                    <a:pt x="3229594" y="4139356"/>
                  </a:cubicBezTo>
                  <a:cubicBezTo>
                    <a:pt x="3231420" y="4139356"/>
                    <a:pt x="3233412" y="4139356"/>
                    <a:pt x="3235240" y="4139356"/>
                  </a:cubicBezTo>
                  <a:cubicBezTo>
                    <a:pt x="3255159" y="4138858"/>
                    <a:pt x="3273751" y="4135207"/>
                    <a:pt x="3290518" y="4129565"/>
                  </a:cubicBezTo>
                  <a:cubicBezTo>
                    <a:pt x="3371527" y="4155787"/>
                    <a:pt x="3450876" y="4142676"/>
                    <a:pt x="3501672" y="4134212"/>
                  </a:cubicBezTo>
                  <a:cubicBezTo>
                    <a:pt x="3507151" y="4133382"/>
                    <a:pt x="3513623" y="4132220"/>
                    <a:pt x="3519932" y="4131224"/>
                  </a:cubicBezTo>
                  <a:cubicBezTo>
                    <a:pt x="3529727" y="4136867"/>
                    <a:pt x="3541180" y="4142343"/>
                    <a:pt x="3553963" y="4146659"/>
                  </a:cubicBezTo>
                  <a:cubicBezTo>
                    <a:pt x="3591812" y="4159438"/>
                    <a:pt x="3645929" y="4163421"/>
                    <a:pt x="3695895" y="4163421"/>
                  </a:cubicBezTo>
                  <a:cubicBezTo>
                    <a:pt x="3751173" y="4163421"/>
                    <a:pt x="3800974" y="4158608"/>
                    <a:pt x="3817740" y="4155621"/>
                  </a:cubicBezTo>
                  <a:cubicBezTo>
                    <a:pt x="3858742" y="4148318"/>
                    <a:pt x="3890283" y="4131224"/>
                    <a:pt x="3911864" y="4117118"/>
                  </a:cubicBezTo>
                  <a:cubicBezTo>
                    <a:pt x="3922320" y="4119607"/>
                    <a:pt x="3934274" y="4122760"/>
                    <a:pt x="3943735" y="4125250"/>
                  </a:cubicBezTo>
                  <a:cubicBezTo>
                    <a:pt x="3988887" y="4137199"/>
                    <a:pt x="4045162" y="4152301"/>
                    <a:pt x="4105255" y="4149314"/>
                  </a:cubicBezTo>
                  <a:cubicBezTo>
                    <a:pt x="4166178" y="4146492"/>
                    <a:pt x="4211995" y="4127739"/>
                    <a:pt x="4246024" y="4108322"/>
                  </a:cubicBezTo>
                  <a:cubicBezTo>
                    <a:pt x="4279391" y="4125416"/>
                    <a:pt x="4317738" y="4130727"/>
                    <a:pt x="4354757" y="4123092"/>
                  </a:cubicBezTo>
                  <a:cubicBezTo>
                    <a:pt x="4392107" y="4115458"/>
                    <a:pt x="4425474" y="4095211"/>
                    <a:pt x="4449543" y="4066168"/>
                  </a:cubicBezTo>
                  <a:cubicBezTo>
                    <a:pt x="4450208" y="4065670"/>
                    <a:pt x="4450872" y="4065172"/>
                    <a:pt x="4451535" y="4064674"/>
                  </a:cubicBezTo>
                  <a:cubicBezTo>
                    <a:pt x="4459172" y="4059197"/>
                    <a:pt x="4466309" y="4053555"/>
                    <a:pt x="4473116" y="4047912"/>
                  </a:cubicBezTo>
                  <a:cubicBezTo>
                    <a:pt x="4544828" y="4044261"/>
                    <a:pt x="4607079" y="3994639"/>
                    <a:pt x="4625341" y="3923773"/>
                  </a:cubicBezTo>
                  <a:lnTo>
                    <a:pt x="4633641" y="3891577"/>
                  </a:lnTo>
                  <a:cubicBezTo>
                    <a:pt x="4641609" y="3860874"/>
                    <a:pt x="4640612" y="3828512"/>
                    <a:pt x="4630818" y="3798473"/>
                  </a:cubicBezTo>
                  <a:cubicBezTo>
                    <a:pt x="4573548" y="3623053"/>
                    <a:pt x="4537691" y="3430372"/>
                    <a:pt x="4499842" y="3226240"/>
                  </a:cubicBezTo>
                  <a:cubicBezTo>
                    <a:pt x="4433109" y="2866769"/>
                    <a:pt x="4364054" y="2495017"/>
                    <a:pt x="4166178" y="2186164"/>
                  </a:cubicBezTo>
                  <a:cubicBezTo>
                    <a:pt x="4119201" y="2112810"/>
                    <a:pt x="4073218" y="2077460"/>
                    <a:pt x="4042838" y="2054059"/>
                  </a:cubicBezTo>
                  <a:cubicBezTo>
                    <a:pt x="4038688" y="2050906"/>
                    <a:pt x="4035203" y="2048085"/>
                    <a:pt x="4032216" y="2045761"/>
                  </a:cubicBezTo>
                  <a:cubicBezTo>
                    <a:pt x="4021425" y="2019706"/>
                    <a:pt x="4006651" y="1987343"/>
                    <a:pt x="3985070" y="1957470"/>
                  </a:cubicBezTo>
                  <a:cubicBezTo>
                    <a:pt x="3987394" y="1933572"/>
                    <a:pt x="3990051" y="1911001"/>
                    <a:pt x="3993536" y="1891916"/>
                  </a:cubicBezTo>
                  <a:cubicBezTo>
                    <a:pt x="4018104" y="1758981"/>
                    <a:pt x="4050143" y="1628038"/>
                    <a:pt x="4083177" y="1503236"/>
                  </a:cubicBezTo>
                  <a:cubicBezTo>
                    <a:pt x="4250673" y="1451456"/>
                    <a:pt x="4352931" y="1327815"/>
                    <a:pt x="4351934" y="1167995"/>
                  </a:cubicBezTo>
                  <a:cubicBezTo>
                    <a:pt x="4351271" y="1076385"/>
                    <a:pt x="4294996" y="957225"/>
                    <a:pt x="4199047" y="905445"/>
                  </a:cubicBezTo>
                  <a:lnTo>
                    <a:pt x="4229094" y="580494"/>
                  </a:lnTo>
                  <a:cubicBezTo>
                    <a:pt x="4231418" y="555932"/>
                    <a:pt x="4228097" y="531038"/>
                    <a:pt x="4219631" y="507803"/>
                  </a:cubicBezTo>
                  <a:cubicBezTo>
                    <a:pt x="4216644" y="499505"/>
                    <a:pt x="4211497" y="487888"/>
                    <a:pt x="4203529" y="475109"/>
                  </a:cubicBezTo>
                  <a:cubicBezTo>
                    <a:pt x="4223781" y="380511"/>
                    <a:pt x="4199877" y="261351"/>
                    <a:pt x="4123184" y="202601"/>
                  </a:cubicBezTo>
                  <a:cubicBezTo>
                    <a:pt x="4097453" y="182852"/>
                    <a:pt x="4066411" y="171235"/>
                    <a:pt x="4034041" y="168911"/>
                  </a:cubicBezTo>
                  <a:cubicBezTo>
                    <a:pt x="4009638" y="167252"/>
                    <a:pt x="3990217" y="155468"/>
                    <a:pt x="3944898" y="124766"/>
                  </a:cubicBezTo>
                  <a:cubicBezTo>
                    <a:pt x="3898251" y="93233"/>
                    <a:pt x="3840150" y="53900"/>
                    <a:pt x="3758975" y="32160"/>
                  </a:cubicBezTo>
                  <a:cubicBezTo>
                    <a:pt x="3592973" y="-12318"/>
                    <a:pt x="3008813" y="-39701"/>
                    <a:pt x="2810439" y="153643"/>
                  </a:cubicBezTo>
                  <a:lnTo>
                    <a:pt x="2806289" y="157626"/>
                  </a:lnTo>
                  <a:cubicBezTo>
                    <a:pt x="2784212" y="178371"/>
                    <a:pt x="2725779" y="233802"/>
                    <a:pt x="2729100" y="333378"/>
                  </a:cubicBezTo>
                  <a:cubicBezTo>
                    <a:pt x="2729430" y="344664"/>
                    <a:pt x="2731092" y="355949"/>
                    <a:pt x="2733746" y="366902"/>
                  </a:cubicBezTo>
                  <a:lnTo>
                    <a:pt x="2738727" y="387482"/>
                  </a:lnTo>
                  <a:cubicBezTo>
                    <a:pt x="2757652" y="464985"/>
                    <a:pt x="2828865" y="517595"/>
                    <a:pt x="2908381" y="513944"/>
                  </a:cubicBezTo>
                  <a:lnTo>
                    <a:pt x="2930128" y="512782"/>
                  </a:lnTo>
                  <a:cubicBezTo>
                    <a:pt x="2938594" y="524565"/>
                    <a:pt x="2948554" y="535021"/>
                    <a:pt x="2959345" y="544314"/>
                  </a:cubicBezTo>
                  <a:cubicBezTo>
                    <a:pt x="2923321" y="626299"/>
                    <a:pt x="2882652" y="723552"/>
                    <a:pt x="2848122" y="809188"/>
                  </a:cubicBezTo>
                  <a:cubicBezTo>
                    <a:pt x="2691085" y="1199362"/>
                    <a:pt x="2695567" y="1247490"/>
                    <a:pt x="2719470" y="1311551"/>
                  </a:cubicBezTo>
                  <a:cubicBezTo>
                    <a:pt x="2739722" y="1365986"/>
                    <a:pt x="2787034" y="1405817"/>
                    <a:pt x="2844138" y="1416604"/>
                  </a:cubicBezTo>
                  <a:lnTo>
                    <a:pt x="2847457" y="1417268"/>
                  </a:lnTo>
                  <a:cubicBezTo>
                    <a:pt x="2847457" y="1418430"/>
                    <a:pt x="2847127" y="1419425"/>
                    <a:pt x="2847127" y="1420587"/>
                  </a:cubicBezTo>
                  <a:cubicBezTo>
                    <a:pt x="2812597" y="1718487"/>
                    <a:pt x="2797823" y="1938717"/>
                    <a:pt x="2922823" y="2061030"/>
                  </a:cubicBezTo>
                  <a:cubicBezTo>
                    <a:pt x="2986071" y="2122933"/>
                    <a:pt x="3097956" y="2152474"/>
                    <a:pt x="3212662" y="2163262"/>
                  </a:cubicBezTo>
                  <a:cubicBezTo>
                    <a:pt x="3203367" y="2189981"/>
                    <a:pt x="3196726" y="2215208"/>
                    <a:pt x="3191415" y="2236119"/>
                  </a:cubicBezTo>
                  <a:cubicBezTo>
                    <a:pt x="3098618" y="2168738"/>
                    <a:pt x="2938925" y="2174713"/>
                    <a:pt x="2813594" y="2179360"/>
                  </a:cubicBezTo>
                  <a:lnTo>
                    <a:pt x="2810938" y="2179360"/>
                  </a:lnTo>
                  <a:cubicBezTo>
                    <a:pt x="2801807" y="2179858"/>
                    <a:pt x="2792013" y="2180024"/>
                    <a:pt x="2782220" y="2180356"/>
                  </a:cubicBezTo>
                  <a:cubicBezTo>
                    <a:pt x="2719637" y="2181849"/>
                    <a:pt x="2641783" y="2183675"/>
                    <a:pt x="2567578" y="2209067"/>
                  </a:cubicBezTo>
                  <a:cubicBezTo>
                    <a:pt x="2496531" y="2233297"/>
                    <a:pt x="2441251" y="2274787"/>
                    <a:pt x="2404897" y="2330052"/>
                  </a:cubicBezTo>
                  <a:cubicBezTo>
                    <a:pt x="2403238" y="2330882"/>
                    <a:pt x="2401742" y="2331712"/>
                    <a:pt x="2400249" y="2332542"/>
                  </a:cubicBezTo>
                  <a:cubicBezTo>
                    <a:pt x="2356756" y="2355776"/>
                    <a:pt x="2331690" y="2389632"/>
                    <a:pt x="2317082" y="2418344"/>
                  </a:cubicBezTo>
                  <a:cubicBezTo>
                    <a:pt x="2286206" y="2440250"/>
                    <a:pt x="2249686" y="2477591"/>
                    <a:pt x="2233416" y="2540657"/>
                  </a:cubicBezTo>
                  <a:cubicBezTo>
                    <a:pt x="2230429" y="2552440"/>
                    <a:pt x="2228437" y="2571691"/>
                    <a:pt x="2227108" y="2593930"/>
                  </a:cubicBezTo>
                  <a:cubicBezTo>
                    <a:pt x="2221631" y="2587292"/>
                    <a:pt x="2215655" y="2581151"/>
                    <a:pt x="2209679" y="2575342"/>
                  </a:cubicBezTo>
                  <a:cubicBezTo>
                    <a:pt x="2208516" y="2510618"/>
                    <a:pt x="2189261" y="2421663"/>
                    <a:pt x="2090987" y="2354282"/>
                  </a:cubicBezTo>
                  <a:cubicBezTo>
                    <a:pt x="1979268" y="2277609"/>
                    <a:pt x="1825051" y="2282256"/>
                    <a:pt x="1722960" y="2285409"/>
                  </a:cubicBezTo>
                  <a:lnTo>
                    <a:pt x="1713665" y="2285741"/>
                  </a:lnTo>
                  <a:cubicBezTo>
                    <a:pt x="1704201" y="2286073"/>
                    <a:pt x="1690092" y="2286570"/>
                    <a:pt x="1672829" y="2287732"/>
                  </a:cubicBezTo>
                  <a:cubicBezTo>
                    <a:pt x="1691255" y="2276945"/>
                    <a:pt x="1707190" y="2265825"/>
                    <a:pt x="1720968" y="2255370"/>
                  </a:cubicBezTo>
                  <a:cubicBezTo>
                    <a:pt x="1918677" y="2103682"/>
                    <a:pt x="1996367" y="1811093"/>
                    <a:pt x="1981925" y="1555845"/>
                  </a:cubicBezTo>
                  <a:lnTo>
                    <a:pt x="1994209" y="1550368"/>
                  </a:lnTo>
                  <a:cubicBezTo>
                    <a:pt x="2038033" y="1530619"/>
                    <a:pt x="2071234" y="1492614"/>
                    <a:pt x="2085011" y="1446477"/>
                  </a:cubicBezTo>
                  <a:cubicBezTo>
                    <a:pt x="2094306" y="1415443"/>
                    <a:pt x="2099121" y="1384906"/>
                    <a:pt x="2083352" y="1332462"/>
                  </a:cubicBezTo>
                  <a:cubicBezTo>
                    <a:pt x="2114228" y="1338935"/>
                    <a:pt x="2146930" y="1341424"/>
                    <a:pt x="2179632" y="1341424"/>
                  </a:cubicBezTo>
                  <a:cubicBezTo>
                    <a:pt x="2207853" y="1341424"/>
                    <a:pt x="2236073" y="1339598"/>
                    <a:pt x="2262965" y="1337275"/>
                  </a:cubicBezTo>
                  <a:cubicBezTo>
                    <a:pt x="2268278" y="1336777"/>
                    <a:pt x="2273423" y="1336113"/>
                    <a:pt x="2278736" y="1335118"/>
                  </a:cubicBezTo>
                  <a:cubicBezTo>
                    <a:pt x="2339990" y="1323666"/>
                    <a:pt x="2391284" y="1283338"/>
                    <a:pt x="2416018" y="1227409"/>
                  </a:cubicBezTo>
                  <a:cubicBezTo>
                    <a:pt x="2442082" y="1168493"/>
                    <a:pt x="2436438" y="1098789"/>
                    <a:pt x="2400914" y="1041201"/>
                  </a:cubicBezTo>
                  <a:cubicBezTo>
                    <a:pt x="2380496" y="1008175"/>
                    <a:pt x="2349287" y="983613"/>
                    <a:pt x="2312932" y="971331"/>
                  </a:cubicBezTo>
                  <a:cubicBezTo>
                    <a:pt x="2363729" y="893164"/>
                    <a:pt x="2355595" y="797405"/>
                    <a:pt x="2290522" y="733178"/>
                  </a:cubicBezTo>
                  <a:cubicBezTo>
                    <a:pt x="2266120" y="709114"/>
                    <a:pt x="2234911" y="693347"/>
                    <a:pt x="2201213" y="687705"/>
                  </a:cubicBezTo>
                  <a:cubicBezTo>
                    <a:pt x="2217647" y="605720"/>
                    <a:pt x="2198390" y="541327"/>
                    <a:pt x="2143444" y="495356"/>
                  </a:cubicBezTo>
                  <a:cubicBezTo>
                    <a:pt x="2140788" y="493033"/>
                    <a:pt x="2137965" y="490875"/>
                    <a:pt x="2135144" y="488884"/>
                  </a:cubicBezTo>
                  <a:cubicBezTo>
                    <a:pt x="2085510" y="452538"/>
                    <a:pt x="2020602" y="442083"/>
                    <a:pt x="1961671" y="461168"/>
                  </a:cubicBezTo>
                  <a:cubicBezTo>
                    <a:pt x="1961671" y="461168"/>
                    <a:pt x="1961671" y="461168"/>
                    <a:pt x="1961671" y="461168"/>
                  </a:cubicBezTo>
                  <a:cubicBezTo>
                    <a:pt x="1894773" y="482577"/>
                    <a:pt x="1860742" y="536016"/>
                    <a:pt x="1833684" y="590452"/>
                  </a:cubicBezTo>
                  <a:cubicBezTo>
                    <a:pt x="1756326" y="746787"/>
                    <a:pt x="1777409" y="811843"/>
                    <a:pt x="1787369" y="840057"/>
                  </a:cubicBezTo>
                  <a:cubicBezTo>
                    <a:pt x="1713332" y="748280"/>
                    <a:pt x="1625350" y="660819"/>
                    <a:pt x="1526414" y="607380"/>
                  </a:cubicBezTo>
                  <a:cubicBezTo>
                    <a:pt x="1514628" y="601073"/>
                    <a:pt x="1498857" y="592609"/>
                    <a:pt x="1480265" y="583979"/>
                  </a:cubicBezTo>
                  <a:cubicBezTo>
                    <a:pt x="1479104" y="565557"/>
                    <a:pt x="1474954" y="547468"/>
                    <a:pt x="1467649" y="530208"/>
                  </a:cubicBezTo>
                  <a:cubicBezTo>
                    <a:pt x="1412703" y="399431"/>
                    <a:pt x="1261642" y="406235"/>
                    <a:pt x="1140293" y="411546"/>
                  </a:cubicBezTo>
                  <a:lnTo>
                    <a:pt x="1132658" y="411878"/>
                  </a:lnTo>
                  <a:cubicBezTo>
                    <a:pt x="820077" y="424159"/>
                    <a:pt x="518450" y="571698"/>
                    <a:pt x="364067" y="787613"/>
                  </a:cubicBezTo>
                  <a:cubicBezTo>
                    <a:pt x="245045" y="954237"/>
                    <a:pt x="214499" y="1150569"/>
                    <a:pt x="275755" y="1355033"/>
                  </a:cubicBezTo>
                  <a:cubicBezTo>
                    <a:pt x="276420" y="1357356"/>
                    <a:pt x="349293" y="1584722"/>
                    <a:pt x="470974" y="1661894"/>
                  </a:cubicBezTo>
                  <a:cubicBezTo>
                    <a:pt x="473132" y="1672682"/>
                    <a:pt x="475786" y="1683303"/>
                    <a:pt x="479108" y="1693925"/>
                  </a:cubicBezTo>
                  <a:cubicBezTo>
                    <a:pt x="475786" y="1692763"/>
                    <a:pt x="472467" y="1691435"/>
                    <a:pt x="469314" y="1690274"/>
                  </a:cubicBezTo>
                  <a:cubicBezTo>
                    <a:pt x="446736" y="1681644"/>
                    <a:pt x="416026" y="1670026"/>
                    <a:pt x="377182" y="1664882"/>
                  </a:cubicBezTo>
                  <a:cubicBezTo>
                    <a:pt x="336180" y="1659405"/>
                    <a:pt x="294680" y="1669528"/>
                    <a:pt x="260648" y="1692929"/>
                  </a:cubicBezTo>
                  <a:cubicBezTo>
                    <a:pt x="203046" y="1732925"/>
                    <a:pt x="171339" y="1793169"/>
                    <a:pt x="173830" y="1858226"/>
                  </a:cubicBezTo>
                  <a:cubicBezTo>
                    <a:pt x="174162" y="1868847"/>
                    <a:pt x="175656" y="1878805"/>
                    <a:pt x="177647" y="1888431"/>
                  </a:cubicBezTo>
                  <a:cubicBezTo>
                    <a:pt x="158889" y="1904197"/>
                    <a:pt x="142954" y="1923780"/>
                    <a:pt x="131498" y="1946849"/>
                  </a:cubicBezTo>
                  <a:cubicBezTo>
                    <a:pt x="92821" y="2024850"/>
                    <a:pt x="111081" y="2113639"/>
                    <a:pt x="186114" y="2210892"/>
                  </a:cubicBezTo>
                  <a:cubicBezTo>
                    <a:pt x="258989" y="2305490"/>
                    <a:pt x="361577" y="2364904"/>
                    <a:pt x="477614" y="2380836"/>
                  </a:cubicBezTo>
                  <a:cubicBezTo>
                    <a:pt x="477448" y="2381168"/>
                    <a:pt x="477116" y="2381334"/>
                    <a:pt x="476950" y="2381666"/>
                  </a:cubicBezTo>
                  <a:cubicBezTo>
                    <a:pt x="464998" y="2395441"/>
                    <a:pt x="455867" y="2410875"/>
                    <a:pt x="449227" y="2426973"/>
                  </a:cubicBezTo>
                  <a:cubicBezTo>
                    <a:pt x="412707" y="2469957"/>
                    <a:pt x="391624" y="2522401"/>
                    <a:pt x="379839" y="2564555"/>
                  </a:cubicBezTo>
                  <a:cubicBezTo>
                    <a:pt x="339499" y="2598577"/>
                    <a:pt x="317422" y="2649527"/>
                    <a:pt x="320907" y="2702302"/>
                  </a:cubicBezTo>
                  <a:cubicBezTo>
                    <a:pt x="320907" y="2704128"/>
                    <a:pt x="320741" y="2706119"/>
                    <a:pt x="320575" y="2707945"/>
                  </a:cubicBezTo>
                  <a:cubicBezTo>
                    <a:pt x="320409" y="2711098"/>
                    <a:pt x="320243" y="2714749"/>
                    <a:pt x="320076" y="2718567"/>
                  </a:cubicBezTo>
                  <a:cubicBezTo>
                    <a:pt x="301817" y="2779640"/>
                    <a:pt x="297170" y="2838888"/>
                    <a:pt x="293683" y="2892825"/>
                  </a:cubicBezTo>
                  <a:cubicBezTo>
                    <a:pt x="243550" y="2950248"/>
                    <a:pt x="225955" y="3033394"/>
                    <a:pt x="211845" y="3099612"/>
                  </a:cubicBezTo>
                  <a:cubicBezTo>
                    <a:pt x="210349" y="3106417"/>
                    <a:pt x="209188" y="3112225"/>
                    <a:pt x="208357" y="3115710"/>
                  </a:cubicBezTo>
                  <a:cubicBezTo>
                    <a:pt x="167688" y="3268560"/>
                    <a:pt x="136812" y="3424065"/>
                    <a:pt x="107097" y="3574426"/>
                  </a:cubicBezTo>
                  <a:cubicBezTo>
                    <a:pt x="78545" y="3718148"/>
                    <a:pt x="48996" y="3866683"/>
                    <a:pt x="11645" y="4008247"/>
                  </a:cubicBezTo>
                  <a:cubicBezTo>
                    <a:pt x="-1801" y="4047414"/>
                    <a:pt x="-10764" y="4108986"/>
                    <a:pt x="26586" y="4173710"/>
                  </a:cubicBezTo>
                  <a:cubicBezTo>
                    <a:pt x="32728" y="4197775"/>
                    <a:pt x="45012" y="4227979"/>
                    <a:pt x="72070" y="4255363"/>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F6DDCA0E-3CD6-5006-3BA9-21367CDF4FA5}"/>
                </a:ext>
              </a:extLst>
            </p:cNvPr>
            <p:cNvGrpSpPr/>
            <p:nvPr/>
          </p:nvGrpSpPr>
          <p:grpSpPr>
            <a:xfrm>
              <a:off x="-32820623" y="-9521074"/>
              <a:ext cx="4307484" cy="4023967"/>
              <a:chOff x="-32820623" y="-9521074"/>
              <a:chExt cx="4307484" cy="4023967"/>
            </a:xfrm>
          </p:grpSpPr>
          <p:sp>
            <p:nvSpPr>
              <p:cNvPr id="6" name="Forme libre 5">
                <a:extLst>
                  <a:ext uri="{FF2B5EF4-FFF2-40B4-BE49-F238E27FC236}">
                    <a16:creationId xmlns:a16="http://schemas.microsoft.com/office/drawing/2014/main" id="{F7ED0CAD-63ED-02B9-1A02-7AEA9B73A3A5}"/>
                  </a:ext>
                </a:extLst>
              </p:cNvPr>
              <p:cNvSpPr/>
              <p:nvPr/>
            </p:nvSpPr>
            <p:spPr>
              <a:xfrm>
                <a:off x="-30594814" y="-9228068"/>
                <a:ext cx="2081675" cy="3538161"/>
              </a:xfrm>
              <a:custGeom>
                <a:avLst/>
                <a:gdLst>
                  <a:gd name="csX0" fmla="*/ 539018 w 2081675"/>
                  <a:gd name="csY0" fmla="*/ 762756 h 3538161"/>
                  <a:gd name="csX1" fmla="*/ 822883 w 2081675"/>
                  <a:gd name="csY1" fmla="*/ 779352 h 3538161"/>
                  <a:gd name="csX2" fmla="*/ 822883 w 2081675"/>
                  <a:gd name="csY2" fmla="*/ 796612 h 3538161"/>
                  <a:gd name="csX3" fmla="*/ 685931 w 2081675"/>
                  <a:gd name="csY3" fmla="*/ 836608 h 3538161"/>
                  <a:gd name="csX4" fmla="*/ 644761 w 2081675"/>
                  <a:gd name="csY4" fmla="*/ 1263957 h 3538161"/>
                  <a:gd name="csX5" fmla="*/ 689416 w 2081675"/>
                  <a:gd name="csY5" fmla="*/ 1451493 h 3538161"/>
                  <a:gd name="csX6" fmla="*/ 970293 w 2081675"/>
                  <a:gd name="csY6" fmla="*/ 1493481 h 3538161"/>
                  <a:gd name="csX7" fmla="*/ 1146753 w 2081675"/>
                  <a:gd name="csY7" fmla="*/ 1462778 h 3538161"/>
                  <a:gd name="csX8" fmla="*/ 1174474 w 2081675"/>
                  <a:gd name="csY8" fmla="*/ 1475391 h 3538161"/>
                  <a:gd name="csX9" fmla="*/ 1168996 w 2081675"/>
                  <a:gd name="csY9" fmla="*/ 1788227 h 3538161"/>
                  <a:gd name="csX10" fmla="*/ 1148412 w 2081675"/>
                  <a:gd name="csY10" fmla="*/ 1828224 h 3538161"/>
                  <a:gd name="csX11" fmla="*/ 1224108 w 2081675"/>
                  <a:gd name="csY11" fmla="*/ 2091106 h 3538161"/>
                  <a:gd name="csX12" fmla="*/ 1210995 w 2081675"/>
                  <a:gd name="csY12" fmla="*/ 2117494 h 3538161"/>
                  <a:gd name="csX13" fmla="*/ 1147582 w 2081675"/>
                  <a:gd name="csY13" fmla="*/ 2117494 h 3538161"/>
                  <a:gd name="csX14" fmla="*/ 1083505 w 2081675"/>
                  <a:gd name="csY14" fmla="*/ 2052603 h 3538161"/>
                  <a:gd name="csX15" fmla="*/ 1173809 w 2081675"/>
                  <a:gd name="csY15" fmla="*/ 2479454 h 3538161"/>
                  <a:gd name="csX16" fmla="*/ 1159533 w 2081675"/>
                  <a:gd name="csY16" fmla="*/ 2519118 h 3538161"/>
                  <a:gd name="csX17" fmla="*/ 1103591 w 2081675"/>
                  <a:gd name="csY17" fmla="*/ 2455722 h 3538161"/>
                  <a:gd name="csX18" fmla="*/ 1059602 w 2081675"/>
                  <a:gd name="csY18" fmla="*/ 2459373 h 3538161"/>
                  <a:gd name="csX19" fmla="*/ 1002994 w 2081675"/>
                  <a:gd name="csY19" fmla="*/ 2286773 h 3538161"/>
                  <a:gd name="csX20" fmla="*/ 921985 w 2081675"/>
                  <a:gd name="csY20" fmla="*/ 2191346 h 3538161"/>
                  <a:gd name="csX21" fmla="*/ 854091 w 2081675"/>
                  <a:gd name="csY21" fmla="*/ 2082808 h 3538161"/>
                  <a:gd name="csX22" fmla="*/ 675639 w 2081675"/>
                  <a:gd name="csY22" fmla="*/ 2099736 h 3538161"/>
                  <a:gd name="csX23" fmla="*/ 832676 w 2081675"/>
                  <a:gd name="csY23" fmla="*/ 2182550 h 3538161"/>
                  <a:gd name="csX24" fmla="*/ 601767 w 2081675"/>
                  <a:gd name="csY24" fmla="*/ 2248934 h 3538161"/>
                  <a:gd name="csX25" fmla="*/ 755983 w 2081675"/>
                  <a:gd name="csY25" fmla="*/ 2261879 h 3538161"/>
                  <a:gd name="csX26" fmla="*/ 576534 w 2081675"/>
                  <a:gd name="csY26" fmla="*/ 2329425 h 3538161"/>
                  <a:gd name="csX27" fmla="*/ 582676 w 2081675"/>
                  <a:gd name="csY27" fmla="*/ 2353988 h 3538161"/>
                  <a:gd name="csX28" fmla="*/ 733241 w 2081675"/>
                  <a:gd name="csY28" fmla="*/ 2369422 h 3538161"/>
                  <a:gd name="csX29" fmla="*/ 614383 w 2081675"/>
                  <a:gd name="csY29" fmla="*/ 2407427 h 3538161"/>
                  <a:gd name="csX30" fmla="*/ 612059 w 2081675"/>
                  <a:gd name="csY30" fmla="*/ 2430495 h 3538161"/>
                  <a:gd name="csX31" fmla="*/ 954521 w 2081675"/>
                  <a:gd name="csY31" fmla="*/ 2435806 h 3538161"/>
                  <a:gd name="csX32" fmla="*/ 1020423 w 2081675"/>
                  <a:gd name="csY32" fmla="*/ 2601767 h 3538161"/>
                  <a:gd name="csX33" fmla="*/ 1097449 w 2081675"/>
                  <a:gd name="csY33" fmla="*/ 2532395 h 3538161"/>
                  <a:gd name="csX34" fmla="*/ 1025238 w 2081675"/>
                  <a:gd name="csY34" fmla="*/ 2748144 h 3538161"/>
                  <a:gd name="csX35" fmla="*/ 1282375 w 2081675"/>
                  <a:gd name="csY35" fmla="*/ 3085709 h 3538161"/>
                  <a:gd name="csX36" fmla="*/ 1758966 w 2081675"/>
                  <a:gd name="csY36" fmla="*/ 2291752 h 3538161"/>
                  <a:gd name="csX37" fmla="*/ 1751497 w 2081675"/>
                  <a:gd name="csY37" fmla="*/ 2273828 h 3538161"/>
                  <a:gd name="csX38" fmla="*/ 1729916 w 2081675"/>
                  <a:gd name="csY38" fmla="*/ 2275820 h 3538161"/>
                  <a:gd name="csX39" fmla="*/ 1631146 w 2081675"/>
                  <a:gd name="csY39" fmla="*/ 3051355 h 3538161"/>
                  <a:gd name="csX40" fmla="*/ 1063419 w 2081675"/>
                  <a:gd name="csY40" fmla="*/ 2740178 h 3538161"/>
                  <a:gd name="csX41" fmla="*/ 1121188 w 2081675"/>
                  <a:gd name="csY41" fmla="*/ 2566749 h 3538161"/>
                  <a:gd name="csX42" fmla="*/ 1360561 w 2081675"/>
                  <a:gd name="csY42" fmla="*/ 2876764 h 3538161"/>
                  <a:gd name="csX43" fmla="*/ 1489878 w 2081675"/>
                  <a:gd name="csY43" fmla="*/ 2949787 h 3538161"/>
                  <a:gd name="csX44" fmla="*/ 1431278 w 2081675"/>
                  <a:gd name="csY44" fmla="*/ 2896845 h 3538161"/>
                  <a:gd name="csX45" fmla="*/ 1185597 w 2081675"/>
                  <a:gd name="csY45" fmla="*/ 2578533 h 3538161"/>
                  <a:gd name="csX46" fmla="*/ 1237057 w 2081675"/>
                  <a:gd name="csY46" fmla="*/ 2485926 h 3538161"/>
                  <a:gd name="csX47" fmla="*/ 1371020 w 2081675"/>
                  <a:gd name="csY47" fmla="*/ 2116000 h 3538161"/>
                  <a:gd name="csX48" fmla="*/ 1449042 w 2081675"/>
                  <a:gd name="csY48" fmla="*/ 1921328 h 3538161"/>
                  <a:gd name="csX49" fmla="*/ 1489545 w 2081675"/>
                  <a:gd name="csY49" fmla="*/ 1952031 h 3538161"/>
                  <a:gd name="csX50" fmla="*/ 1505813 w 2081675"/>
                  <a:gd name="csY50" fmla="*/ 1938422 h 3538161"/>
                  <a:gd name="csX51" fmla="*/ 1475269 w 2081675"/>
                  <a:gd name="csY51" fmla="*/ 1744414 h 3538161"/>
                  <a:gd name="csX52" fmla="*/ 1421319 w 2081675"/>
                  <a:gd name="csY52" fmla="*/ 1586585 h 3538161"/>
                  <a:gd name="csX53" fmla="*/ 1501829 w 2081675"/>
                  <a:gd name="csY53" fmla="*/ 1682676 h 3538161"/>
                  <a:gd name="csX54" fmla="*/ 1635129 w 2081675"/>
                  <a:gd name="csY54" fmla="*/ 1816440 h 3538161"/>
                  <a:gd name="csX55" fmla="*/ 2081675 w 2081675"/>
                  <a:gd name="csY55" fmla="*/ 3390744 h 3538161"/>
                  <a:gd name="csX56" fmla="*/ 2073375 w 2081675"/>
                  <a:gd name="csY56" fmla="*/ 3422941 h 3538161"/>
                  <a:gd name="csX57" fmla="*/ 1996350 w 2081675"/>
                  <a:gd name="csY57" fmla="*/ 3418626 h 3538161"/>
                  <a:gd name="csX58" fmla="*/ 1930281 w 2081675"/>
                  <a:gd name="csY58" fmla="*/ 3501274 h 3538161"/>
                  <a:gd name="csX59" fmla="*/ 1857573 w 2081675"/>
                  <a:gd name="csY59" fmla="*/ 3453145 h 3538161"/>
                  <a:gd name="csX60" fmla="*/ 1706345 w 2081675"/>
                  <a:gd name="csY60" fmla="*/ 3524343 h 3538161"/>
                  <a:gd name="csX61" fmla="*/ 1489379 w 2081675"/>
                  <a:gd name="csY61" fmla="*/ 3488495 h 3538161"/>
                  <a:gd name="csX62" fmla="*/ 1397582 w 2081675"/>
                  <a:gd name="csY62" fmla="*/ 3532972 h 3538161"/>
                  <a:gd name="csX63" fmla="*/ 1216307 w 2081675"/>
                  <a:gd name="csY63" fmla="*/ 3530151 h 3538161"/>
                  <a:gd name="csX64" fmla="*/ 1171983 w 2081675"/>
                  <a:gd name="csY64" fmla="*/ 3503598 h 3538161"/>
                  <a:gd name="csX65" fmla="*/ 893930 w 2081675"/>
                  <a:gd name="csY65" fmla="*/ 3474388 h 3538161"/>
                  <a:gd name="csX66" fmla="*/ 763951 w 2081675"/>
                  <a:gd name="csY66" fmla="*/ 3458290 h 3538161"/>
                  <a:gd name="csX67" fmla="*/ 816574 w 2081675"/>
                  <a:gd name="csY67" fmla="*/ 2637282 h 3538161"/>
                  <a:gd name="csX68" fmla="*/ 559768 w 2081675"/>
                  <a:gd name="csY68" fmla="*/ 3032933 h 3538161"/>
                  <a:gd name="csX69" fmla="*/ 115216 w 2081675"/>
                  <a:gd name="csY69" fmla="*/ 2381039 h 3538161"/>
                  <a:gd name="csX70" fmla="*/ 1339 w 2081675"/>
                  <a:gd name="csY70" fmla="*/ 2265530 h 3538161"/>
                  <a:gd name="csX71" fmla="*/ 2500 w 2081675"/>
                  <a:gd name="csY71" fmla="*/ 2122970 h 3538161"/>
                  <a:gd name="csX72" fmla="*/ 57944 w 2081675"/>
                  <a:gd name="csY72" fmla="*/ 2072684 h 3538161"/>
                  <a:gd name="csX73" fmla="*/ 131151 w 2081675"/>
                  <a:gd name="csY73" fmla="*/ 2020240 h 3538161"/>
                  <a:gd name="csX74" fmla="*/ 425639 w 2081675"/>
                  <a:gd name="csY74" fmla="*/ 1886144 h 3538161"/>
                  <a:gd name="csX75" fmla="*/ 708673 w 2081675"/>
                  <a:gd name="csY75" fmla="*/ 1921494 h 3538161"/>
                  <a:gd name="csX76" fmla="*/ 687591 w 2081675"/>
                  <a:gd name="csY76" fmla="*/ 1951864 h 3538161"/>
                  <a:gd name="csX77" fmla="*/ 220461 w 2081675"/>
                  <a:gd name="csY77" fmla="*/ 1963150 h 3538161"/>
                  <a:gd name="csX78" fmla="*/ 229592 w 2081675"/>
                  <a:gd name="csY78" fmla="*/ 2279139 h 3538161"/>
                  <a:gd name="csX79" fmla="*/ 485399 w 2081675"/>
                  <a:gd name="csY79" fmla="*/ 2350834 h 3538161"/>
                  <a:gd name="csX80" fmla="*/ 490214 w 2081675"/>
                  <a:gd name="csY80" fmla="*/ 2390665 h 3538161"/>
                  <a:gd name="csX81" fmla="*/ 171159 w 2081675"/>
                  <a:gd name="csY81" fmla="*/ 2259390 h 3538161"/>
                  <a:gd name="csX82" fmla="*/ 163025 w 2081675"/>
                  <a:gd name="csY82" fmla="*/ 2274990 h 3538161"/>
                  <a:gd name="csX83" fmla="*/ 45328 w 2081675"/>
                  <a:gd name="csY83" fmla="*/ 2229185 h 3538161"/>
                  <a:gd name="csX84" fmla="*/ 91144 w 2081675"/>
                  <a:gd name="csY84" fmla="*/ 2311833 h 3538161"/>
                  <a:gd name="csX85" fmla="*/ 255819 w 2081675"/>
                  <a:gd name="csY85" fmla="*/ 2381537 h 3538161"/>
                  <a:gd name="csX86" fmla="*/ 260468 w 2081675"/>
                  <a:gd name="csY86" fmla="*/ 2419874 h 3538161"/>
                  <a:gd name="csX87" fmla="*/ 429955 w 2081675"/>
                  <a:gd name="csY87" fmla="*/ 2832286 h 3538161"/>
                  <a:gd name="csX88" fmla="*/ 446223 w 2081675"/>
                  <a:gd name="csY88" fmla="*/ 2838593 h 3538161"/>
                  <a:gd name="csX89" fmla="*/ 700539 w 2081675"/>
                  <a:gd name="csY89" fmla="*/ 2498705 h 3538161"/>
                  <a:gd name="csX90" fmla="*/ 557776 w 2081675"/>
                  <a:gd name="csY90" fmla="*/ 2439955 h 3538161"/>
                  <a:gd name="csX91" fmla="*/ 557446 w 2081675"/>
                  <a:gd name="csY91" fmla="*/ 2402614 h 3538161"/>
                  <a:gd name="csX92" fmla="*/ 529058 w 2081675"/>
                  <a:gd name="csY92" fmla="*/ 2332081 h 3538161"/>
                  <a:gd name="csX93" fmla="*/ 548148 w 2081675"/>
                  <a:gd name="csY93" fmla="*/ 2286110 h 3538161"/>
                  <a:gd name="csX94" fmla="*/ 541342 w 2081675"/>
                  <a:gd name="csY94" fmla="*/ 2248934 h 3538161"/>
                  <a:gd name="csX95" fmla="*/ 720791 w 2081675"/>
                  <a:gd name="csY95" fmla="*/ 2155830 h 3538161"/>
                  <a:gd name="csX96" fmla="*/ 650406 w 2081675"/>
                  <a:gd name="csY96" fmla="*/ 2035011 h 3538161"/>
                  <a:gd name="csX97" fmla="*/ 704853 w 2081675"/>
                  <a:gd name="csY97" fmla="*/ 2001321 h 3538161"/>
                  <a:gd name="csX98" fmla="*/ 716475 w 2081675"/>
                  <a:gd name="csY98" fmla="*/ 1927302 h 3538161"/>
                  <a:gd name="csX99" fmla="*/ 748678 w 2081675"/>
                  <a:gd name="csY99" fmla="*/ 1936762 h 3538161"/>
                  <a:gd name="csX100" fmla="*/ 751169 w 2081675"/>
                  <a:gd name="csY100" fmla="*/ 1992193 h 3538161"/>
                  <a:gd name="csX101" fmla="*/ 872019 w 2081675"/>
                  <a:gd name="csY101" fmla="*/ 2027376 h 3538161"/>
                  <a:gd name="csX102" fmla="*/ 937755 w 2081675"/>
                  <a:gd name="csY102" fmla="*/ 1899089 h 3538161"/>
                  <a:gd name="csX103" fmla="*/ 1090146 w 2081675"/>
                  <a:gd name="csY103" fmla="*/ 1645335 h 3538161"/>
                  <a:gd name="csX104" fmla="*/ 1101433 w 2081675"/>
                  <a:gd name="csY104" fmla="*/ 1679689 h 3538161"/>
                  <a:gd name="csX105" fmla="*/ 972947 w 2081675"/>
                  <a:gd name="csY105" fmla="*/ 2022232 h 3538161"/>
                  <a:gd name="csX106" fmla="*/ 1049972 w 2081675"/>
                  <a:gd name="csY106" fmla="*/ 1970784 h 3538161"/>
                  <a:gd name="csX107" fmla="*/ 1164348 w 2081675"/>
                  <a:gd name="csY107" fmla="*/ 2072684 h 3538161"/>
                  <a:gd name="csX108" fmla="*/ 1096454 w 2081675"/>
                  <a:gd name="csY108" fmla="*/ 1770470 h 3538161"/>
                  <a:gd name="csX109" fmla="*/ 1119030 w 2081675"/>
                  <a:gd name="csY109" fmla="*/ 1751550 h 3538161"/>
                  <a:gd name="csX110" fmla="*/ 1128989 w 2081675"/>
                  <a:gd name="csY110" fmla="*/ 1523520 h 3538161"/>
                  <a:gd name="csX111" fmla="*/ 647584 w 2081675"/>
                  <a:gd name="csY111" fmla="*/ 1483191 h 3538161"/>
                  <a:gd name="csX112" fmla="*/ 635133 w 2081675"/>
                  <a:gd name="csY112" fmla="*/ 822999 h 3538161"/>
                  <a:gd name="csX113" fmla="*/ 483740 w 2081675"/>
                  <a:gd name="csY113" fmla="*/ 794288 h 3538161"/>
                  <a:gd name="csX114" fmla="*/ 790843 w 2081675"/>
                  <a:gd name="csY114" fmla="*/ 0 h 3538161"/>
                  <a:gd name="csX115" fmla="*/ 828194 w 2081675"/>
                  <a:gd name="csY115" fmla="*/ 8132 h 3538161"/>
                  <a:gd name="csX116" fmla="*/ 539350 w 2081675"/>
                  <a:gd name="csY116" fmla="*/ 762590 h 3538161"/>
                  <a:gd name="csX117" fmla="*/ 150741 w 2081675"/>
                  <a:gd name="csY117" fmla="*/ 2143383 h 3538161"/>
                  <a:gd name="csX118" fmla="*/ 143435 w 2081675"/>
                  <a:gd name="csY118" fmla="*/ 2072684 h 3538161"/>
                  <a:gd name="csX119" fmla="*/ 105254 w 2081675"/>
                  <a:gd name="csY119" fmla="*/ 2064884 h 3538161"/>
                  <a:gd name="csX120" fmla="*/ 150905 w 2081675"/>
                  <a:gd name="csY120" fmla="*/ 2143383 h 3538161"/>
                  <a:gd name="csX121" fmla="*/ 1600934 w 2081675"/>
                  <a:gd name="csY121" fmla="*/ 2093761 h 3538161"/>
                  <a:gd name="csX122" fmla="*/ 1474441 w 2081675"/>
                  <a:gd name="csY122" fmla="*/ 2818180 h 3538161"/>
                  <a:gd name="csX123" fmla="*/ 1496518 w 2081675"/>
                  <a:gd name="csY123" fmla="*/ 2806065 h 3538161"/>
                  <a:gd name="csX124" fmla="*/ 1575535 w 2081675"/>
                  <a:gd name="csY124" fmla="*/ 2401287 h 3538161"/>
                  <a:gd name="csX125" fmla="*/ 1620189 w 2081675"/>
                  <a:gd name="csY125" fmla="*/ 2097744 h 3538161"/>
                  <a:gd name="csX126" fmla="*/ 1600768 w 2081675"/>
                  <a:gd name="csY126" fmla="*/ 2093761 h 3538161"/>
                  <a:gd name="csX127" fmla="*/ 155553 w 2081675"/>
                  <a:gd name="csY127" fmla="*/ 2184043 h 3538161"/>
                  <a:gd name="csX128" fmla="*/ 66576 w 2081675"/>
                  <a:gd name="csY128" fmla="*/ 2128945 h 3538161"/>
                  <a:gd name="csX129" fmla="*/ 48483 w 2081675"/>
                  <a:gd name="csY129" fmla="*/ 2139732 h 3538161"/>
                  <a:gd name="csX130" fmla="*/ 158376 w 2081675"/>
                  <a:gd name="csY130" fmla="*/ 2244122 h 3538161"/>
                  <a:gd name="csX131" fmla="*/ 155387 w 2081675"/>
                  <a:gd name="csY131" fmla="*/ 2184043 h 3538161"/>
                  <a:gd name="csX132" fmla="*/ 145760 w 2081675"/>
                  <a:gd name="csY132" fmla="*/ 2395478 h 3538161"/>
                  <a:gd name="csX133" fmla="*/ 180952 w 2081675"/>
                  <a:gd name="csY133" fmla="*/ 2493892 h 3538161"/>
                  <a:gd name="csX134" fmla="*/ 234238 w 2081675"/>
                  <a:gd name="csY134" fmla="*/ 2481279 h 3538161"/>
                  <a:gd name="csX135" fmla="*/ 213820 w 2081675"/>
                  <a:gd name="csY135" fmla="*/ 2395643 h 3538161"/>
                  <a:gd name="csX136" fmla="*/ 145760 w 2081675"/>
                  <a:gd name="csY136" fmla="*/ 2395643 h 35381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Lst>
                <a:rect l="l" t="t" r="r" b="b"/>
                <a:pathLst>
                  <a:path w="2081675" h="3538161">
                    <a:moveTo>
                      <a:pt x="539018" y="762756"/>
                    </a:moveTo>
                    <a:lnTo>
                      <a:pt x="822883" y="779352"/>
                    </a:lnTo>
                    <a:lnTo>
                      <a:pt x="822883" y="796612"/>
                    </a:lnTo>
                    <a:cubicBezTo>
                      <a:pt x="822883" y="796612"/>
                      <a:pt x="685931" y="836608"/>
                      <a:pt x="685931" y="836608"/>
                    </a:cubicBezTo>
                    <a:cubicBezTo>
                      <a:pt x="674808" y="978173"/>
                      <a:pt x="644430" y="1121563"/>
                      <a:pt x="644761" y="1263957"/>
                    </a:cubicBezTo>
                    <a:cubicBezTo>
                      <a:pt x="644761" y="1314077"/>
                      <a:pt x="642935" y="1419628"/>
                      <a:pt x="689416" y="1451493"/>
                    </a:cubicBezTo>
                    <a:cubicBezTo>
                      <a:pt x="734070" y="1482196"/>
                      <a:pt x="913187" y="1495140"/>
                      <a:pt x="970293" y="1493481"/>
                    </a:cubicBezTo>
                    <a:cubicBezTo>
                      <a:pt x="1027396" y="1491821"/>
                      <a:pt x="1110563" y="1462280"/>
                      <a:pt x="1146753" y="1462778"/>
                    </a:cubicBezTo>
                    <a:cubicBezTo>
                      <a:pt x="1159367" y="1462944"/>
                      <a:pt x="1166672" y="1464936"/>
                      <a:pt x="1174474" y="1475391"/>
                    </a:cubicBezTo>
                    <a:cubicBezTo>
                      <a:pt x="1184600" y="1492319"/>
                      <a:pt x="1172814" y="1749890"/>
                      <a:pt x="1168996" y="1788227"/>
                    </a:cubicBezTo>
                    <a:cubicBezTo>
                      <a:pt x="1166340" y="1815279"/>
                      <a:pt x="1149574" y="1809636"/>
                      <a:pt x="1148412" y="1828224"/>
                    </a:cubicBezTo>
                    <a:cubicBezTo>
                      <a:pt x="1145423" y="1881829"/>
                      <a:pt x="1226765" y="2032356"/>
                      <a:pt x="1224108" y="2091106"/>
                    </a:cubicBezTo>
                    <a:cubicBezTo>
                      <a:pt x="1223610" y="2100731"/>
                      <a:pt x="1221454" y="2113510"/>
                      <a:pt x="1210995" y="2117494"/>
                    </a:cubicBezTo>
                    <a:cubicBezTo>
                      <a:pt x="1176466" y="2097744"/>
                      <a:pt x="1161359" y="2118655"/>
                      <a:pt x="1147582" y="2117494"/>
                    </a:cubicBezTo>
                    <a:cubicBezTo>
                      <a:pt x="1126003" y="2115834"/>
                      <a:pt x="1100770" y="2064386"/>
                      <a:pt x="1083505" y="2052603"/>
                    </a:cubicBezTo>
                    <a:lnTo>
                      <a:pt x="1173809" y="2479454"/>
                    </a:lnTo>
                    <a:lnTo>
                      <a:pt x="1159533" y="2519118"/>
                    </a:lnTo>
                    <a:cubicBezTo>
                      <a:pt x="1128657" y="2539532"/>
                      <a:pt x="1110730" y="2474143"/>
                      <a:pt x="1103591" y="2455722"/>
                    </a:cubicBezTo>
                    <a:lnTo>
                      <a:pt x="1059602" y="2459373"/>
                    </a:lnTo>
                    <a:cubicBezTo>
                      <a:pt x="1034203" y="2400788"/>
                      <a:pt x="1036029" y="2344030"/>
                      <a:pt x="1002994" y="2286773"/>
                    </a:cubicBezTo>
                    <a:cubicBezTo>
                      <a:pt x="981912" y="2250262"/>
                      <a:pt x="946553" y="2225202"/>
                      <a:pt x="921985" y="2191346"/>
                    </a:cubicBezTo>
                    <a:cubicBezTo>
                      <a:pt x="903061" y="2165290"/>
                      <a:pt x="892935" y="2119319"/>
                      <a:pt x="854091" y="2082808"/>
                    </a:cubicBezTo>
                    <a:cubicBezTo>
                      <a:pt x="797982" y="2030032"/>
                      <a:pt x="699210" y="2022398"/>
                      <a:pt x="675639" y="2099736"/>
                    </a:cubicBezTo>
                    <a:cubicBezTo>
                      <a:pt x="738220" y="2124961"/>
                      <a:pt x="847783" y="2069033"/>
                      <a:pt x="832676" y="2182550"/>
                    </a:cubicBezTo>
                    <a:lnTo>
                      <a:pt x="601767" y="2248934"/>
                    </a:lnTo>
                    <a:cubicBezTo>
                      <a:pt x="580022" y="2292582"/>
                      <a:pt x="746852" y="2213917"/>
                      <a:pt x="755983" y="2261879"/>
                    </a:cubicBezTo>
                    <a:cubicBezTo>
                      <a:pt x="765777" y="2313327"/>
                      <a:pt x="605418" y="2300880"/>
                      <a:pt x="576534" y="2329425"/>
                    </a:cubicBezTo>
                    <a:lnTo>
                      <a:pt x="582676" y="2353988"/>
                    </a:lnTo>
                    <a:cubicBezTo>
                      <a:pt x="612557" y="2367762"/>
                      <a:pt x="724941" y="2323451"/>
                      <a:pt x="733241" y="2369422"/>
                    </a:cubicBezTo>
                    <a:cubicBezTo>
                      <a:pt x="731582" y="2414065"/>
                      <a:pt x="631648" y="2395146"/>
                      <a:pt x="614383" y="2407427"/>
                    </a:cubicBezTo>
                    <a:lnTo>
                      <a:pt x="612059" y="2430495"/>
                    </a:lnTo>
                    <a:cubicBezTo>
                      <a:pt x="689250" y="2488582"/>
                      <a:pt x="897417" y="2381703"/>
                      <a:pt x="954521" y="2435806"/>
                    </a:cubicBezTo>
                    <a:lnTo>
                      <a:pt x="1020423" y="2601767"/>
                    </a:lnTo>
                    <a:cubicBezTo>
                      <a:pt x="1032874" y="2575379"/>
                      <a:pt x="1085663" y="2430993"/>
                      <a:pt x="1097449" y="2532395"/>
                    </a:cubicBezTo>
                    <a:cubicBezTo>
                      <a:pt x="1063419" y="2592307"/>
                      <a:pt x="1006812" y="2675785"/>
                      <a:pt x="1025238" y="2748144"/>
                    </a:cubicBezTo>
                    <a:cubicBezTo>
                      <a:pt x="1038519" y="2799592"/>
                      <a:pt x="1235397" y="3036750"/>
                      <a:pt x="1282375" y="3085709"/>
                    </a:cubicBezTo>
                    <a:cubicBezTo>
                      <a:pt x="1794491" y="3619438"/>
                      <a:pt x="1685595" y="2552808"/>
                      <a:pt x="1758966" y="2291752"/>
                    </a:cubicBezTo>
                    <a:lnTo>
                      <a:pt x="1751497" y="2273828"/>
                    </a:lnTo>
                    <a:lnTo>
                      <a:pt x="1729916" y="2275820"/>
                    </a:lnTo>
                    <a:cubicBezTo>
                      <a:pt x="1689911" y="2527251"/>
                      <a:pt x="1695222" y="2804405"/>
                      <a:pt x="1631146" y="3051355"/>
                    </a:cubicBezTo>
                    <a:cubicBezTo>
                      <a:pt x="1521418" y="3474388"/>
                      <a:pt x="1165841" y="2876100"/>
                      <a:pt x="1063419" y="2740178"/>
                    </a:cubicBezTo>
                    <a:lnTo>
                      <a:pt x="1121188" y="2566749"/>
                    </a:lnTo>
                    <a:cubicBezTo>
                      <a:pt x="1204853" y="2665828"/>
                      <a:pt x="1270257" y="2782996"/>
                      <a:pt x="1360561" y="2876764"/>
                    </a:cubicBezTo>
                    <a:cubicBezTo>
                      <a:pt x="1377162" y="2894024"/>
                      <a:pt x="1474771" y="3004056"/>
                      <a:pt x="1489878" y="2949787"/>
                    </a:cubicBezTo>
                    <a:cubicBezTo>
                      <a:pt x="1495191" y="2930203"/>
                      <a:pt x="1446718" y="2912114"/>
                      <a:pt x="1431278" y="2896845"/>
                    </a:cubicBezTo>
                    <a:cubicBezTo>
                      <a:pt x="1338318" y="2804903"/>
                      <a:pt x="1257807" y="2687237"/>
                      <a:pt x="1185597" y="2578533"/>
                    </a:cubicBezTo>
                    <a:cubicBezTo>
                      <a:pt x="1211326" y="2544676"/>
                      <a:pt x="1221454" y="2525425"/>
                      <a:pt x="1237057" y="2485926"/>
                    </a:cubicBezTo>
                    <a:cubicBezTo>
                      <a:pt x="1283538" y="2367928"/>
                      <a:pt x="1328857" y="2236322"/>
                      <a:pt x="1371020" y="2116000"/>
                    </a:cubicBezTo>
                    <a:cubicBezTo>
                      <a:pt x="1384134" y="2078659"/>
                      <a:pt x="1410032" y="1923319"/>
                      <a:pt x="1449042" y="1921328"/>
                    </a:cubicBezTo>
                    <a:lnTo>
                      <a:pt x="1489545" y="1952031"/>
                    </a:lnTo>
                    <a:lnTo>
                      <a:pt x="1505813" y="1938422"/>
                    </a:lnTo>
                    <a:cubicBezTo>
                      <a:pt x="1515941" y="1909212"/>
                      <a:pt x="1486060" y="1779265"/>
                      <a:pt x="1475269" y="1744414"/>
                    </a:cubicBezTo>
                    <a:cubicBezTo>
                      <a:pt x="1464313" y="1709396"/>
                      <a:pt x="1403724" y="1609156"/>
                      <a:pt x="1421319" y="1586585"/>
                    </a:cubicBezTo>
                    <a:cubicBezTo>
                      <a:pt x="1455018" y="1543435"/>
                      <a:pt x="1494028" y="1673548"/>
                      <a:pt x="1501829" y="1682676"/>
                    </a:cubicBezTo>
                    <a:cubicBezTo>
                      <a:pt x="1543000" y="1730639"/>
                      <a:pt x="1583835" y="1736448"/>
                      <a:pt x="1635129" y="1816440"/>
                    </a:cubicBezTo>
                    <a:cubicBezTo>
                      <a:pt x="1921815" y="2263705"/>
                      <a:pt x="1917998" y="2889377"/>
                      <a:pt x="2081675" y="3390744"/>
                    </a:cubicBezTo>
                    <a:lnTo>
                      <a:pt x="2073375" y="3422941"/>
                    </a:lnTo>
                    <a:lnTo>
                      <a:pt x="1996350" y="3418626"/>
                    </a:lnTo>
                    <a:cubicBezTo>
                      <a:pt x="2003489" y="3459452"/>
                      <a:pt x="1952027" y="3467916"/>
                      <a:pt x="1930281" y="3501274"/>
                    </a:cubicBezTo>
                    <a:lnTo>
                      <a:pt x="1857573" y="3453145"/>
                    </a:lnTo>
                    <a:cubicBezTo>
                      <a:pt x="1800965" y="3475052"/>
                      <a:pt x="1777560" y="3521023"/>
                      <a:pt x="1706345" y="3524343"/>
                    </a:cubicBezTo>
                    <a:cubicBezTo>
                      <a:pt x="1635129" y="3527662"/>
                      <a:pt x="1550469" y="3482853"/>
                      <a:pt x="1489379" y="3488495"/>
                    </a:cubicBezTo>
                    <a:cubicBezTo>
                      <a:pt x="1453690" y="3491815"/>
                      <a:pt x="1433270" y="3526666"/>
                      <a:pt x="1397582" y="3532972"/>
                    </a:cubicBezTo>
                    <a:cubicBezTo>
                      <a:pt x="1361891" y="3539279"/>
                      <a:pt x="1249507" y="3541437"/>
                      <a:pt x="1216307" y="3530151"/>
                    </a:cubicBezTo>
                    <a:cubicBezTo>
                      <a:pt x="1201200" y="3525007"/>
                      <a:pt x="1198545" y="3506253"/>
                      <a:pt x="1171983" y="3503598"/>
                    </a:cubicBezTo>
                    <a:cubicBezTo>
                      <a:pt x="1087157" y="3495133"/>
                      <a:pt x="974276" y="3561518"/>
                      <a:pt x="893930" y="3474388"/>
                    </a:cubicBezTo>
                    <a:cubicBezTo>
                      <a:pt x="823049" y="3554548"/>
                      <a:pt x="823213" y="3493640"/>
                      <a:pt x="763951" y="3458290"/>
                    </a:cubicBezTo>
                    <a:lnTo>
                      <a:pt x="816574" y="2637282"/>
                    </a:lnTo>
                    <a:cubicBezTo>
                      <a:pt x="742370" y="2760591"/>
                      <a:pt x="660366" y="2930701"/>
                      <a:pt x="559768" y="3032933"/>
                    </a:cubicBezTo>
                    <a:cubicBezTo>
                      <a:pt x="282213" y="3314900"/>
                      <a:pt x="168668" y="2534719"/>
                      <a:pt x="115216" y="2381039"/>
                    </a:cubicBezTo>
                    <a:cubicBezTo>
                      <a:pt x="70727" y="2363447"/>
                      <a:pt x="9639" y="2315153"/>
                      <a:pt x="1339" y="2265530"/>
                    </a:cubicBezTo>
                    <a:cubicBezTo>
                      <a:pt x="-819" y="2252585"/>
                      <a:pt x="-323" y="2133757"/>
                      <a:pt x="2500" y="2122970"/>
                    </a:cubicBezTo>
                    <a:cubicBezTo>
                      <a:pt x="12127" y="2086293"/>
                      <a:pt x="44167" y="2087953"/>
                      <a:pt x="57944" y="2072684"/>
                    </a:cubicBezTo>
                    <a:cubicBezTo>
                      <a:pt x="72885" y="2056254"/>
                      <a:pt x="62260" y="1998832"/>
                      <a:pt x="131151" y="2020240"/>
                    </a:cubicBezTo>
                    <a:cubicBezTo>
                      <a:pt x="151071" y="1880169"/>
                      <a:pt x="316244" y="1890127"/>
                      <a:pt x="425639" y="1886144"/>
                    </a:cubicBezTo>
                    <a:cubicBezTo>
                      <a:pt x="469796" y="1884484"/>
                      <a:pt x="697384" y="1875191"/>
                      <a:pt x="708673" y="1921494"/>
                    </a:cubicBezTo>
                    <a:lnTo>
                      <a:pt x="687591" y="1951864"/>
                    </a:lnTo>
                    <a:cubicBezTo>
                      <a:pt x="586164" y="1937924"/>
                      <a:pt x="306449" y="1917013"/>
                      <a:pt x="220461" y="1963150"/>
                    </a:cubicBezTo>
                    <a:cubicBezTo>
                      <a:pt x="145760" y="2003146"/>
                      <a:pt x="207844" y="2211095"/>
                      <a:pt x="229592" y="2279139"/>
                    </a:cubicBezTo>
                    <a:cubicBezTo>
                      <a:pt x="295162" y="2345026"/>
                      <a:pt x="397253" y="2349672"/>
                      <a:pt x="485399" y="2350834"/>
                    </a:cubicBezTo>
                    <a:lnTo>
                      <a:pt x="490214" y="2390665"/>
                    </a:lnTo>
                    <a:cubicBezTo>
                      <a:pt x="441741" y="2431823"/>
                      <a:pt x="163025" y="2363779"/>
                      <a:pt x="171159" y="2259390"/>
                    </a:cubicBezTo>
                    <a:lnTo>
                      <a:pt x="163025" y="2274990"/>
                    </a:lnTo>
                    <a:cubicBezTo>
                      <a:pt x="118701" y="2297561"/>
                      <a:pt x="81185" y="2247274"/>
                      <a:pt x="45328" y="2229185"/>
                    </a:cubicBezTo>
                    <a:lnTo>
                      <a:pt x="91144" y="2311833"/>
                    </a:lnTo>
                    <a:lnTo>
                      <a:pt x="255819" y="2381537"/>
                    </a:lnTo>
                    <a:cubicBezTo>
                      <a:pt x="258642" y="2394150"/>
                      <a:pt x="255487" y="2407261"/>
                      <a:pt x="260468" y="2419874"/>
                    </a:cubicBezTo>
                    <a:cubicBezTo>
                      <a:pt x="281218" y="2471820"/>
                      <a:pt x="411861" y="2819176"/>
                      <a:pt x="429955" y="2832286"/>
                    </a:cubicBezTo>
                    <a:cubicBezTo>
                      <a:pt x="434936" y="2835937"/>
                      <a:pt x="439749" y="2838593"/>
                      <a:pt x="446223" y="2838593"/>
                    </a:cubicBezTo>
                    <a:lnTo>
                      <a:pt x="700539" y="2498705"/>
                    </a:lnTo>
                    <a:cubicBezTo>
                      <a:pt x="698049" y="2490075"/>
                      <a:pt x="582676" y="2506837"/>
                      <a:pt x="557776" y="2439955"/>
                    </a:cubicBezTo>
                    <a:cubicBezTo>
                      <a:pt x="551966" y="2424355"/>
                      <a:pt x="558773" y="2406431"/>
                      <a:pt x="557446" y="2402614"/>
                    </a:cubicBezTo>
                    <a:cubicBezTo>
                      <a:pt x="548148" y="2377222"/>
                      <a:pt x="525572" y="2380707"/>
                      <a:pt x="529058" y="2332081"/>
                    </a:cubicBezTo>
                    <a:cubicBezTo>
                      <a:pt x="530884" y="2306357"/>
                      <a:pt x="545824" y="2298391"/>
                      <a:pt x="548148" y="2286110"/>
                    </a:cubicBezTo>
                    <a:cubicBezTo>
                      <a:pt x="549974" y="2276816"/>
                      <a:pt x="538189" y="2266028"/>
                      <a:pt x="541342" y="2248934"/>
                    </a:cubicBezTo>
                    <a:cubicBezTo>
                      <a:pt x="551302" y="2194499"/>
                      <a:pt x="678460" y="2174916"/>
                      <a:pt x="720791" y="2155830"/>
                    </a:cubicBezTo>
                    <a:cubicBezTo>
                      <a:pt x="643600" y="2170601"/>
                      <a:pt x="600273" y="2097246"/>
                      <a:pt x="650406" y="2035011"/>
                    </a:cubicBezTo>
                    <a:cubicBezTo>
                      <a:pt x="665181" y="2016755"/>
                      <a:pt x="703360" y="2004142"/>
                      <a:pt x="704853" y="2001321"/>
                    </a:cubicBezTo>
                    <a:cubicBezTo>
                      <a:pt x="710167" y="1991363"/>
                      <a:pt x="703194" y="1943566"/>
                      <a:pt x="716475" y="1927302"/>
                    </a:cubicBezTo>
                    <a:lnTo>
                      <a:pt x="748678" y="1936762"/>
                    </a:lnTo>
                    <a:lnTo>
                      <a:pt x="751169" y="1992193"/>
                    </a:lnTo>
                    <a:lnTo>
                      <a:pt x="872019" y="2027376"/>
                    </a:lnTo>
                    <a:cubicBezTo>
                      <a:pt x="879156" y="1979912"/>
                      <a:pt x="921985" y="1938422"/>
                      <a:pt x="937755" y="1899089"/>
                    </a:cubicBezTo>
                    <a:cubicBezTo>
                      <a:pt x="971287" y="1815611"/>
                      <a:pt x="971786" y="1660769"/>
                      <a:pt x="1090146" y="1645335"/>
                    </a:cubicBezTo>
                    <a:lnTo>
                      <a:pt x="1101433" y="1679689"/>
                    </a:lnTo>
                    <a:cubicBezTo>
                      <a:pt x="996686" y="1748729"/>
                      <a:pt x="992370" y="1909047"/>
                      <a:pt x="972947" y="2022232"/>
                    </a:cubicBezTo>
                    <a:lnTo>
                      <a:pt x="1049972" y="1970784"/>
                    </a:lnTo>
                    <a:cubicBezTo>
                      <a:pt x="1108904" y="1953026"/>
                      <a:pt x="1133139" y="2037832"/>
                      <a:pt x="1164348" y="2072684"/>
                    </a:cubicBezTo>
                    <a:cubicBezTo>
                      <a:pt x="1164348" y="2003644"/>
                      <a:pt x="1074540" y="1828058"/>
                      <a:pt x="1096454" y="1770470"/>
                    </a:cubicBezTo>
                    <a:cubicBezTo>
                      <a:pt x="1100271" y="1760678"/>
                      <a:pt x="1117038" y="1758022"/>
                      <a:pt x="1119030" y="1751550"/>
                    </a:cubicBezTo>
                    <a:cubicBezTo>
                      <a:pt x="1133472" y="1705911"/>
                      <a:pt x="1113883" y="1578619"/>
                      <a:pt x="1128989" y="1523520"/>
                    </a:cubicBezTo>
                    <a:cubicBezTo>
                      <a:pt x="1030385" y="1554389"/>
                      <a:pt x="720957" y="1555052"/>
                      <a:pt x="647584" y="1483191"/>
                    </a:cubicBezTo>
                    <a:cubicBezTo>
                      <a:pt x="543832" y="1381789"/>
                      <a:pt x="633141" y="965228"/>
                      <a:pt x="635133" y="822999"/>
                    </a:cubicBezTo>
                    <a:lnTo>
                      <a:pt x="483740" y="794288"/>
                    </a:lnTo>
                    <a:cubicBezTo>
                      <a:pt x="464483" y="742674"/>
                      <a:pt x="739715" y="91113"/>
                      <a:pt x="790843" y="0"/>
                    </a:cubicBezTo>
                    <a:lnTo>
                      <a:pt x="828194" y="8132"/>
                    </a:lnTo>
                    <a:lnTo>
                      <a:pt x="539350" y="762590"/>
                    </a:lnTo>
                    <a:close/>
                    <a:moveTo>
                      <a:pt x="150741" y="2143383"/>
                    </a:moveTo>
                    <a:lnTo>
                      <a:pt x="143435" y="2072684"/>
                    </a:lnTo>
                    <a:lnTo>
                      <a:pt x="105254" y="2064884"/>
                    </a:lnTo>
                    <a:cubicBezTo>
                      <a:pt x="83010" y="2082310"/>
                      <a:pt x="136463" y="2133426"/>
                      <a:pt x="150905" y="2143383"/>
                    </a:cubicBezTo>
                    <a:close/>
                    <a:moveTo>
                      <a:pt x="1600934" y="2093761"/>
                    </a:moveTo>
                    <a:lnTo>
                      <a:pt x="1474441" y="2818180"/>
                    </a:lnTo>
                    <a:cubicBezTo>
                      <a:pt x="1490210" y="2821333"/>
                      <a:pt x="1490542" y="2818180"/>
                      <a:pt x="1496518" y="2806065"/>
                    </a:cubicBezTo>
                    <a:cubicBezTo>
                      <a:pt x="1521418" y="2756442"/>
                      <a:pt x="1562587" y="2475637"/>
                      <a:pt x="1575535" y="2401287"/>
                    </a:cubicBezTo>
                    <a:cubicBezTo>
                      <a:pt x="1582010" y="2363779"/>
                      <a:pt x="1628987" y="2110357"/>
                      <a:pt x="1620189" y="2097744"/>
                    </a:cubicBezTo>
                    <a:cubicBezTo>
                      <a:pt x="1615210" y="2091604"/>
                      <a:pt x="1607739" y="2091769"/>
                      <a:pt x="1600768" y="2093761"/>
                    </a:cubicBezTo>
                    <a:close/>
                    <a:moveTo>
                      <a:pt x="155553" y="2184043"/>
                    </a:moveTo>
                    <a:cubicBezTo>
                      <a:pt x="112061" y="2191180"/>
                      <a:pt x="96458" y="2150353"/>
                      <a:pt x="66576" y="2128945"/>
                    </a:cubicBezTo>
                    <a:lnTo>
                      <a:pt x="48483" y="2139732"/>
                    </a:lnTo>
                    <a:cubicBezTo>
                      <a:pt x="31883" y="2176409"/>
                      <a:pt x="134305" y="2230845"/>
                      <a:pt x="158376" y="2244122"/>
                    </a:cubicBezTo>
                    <a:lnTo>
                      <a:pt x="155387" y="2184043"/>
                    </a:lnTo>
                    <a:close/>
                    <a:moveTo>
                      <a:pt x="145760" y="2395478"/>
                    </a:moveTo>
                    <a:lnTo>
                      <a:pt x="180952" y="2493892"/>
                    </a:lnTo>
                    <a:lnTo>
                      <a:pt x="234238" y="2481279"/>
                    </a:lnTo>
                    <a:lnTo>
                      <a:pt x="213820" y="2395643"/>
                    </a:lnTo>
                    <a:lnTo>
                      <a:pt x="145760" y="2395643"/>
                    </a:lnTo>
                    <a:close/>
                  </a:path>
                </a:pathLst>
              </a:custGeom>
              <a:solidFill>
                <a:srgbClr val="111212"/>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E9D9EB96-CE13-FCBC-9A8F-AEEB404E27D5}"/>
                  </a:ext>
                </a:extLst>
              </p:cNvPr>
              <p:cNvSpPr/>
              <p:nvPr/>
            </p:nvSpPr>
            <p:spPr>
              <a:xfrm>
                <a:off x="-32538912" y="-8975605"/>
                <a:ext cx="1676386" cy="3379068"/>
              </a:xfrm>
              <a:custGeom>
                <a:avLst/>
                <a:gdLst>
                  <a:gd name="csX0" fmla="*/ 179672 w 1676386"/>
                  <a:gd name="csY0" fmla="*/ 1805284 h 3379068"/>
                  <a:gd name="csX1" fmla="*/ 154607 w 1676386"/>
                  <a:gd name="csY1" fmla="*/ 1777734 h 3379068"/>
                  <a:gd name="csX2" fmla="*/ 405768 w 1676386"/>
                  <a:gd name="csY2" fmla="*/ 1565305 h 3379068"/>
                  <a:gd name="csX3" fmla="*/ 483124 w 1676386"/>
                  <a:gd name="csY3" fmla="*/ 1310057 h 3379068"/>
                  <a:gd name="csX4" fmla="*/ 517654 w 1676386"/>
                  <a:gd name="csY4" fmla="*/ 1298606 h 3379068"/>
                  <a:gd name="csX5" fmla="*/ 488437 w 1676386"/>
                  <a:gd name="csY5" fmla="*/ 1471537 h 3379068"/>
                  <a:gd name="csX6" fmla="*/ 466191 w 1676386"/>
                  <a:gd name="csY6" fmla="*/ 1989998 h 3379068"/>
                  <a:gd name="csX7" fmla="*/ 540064 w 1676386"/>
                  <a:gd name="csY7" fmla="*/ 2097375 h 3379068"/>
                  <a:gd name="csX8" fmla="*/ 695109 w 1676386"/>
                  <a:gd name="csY8" fmla="*/ 1461413 h 3379068"/>
                  <a:gd name="csX9" fmla="*/ 736277 w 1676386"/>
                  <a:gd name="csY9" fmla="*/ 1376607 h 3379068"/>
                  <a:gd name="csX10" fmla="*/ 968680 w 1676386"/>
                  <a:gd name="csY10" fmla="*/ 1422081 h 3379068"/>
                  <a:gd name="csX11" fmla="*/ 1308818 w 1676386"/>
                  <a:gd name="csY11" fmla="*/ 752097 h 3379068"/>
                  <a:gd name="csX12" fmla="*/ 1221667 w 1676386"/>
                  <a:gd name="csY12" fmla="*/ 756080 h 3379068"/>
                  <a:gd name="csX13" fmla="*/ 1208884 w 1676386"/>
                  <a:gd name="csY13" fmla="*/ 725543 h 3379068"/>
                  <a:gd name="csX14" fmla="*/ 1424687 w 1676386"/>
                  <a:gd name="csY14" fmla="*/ 663972 h 3379068"/>
                  <a:gd name="csX15" fmla="*/ 865593 w 1676386"/>
                  <a:gd name="csY15" fmla="*/ 43776 h 3379068"/>
                  <a:gd name="csX16" fmla="*/ 999722 w 1676386"/>
                  <a:gd name="csY16" fmla="*/ 40789 h 3379068"/>
                  <a:gd name="csX17" fmla="*/ 1344176 w 1676386"/>
                  <a:gd name="csY17" fmla="*/ 422001 h 3379068"/>
                  <a:gd name="csX18" fmla="*/ 1477975 w 1676386"/>
                  <a:gd name="csY18" fmla="*/ 686874 h 3379068"/>
                  <a:gd name="csX19" fmla="*/ 1354468 w 1676386"/>
                  <a:gd name="csY19" fmla="*/ 742637 h 3379068"/>
                  <a:gd name="csX20" fmla="*/ 769311 w 1676386"/>
                  <a:gd name="csY20" fmla="*/ 1419425 h 3379068"/>
                  <a:gd name="csX21" fmla="*/ 699093 w 1676386"/>
                  <a:gd name="csY21" fmla="*/ 1661562 h 3379068"/>
                  <a:gd name="csX22" fmla="*/ 825088 w 1676386"/>
                  <a:gd name="csY22" fmla="*/ 1951495 h 3379068"/>
                  <a:gd name="csX23" fmla="*/ 1064131 w 1676386"/>
                  <a:gd name="csY23" fmla="*/ 1876315 h 3379068"/>
                  <a:gd name="csX24" fmla="*/ 1046868 w 1676386"/>
                  <a:gd name="csY24" fmla="*/ 1966598 h 3379068"/>
                  <a:gd name="csX25" fmla="*/ 1167882 w 1676386"/>
                  <a:gd name="csY25" fmla="*/ 2014395 h 3379068"/>
                  <a:gd name="csX26" fmla="*/ 1248559 w 1676386"/>
                  <a:gd name="csY26" fmla="*/ 2185998 h 3379068"/>
                  <a:gd name="csX27" fmla="*/ 940460 w 1676386"/>
                  <a:gd name="csY27" fmla="*/ 2322418 h 3379068"/>
                  <a:gd name="csX28" fmla="*/ 1051681 w 1676386"/>
                  <a:gd name="csY28" fmla="*/ 2589117 h 3379068"/>
                  <a:gd name="csX29" fmla="*/ 1256529 w 1676386"/>
                  <a:gd name="csY29" fmla="*/ 2360423 h 3379068"/>
                  <a:gd name="csX30" fmla="*/ 1369243 w 1676386"/>
                  <a:gd name="csY30" fmla="*/ 2395109 h 3379068"/>
                  <a:gd name="csX31" fmla="*/ 1417716 w 1676386"/>
                  <a:gd name="csY31" fmla="*/ 2304992 h 3379068"/>
                  <a:gd name="csX32" fmla="*/ 1591021 w 1676386"/>
                  <a:gd name="csY32" fmla="*/ 2259021 h 3379068"/>
                  <a:gd name="csX33" fmla="*/ 1497396 w 1676386"/>
                  <a:gd name="csY33" fmla="*/ 2233463 h 3379068"/>
                  <a:gd name="csX34" fmla="*/ 1372894 w 1676386"/>
                  <a:gd name="csY34" fmla="*/ 2270140 h 3379068"/>
                  <a:gd name="csX35" fmla="*/ 1326415 w 1676386"/>
                  <a:gd name="csY35" fmla="*/ 2340010 h 3379068"/>
                  <a:gd name="csX36" fmla="*/ 1293713 w 1676386"/>
                  <a:gd name="csY36" fmla="*/ 2274123 h 3379068"/>
                  <a:gd name="csX37" fmla="*/ 1247232 w 1676386"/>
                  <a:gd name="csY37" fmla="*/ 2235122 h 3379068"/>
                  <a:gd name="csX38" fmla="*/ 1492583 w 1676386"/>
                  <a:gd name="csY38" fmla="*/ 2178032 h 3379068"/>
                  <a:gd name="csX39" fmla="*/ 1544708 w 1676386"/>
                  <a:gd name="csY39" fmla="*/ 1849430 h 3379068"/>
                  <a:gd name="csX40" fmla="*/ 1528274 w 1676386"/>
                  <a:gd name="csY40" fmla="*/ 1825531 h 3379068"/>
                  <a:gd name="csX41" fmla="*/ 1024290 w 1676386"/>
                  <a:gd name="csY41" fmla="*/ 1805450 h 3379068"/>
                  <a:gd name="csX42" fmla="*/ 972498 w 1676386"/>
                  <a:gd name="csY42" fmla="*/ 1798977 h 3379068"/>
                  <a:gd name="csX43" fmla="*/ 1270971 w 1676386"/>
                  <a:gd name="csY43" fmla="*/ 1739729 h 3379068"/>
                  <a:gd name="csX44" fmla="*/ 1549355 w 1676386"/>
                  <a:gd name="csY44" fmla="*/ 1779394 h 3379068"/>
                  <a:gd name="csX45" fmla="*/ 1591187 w 1676386"/>
                  <a:gd name="csY45" fmla="*/ 1961785 h 3379068"/>
                  <a:gd name="csX46" fmla="*/ 1676347 w 1676386"/>
                  <a:gd name="csY46" fmla="*/ 2079783 h 3379068"/>
                  <a:gd name="csX47" fmla="*/ 1642814 w 1676386"/>
                  <a:gd name="csY47" fmla="*/ 2232799 h 3379068"/>
                  <a:gd name="csX48" fmla="*/ 1608618 w 1676386"/>
                  <a:gd name="csY48" fmla="*/ 2334699 h 3379068"/>
                  <a:gd name="csX49" fmla="*/ 1434815 w 1676386"/>
                  <a:gd name="csY49" fmla="*/ 2357104 h 3379068"/>
                  <a:gd name="csX50" fmla="*/ 1384516 w 1676386"/>
                  <a:gd name="csY50" fmla="*/ 2435935 h 3379068"/>
                  <a:gd name="csX51" fmla="*/ 1403606 w 1676386"/>
                  <a:gd name="csY51" fmla="*/ 2512775 h 3379068"/>
                  <a:gd name="csX52" fmla="*/ 1072431 w 1676386"/>
                  <a:gd name="csY52" fmla="*/ 2936306 h 3379068"/>
                  <a:gd name="csX53" fmla="*/ 860280 w 1676386"/>
                  <a:gd name="csY53" fmla="*/ 2687697 h 3379068"/>
                  <a:gd name="csX54" fmla="*/ 875553 w 1676386"/>
                  <a:gd name="csY54" fmla="*/ 3355523 h 3379068"/>
                  <a:gd name="csX55" fmla="*/ 835049 w 1676386"/>
                  <a:gd name="csY55" fmla="*/ 3357847 h 3379068"/>
                  <a:gd name="csX56" fmla="*/ 830069 w 1676386"/>
                  <a:gd name="csY56" fmla="*/ 3262087 h 3379068"/>
                  <a:gd name="csX57" fmla="*/ 804670 w 1676386"/>
                  <a:gd name="csY57" fmla="*/ 2604717 h 3379068"/>
                  <a:gd name="csX58" fmla="*/ 849492 w 1676386"/>
                  <a:gd name="csY58" fmla="*/ 2423820 h 3379068"/>
                  <a:gd name="csX59" fmla="*/ 855301 w 1676386"/>
                  <a:gd name="csY59" fmla="*/ 2591938 h 3379068"/>
                  <a:gd name="csX60" fmla="*/ 876051 w 1676386"/>
                  <a:gd name="csY60" fmla="*/ 2594925 h 3379068"/>
                  <a:gd name="csX61" fmla="*/ 1066954 w 1676386"/>
                  <a:gd name="csY61" fmla="*/ 2879216 h 3379068"/>
                  <a:gd name="csX62" fmla="*/ 1137505 w 1676386"/>
                  <a:gd name="csY62" fmla="*/ 2853990 h 3379068"/>
                  <a:gd name="csX63" fmla="*/ 1354302 w 1676386"/>
                  <a:gd name="csY63" fmla="*/ 2501323 h 3379068"/>
                  <a:gd name="csX64" fmla="*/ 1344176 w 1676386"/>
                  <a:gd name="csY64" fmla="*/ 2450871 h 3379068"/>
                  <a:gd name="csX65" fmla="*/ 1273626 w 1676386"/>
                  <a:gd name="csY65" fmla="*/ 2397764 h 3379068"/>
                  <a:gd name="csX66" fmla="*/ 1001382 w 1676386"/>
                  <a:gd name="csY66" fmla="*/ 2617164 h 3379068"/>
                  <a:gd name="csX67" fmla="*/ 930831 w 1676386"/>
                  <a:gd name="csY67" fmla="*/ 2465974 h 3379068"/>
                  <a:gd name="csX68" fmla="*/ 905600 w 1676386"/>
                  <a:gd name="csY68" fmla="*/ 2395440 h 3379068"/>
                  <a:gd name="csX69" fmla="*/ 888169 w 1676386"/>
                  <a:gd name="csY69" fmla="*/ 2350133 h 3379068"/>
                  <a:gd name="csX70" fmla="*/ 790228 w 1676386"/>
                  <a:gd name="csY70" fmla="*/ 2403407 h 3379068"/>
                  <a:gd name="csX71" fmla="*/ 718848 w 1676386"/>
                  <a:gd name="csY71" fmla="*/ 2534847 h 3379068"/>
                  <a:gd name="csX72" fmla="*/ 764000 w 1676386"/>
                  <a:gd name="csY72" fmla="*/ 2605381 h 3379068"/>
                  <a:gd name="csX73" fmla="*/ 424361 w 1676386"/>
                  <a:gd name="csY73" fmla="*/ 3080692 h 3379068"/>
                  <a:gd name="csX74" fmla="*/ 58990 w 1676386"/>
                  <a:gd name="csY74" fmla="*/ 3128489 h 3379068"/>
                  <a:gd name="csX75" fmla="*/ 13506 w 1676386"/>
                  <a:gd name="csY75" fmla="*/ 2271799 h 3379068"/>
                  <a:gd name="csX76" fmla="*/ 48864 w 1676386"/>
                  <a:gd name="csY76" fmla="*/ 2153470 h 3379068"/>
                  <a:gd name="csX77" fmla="*/ 43385 w 1676386"/>
                  <a:gd name="csY77" fmla="*/ 2664961 h 3379068"/>
                  <a:gd name="csX78" fmla="*/ 54175 w 1676386"/>
                  <a:gd name="csY78" fmla="*/ 2997712 h 3379068"/>
                  <a:gd name="csX79" fmla="*/ 33591 w 1676386"/>
                  <a:gd name="csY79" fmla="*/ 3017627 h 3379068"/>
                  <a:gd name="csX80" fmla="*/ 58824 w 1676386"/>
                  <a:gd name="csY80" fmla="*/ 3070403 h 3379068"/>
                  <a:gd name="csX81" fmla="*/ 240263 w 1676386"/>
                  <a:gd name="csY81" fmla="*/ 3156038 h 3379068"/>
                  <a:gd name="csX82" fmla="*/ 285581 w 1676386"/>
                  <a:gd name="csY82" fmla="*/ 3135957 h 3379068"/>
                  <a:gd name="csX83" fmla="*/ 718183 w 1676386"/>
                  <a:gd name="csY83" fmla="*/ 2623139 h 3379068"/>
                  <a:gd name="csX84" fmla="*/ 722666 w 1676386"/>
                  <a:gd name="csY84" fmla="*/ 2599074 h 3379068"/>
                  <a:gd name="csX85" fmla="*/ 709052 w 1676386"/>
                  <a:gd name="csY85" fmla="*/ 2591772 h 3379068"/>
                  <a:gd name="csX86" fmla="*/ 630534 w 1676386"/>
                  <a:gd name="csY86" fmla="*/ 2450373 h 3379068"/>
                  <a:gd name="csX87" fmla="*/ 660581 w 1676386"/>
                  <a:gd name="csY87" fmla="*/ 2451203 h 3379068"/>
                  <a:gd name="csX88" fmla="*/ 698927 w 1676386"/>
                  <a:gd name="csY88" fmla="*/ 2500991 h 3379068"/>
                  <a:gd name="csX89" fmla="*/ 781099 w 1676386"/>
                  <a:gd name="csY89" fmla="*/ 2338184 h 3379068"/>
                  <a:gd name="csX90" fmla="*/ 809983 w 1676386"/>
                  <a:gd name="csY90" fmla="*/ 2342167 h 3379068"/>
                  <a:gd name="csX91" fmla="*/ 993746 w 1676386"/>
                  <a:gd name="csY91" fmla="*/ 2248897 h 3379068"/>
                  <a:gd name="csX92" fmla="*/ 1195605 w 1676386"/>
                  <a:gd name="csY92" fmla="*/ 2178530 h 3379068"/>
                  <a:gd name="csX93" fmla="*/ 1056329 w 1676386"/>
                  <a:gd name="csY93" fmla="*/ 2161436 h 3379068"/>
                  <a:gd name="csX94" fmla="*/ 1058986 w 1676386"/>
                  <a:gd name="csY94" fmla="*/ 2127746 h 3379068"/>
                  <a:gd name="csX95" fmla="*/ 1112272 w 1676386"/>
                  <a:gd name="csY95" fmla="*/ 2107996 h 3379068"/>
                  <a:gd name="csX96" fmla="*/ 1172697 w 1676386"/>
                  <a:gd name="csY96" fmla="*/ 2112975 h 3379068"/>
                  <a:gd name="csX97" fmla="*/ 1157590 w 1676386"/>
                  <a:gd name="csY97" fmla="*/ 2097873 h 3379068"/>
                  <a:gd name="csX98" fmla="*/ 1142484 w 1676386"/>
                  <a:gd name="csY98" fmla="*/ 2092894 h 3379068"/>
                  <a:gd name="csX99" fmla="*/ 1127379 w 1676386"/>
                  <a:gd name="csY99" fmla="*/ 2087915 h 3379068"/>
                  <a:gd name="csX100" fmla="*/ 978640 w 1676386"/>
                  <a:gd name="csY100" fmla="*/ 2082936 h 3379068"/>
                  <a:gd name="csX101" fmla="*/ 1117253 w 1676386"/>
                  <a:gd name="csY101" fmla="*/ 2037463 h 3379068"/>
                  <a:gd name="csX102" fmla="*/ 927678 w 1676386"/>
                  <a:gd name="csY102" fmla="*/ 2035969 h 3379068"/>
                  <a:gd name="csX103" fmla="*/ 1036740 w 1676386"/>
                  <a:gd name="csY103" fmla="*/ 1904031 h 3379068"/>
                  <a:gd name="csX104" fmla="*/ 649957 w 1676386"/>
                  <a:gd name="csY104" fmla="*/ 2414692 h 3379068"/>
                  <a:gd name="csX105" fmla="*/ 630534 w 1676386"/>
                  <a:gd name="csY105" fmla="*/ 2410875 h 3379068"/>
                  <a:gd name="csX106" fmla="*/ 628542 w 1676386"/>
                  <a:gd name="csY106" fmla="*/ 2370048 h 3379068"/>
                  <a:gd name="csX107" fmla="*/ 797201 w 1676386"/>
                  <a:gd name="csY107" fmla="*/ 1997964 h 3379068"/>
                  <a:gd name="csX108" fmla="*/ 734451 w 1676386"/>
                  <a:gd name="csY108" fmla="*/ 1800637 h 3379068"/>
                  <a:gd name="csX109" fmla="*/ 694278 w 1676386"/>
                  <a:gd name="csY109" fmla="*/ 1725125 h 3379068"/>
                  <a:gd name="csX110" fmla="*/ 684152 w 1676386"/>
                  <a:gd name="csY110" fmla="*/ 1810760 h 3379068"/>
                  <a:gd name="csX111" fmla="*/ 623727 w 1676386"/>
                  <a:gd name="csY111" fmla="*/ 2047587 h 3379068"/>
                  <a:gd name="csX112" fmla="*/ 593516 w 1676386"/>
                  <a:gd name="csY112" fmla="*/ 2107996 h 3379068"/>
                  <a:gd name="csX113" fmla="*/ 427846 w 1676386"/>
                  <a:gd name="csY113" fmla="*/ 2019041 h 3379068"/>
                  <a:gd name="csX114" fmla="*/ 366590 w 1676386"/>
                  <a:gd name="csY114" fmla="*/ 1659570 h 3379068"/>
                  <a:gd name="csX115" fmla="*/ 369081 w 1676386"/>
                  <a:gd name="csY115" fmla="*/ 1639489 h 3379068"/>
                  <a:gd name="csX116" fmla="*/ 331232 w 1676386"/>
                  <a:gd name="csY116" fmla="*/ 1669694 h 3379068"/>
                  <a:gd name="csX117" fmla="*/ 185151 w 1676386"/>
                  <a:gd name="csY117" fmla="*/ 1805782 h 3379068"/>
                  <a:gd name="csX118" fmla="*/ 180170 w 1676386"/>
                  <a:gd name="csY118" fmla="*/ 1805782 h 3379068"/>
                  <a:gd name="csX119" fmla="*/ 1561474 w 1676386"/>
                  <a:gd name="csY119" fmla="*/ 2167244 h 3379068"/>
                  <a:gd name="csX120" fmla="*/ 1588367 w 1676386"/>
                  <a:gd name="csY120" fmla="*/ 2006926 h 3379068"/>
                  <a:gd name="csX121" fmla="*/ 1535577 w 1676386"/>
                  <a:gd name="csY121" fmla="*/ 2213381 h 3379068"/>
                  <a:gd name="csX122" fmla="*/ 1618744 w 1676386"/>
                  <a:gd name="csY122" fmla="*/ 2147993 h 3379068"/>
                  <a:gd name="csX123" fmla="*/ 1561639 w 1676386"/>
                  <a:gd name="csY123" fmla="*/ 2167244 h 33790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Lst>
                <a:rect l="l" t="t" r="r" b="b"/>
                <a:pathLst>
                  <a:path w="1676386" h="3379068">
                    <a:moveTo>
                      <a:pt x="179672" y="1805284"/>
                    </a:moveTo>
                    <a:lnTo>
                      <a:pt x="154607" y="1777734"/>
                    </a:lnTo>
                    <a:cubicBezTo>
                      <a:pt x="226984" y="1693758"/>
                      <a:pt x="305336" y="1615757"/>
                      <a:pt x="405768" y="1565305"/>
                    </a:cubicBezTo>
                    <a:lnTo>
                      <a:pt x="483124" y="1310057"/>
                    </a:lnTo>
                    <a:lnTo>
                      <a:pt x="517654" y="1298606"/>
                    </a:lnTo>
                    <a:cubicBezTo>
                      <a:pt x="535581" y="1313210"/>
                      <a:pt x="495740" y="1445813"/>
                      <a:pt x="488437" y="1471537"/>
                    </a:cubicBezTo>
                    <a:cubicBezTo>
                      <a:pt x="414897" y="1729772"/>
                      <a:pt x="312309" y="1717657"/>
                      <a:pt x="466191" y="1989998"/>
                    </a:cubicBezTo>
                    <a:cubicBezTo>
                      <a:pt x="487440" y="2027671"/>
                      <a:pt x="507362" y="2067668"/>
                      <a:pt x="540064" y="2097375"/>
                    </a:cubicBezTo>
                    <a:cubicBezTo>
                      <a:pt x="673694" y="1904363"/>
                      <a:pt x="612108" y="1667371"/>
                      <a:pt x="695109" y="1461413"/>
                    </a:cubicBezTo>
                    <a:cubicBezTo>
                      <a:pt x="702082" y="1444319"/>
                      <a:pt x="724658" y="1385735"/>
                      <a:pt x="736277" y="1376607"/>
                    </a:cubicBezTo>
                    <a:cubicBezTo>
                      <a:pt x="767153" y="1352211"/>
                      <a:pt x="912239" y="1418927"/>
                      <a:pt x="968680" y="1422081"/>
                    </a:cubicBezTo>
                    <a:cubicBezTo>
                      <a:pt x="1284416" y="1440336"/>
                      <a:pt x="1352144" y="983446"/>
                      <a:pt x="1308818" y="752097"/>
                    </a:cubicBezTo>
                    <a:lnTo>
                      <a:pt x="1221667" y="756080"/>
                    </a:lnTo>
                    <a:lnTo>
                      <a:pt x="1208884" y="725543"/>
                    </a:lnTo>
                    <a:lnTo>
                      <a:pt x="1424687" y="663972"/>
                    </a:lnTo>
                    <a:cubicBezTo>
                      <a:pt x="1290558" y="431793"/>
                      <a:pt x="1145639" y="120782"/>
                      <a:pt x="865593" y="43776"/>
                    </a:cubicBezTo>
                    <a:cubicBezTo>
                      <a:pt x="835546" y="-42523"/>
                      <a:pt x="965194" y="22202"/>
                      <a:pt x="999722" y="40789"/>
                    </a:cubicBezTo>
                    <a:cubicBezTo>
                      <a:pt x="1137671" y="115306"/>
                      <a:pt x="1261342" y="290892"/>
                      <a:pt x="1344176" y="422001"/>
                    </a:cubicBezTo>
                    <a:cubicBezTo>
                      <a:pt x="1369575" y="462163"/>
                      <a:pt x="1487935" y="653184"/>
                      <a:pt x="1477975" y="686874"/>
                    </a:cubicBezTo>
                    <a:lnTo>
                      <a:pt x="1354468" y="742637"/>
                    </a:lnTo>
                    <a:cubicBezTo>
                      <a:pt x="1427344" y="1110074"/>
                      <a:pt x="1241090" y="1652102"/>
                      <a:pt x="769311" y="1419425"/>
                    </a:cubicBezTo>
                    <a:cubicBezTo>
                      <a:pt x="733787" y="1495269"/>
                      <a:pt x="700752" y="1576092"/>
                      <a:pt x="699093" y="1661562"/>
                    </a:cubicBezTo>
                    <a:cubicBezTo>
                      <a:pt x="778110" y="1737240"/>
                      <a:pt x="798694" y="1850259"/>
                      <a:pt x="825088" y="1951495"/>
                    </a:cubicBezTo>
                    <a:cubicBezTo>
                      <a:pt x="885016" y="1895234"/>
                      <a:pt x="982626" y="1816403"/>
                      <a:pt x="1064131" y="1876315"/>
                    </a:cubicBezTo>
                    <a:cubicBezTo>
                      <a:pt x="1089031" y="1911001"/>
                      <a:pt x="1070772" y="1938550"/>
                      <a:pt x="1046868" y="1966598"/>
                    </a:cubicBezTo>
                    <a:cubicBezTo>
                      <a:pt x="1091023" y="1943861"/>
                      <a:pt x="1138666" y="1981866"/>
                      <a:pt x="1167882" y="2014395"/>
                    </a:cubicBezTo>
                    <a:cubicBezTo>
                      <a:pt x="1210380" y="2061694"/>
                      <a:pt x="1224988" y="2129074"/>
                      <a:pt x="1248559" y="2185998"/>
                    </a:cubicBezTo>
                    <a:cubicBezTo>
                      <a:pt x="1251714" y="2304328"/>
                      <a:pt x="1006695" y="2267650"/>
                      <a:pt x="940460" y="2322418"/>
                    </a:cubicBezTo>
                    <a:cubicBezTo>
                      <a:pt x="932326" y="2342831"/>
                      <a:pt x="1013832" y="2567542"/>
                      <a:pt x="1051681" y="2589117"/>
                    </a:cubicBezTo>
                    <a:cubicBezTo>
                      <a:pt x="1086377" y="2597913"/>
                      <a:pt x="1221334" y="2376853"/>
                      <a:pt x="1256529" y="2360423"/>
                    </a:cubicBezTo>
                    <a:cubicBezTo>
                      <a:pt x="1307491" y="2336690"/>
                      <a:pt x="1363766" y="2398925"/>
                      <a:pt x="1369243" y="2395109"/>
                    </a:cubicBezTo>
                    <a:lnTo>
                      <a:pt x="1417716" y="2304992"/>
                    </a:lnTo>
                    <a:cubicBezTo>
                      <a:pt x="1452078" y="2282421"/>
                      <a:pt x="1585045" y="2357767"/>
                      <a:pt x="1591021" y="2259021"/>
                    </a:cubicBezTo>
                    <a:cubicBezTo>
                      <a:pt x="1544210" y="2296030"/>
                      <a:pt x="1502709" y="2234293"/>
                      <a:pt x="1497396" y="2233463"/>
                    </a:cubicBezTo>
                    <a:cubicBezTo>
                      <a:pt x="1490924" y="2232467"/>
                      <a:pt x="1394642" y="2275948"/>
                      <a:pt x="1372894" y="2270140"/>
                    </a:cubicBezTo>
                    <a:lnTo>
                      <a:pt x="1326415" y="2340010"/>
                    </a:lnTo>
                    <a:lnTo>
                      <a:pt x="1293713" y="2274123"/>
                    </a:lnTo>
                    <a:cubicBezTo>
                      <a:pt x="1261342" y="2293706"/>
                      <a:pt x="1202080" y="2260846"/>
                      <a:pt x="1247232" y="2235122"/>
                    </a:cubicBezTo>
                    <a:cubicBezTo>
                      <a:pt x="1289893" y="2210726"/>
                      <a:pt x="1441619" y="2227986"/>
                      <a:pt x="1492583" y="2178032"/>
                    </a:cubicBezTo>
                    <a:cubicBezTo>
                      <a:pt x="1513001" y="2151976"/>
                      <a:pt x="1553505" y="1883451"/>
                      <a:pt x="1544708" y="1849430"/>
                    </a:cubicBezTo>
                    <a:cubicBezTo>
                      <a:pt x="1541885" y="1838808"/>
                      <a:pt x="1535743" y="1832833"/>
                      <a:pt x="1528274" y="1825531"/>
                    </a:cubicBezTo>
                    <a:cubicBezTo>
                      <a:pt x="1452909" y="1752342"/>
                      <a:pt x="1128872" y="1804122"/>
                      <a:pt x="1024290" y="1805450"/>
                    </a:cubicBezTo>
                    <a:cubicBezTo>
                      <a:pt x="1002046" y="1845114"/>
                      <a:pt x="960546" y="1856732"/>
                      <a:pt x="972498" y="1798977"/>
                    </a:cubicBezTo>
                    <a:cubicBezTo>
                      <a:pt x="987771" y="1754998"/>
                      <a:pt x="1224822" y="1741057"/>
                      <a:pt x="1270971" y="1739729"/>
                    </a:cubicBezTo>
                    <a:cubicBezTo>
                      <a:pt x="1352476" y="1737406"/>
                      <a:pt x="1479801" y="1731597"/>
                      <a:pt x="1549355" y="1779394"/>
                    </a:cubicBezTo>
                    <a:cubicBezTo>
                      <a:pt x="1618911" y="1827191"/>
                      <a:pt x="1587868" y="1889592"/>
                      <a:pt x="1591187" y="1961785"/>
                    </a:cubicBezTo>
                    <a:cubicBezTo>
                      <a:pt x="1660079" y="1964772"/>
                      <a:pt x="1677344" y="2021033"/>
                      <a:pt x="1676347" y="2079783"/>
                    </a:cubicBezTo>
                    <a:cubicBezTo>
                      <a:pt x="1675185" y="2141023"/>
                      <a:pt x="1657921" y="2178530"/>
                      <a:pt x="1642814" y="2232799"/>
                    </a:cubicBezTo>
                    <a:cubicBezTo>
                      <a:pt x="1631361" y="2274455"/>
                      <a:pt x="1655596" y="2296362"/>
                      <a:pt x="1608618" y="2334699"/>
                    </a:cubicBezTo>
                    <a:cubicBezTo>
                      <a:pt x="1544708" y="2386976"/>
                      <a:pt x="1444442" y="2349635"/>
                      <a:pt x="1434815" y="2357104"/>
                    </a:cubicBezTo>
                    <a:cubicBezTo>
                      <a:pt x="1433652" y="2377849"/>
                      <a:pt x="1385677" y="2431288"/>
                      <a:pt x="1384516" y="2435935"/>
                    </a:cubicBezTo>
                    <a:cubicBezTo>
                      <a:pt x="1383519" y="2439752"/>
                      <a:pt x="1413068" y="2483897"/>
                      <a:pt x="1403606" y="2512775"/>
                    </a:cubicBezTo>
                    <a:cubicBezTo>
                      <a:pt x="1325750" y="2601398"/>
                      <a:pt x="1227809" y="2951741"/>
                      <a:pt x="1072431" y="2936306"/>
                    </a:cubicBezTo>
                    <a:cubicBezTo>
                      <a:pt x="955567" y="2908923"/>
                      <a:pt x="916059" y="2778146"/>
                      <a:pt x="860280" y="2687697"/>
                    </a:cubicBezTo>
                    <a:lnTo>
                      <a:pt x="875553" y="3355523"/>
                    </a:lnTo>
                    <a:cubicBezTo>
                      <a:pt x="870242" y="3385064"/>
                      <a:pt x="846503" y="3387886"/>
                      <a:pt x="835049" y="3357847"/>
                    </a:cubicBezTo>
                    <a:cubicBezTo>
                      <a:pt x="825919" y="3333617"/>
                      <a:pt x="831894" y="3288973"/>
                      <a:pt x="830069" y="3262087"/>
                    </a:cubicBezTo>
                    <a:cubicBezTo>
                      <a:pt x="815627" y="3050654"/>
                      <a:pt x="805501" y="2816483"/>
                      <a:pt x="804670" y="2604717"/>
                    </a:cubicBezTo>
                    <a:cubicBezTo>
                      <a:pt x="804670" y="2568372"/>
                      <a:pt x="783587" y="2375857"/>
                      <a:pt x="849492" y="2423820"/>
                    </a:cubicBezTo>
                    <a:cubicBezTo>
                      <a:pt x="853642" y="2449046"/>
                      <a:pt x="845508" y="2578661"/>
                      <a:pt x="855301" y="2591938"/>
                    </a:cubicBezTo>
                    <a:cubicBezTo>
                      <a:pt x="856629" y="2593598"/>
                      <a:pt x="872400" y="2588121"/>
                      <a:pt x="876051" y="2594925"/>
                    </a:cubicBezTo>
                    <a:cubicBezTo>
                      <a:pt x="920871" y="2677076"/>
                      <a:pt x="973328" y="2843866"/>
                      <a:pt x="1066954" y="2879216"/>
                    </a:cubicBezTo>
                    <a:cubicBezTo>
                      <a:pt x="1110114" y="2895480"/>
                      <a:pt x="1108454" y="2879050"/>
                      <a:pt x="1137505" y="2853990"/>
                    </a:cubicBezTo>
                    <a:cubicBezTo>
                      <a:pt x="1187471" y="2811172"/>
                      <a:pt x="1341023" y="2562397"/>
                      <a:pt x="1354302" y="2501323"/>
                    </a:cubicBezTo>
                    <a:cubicBezTo>
                      <a:pt x="1362769" y="2462156"/>
                      <a:pt x="1358286" y="2477093"/>
                      <a:pt x="1344176" y="2450871"/>
                    </a:cubicBezTo>
                    <a:cubicBezTo>
                      <a:pt x="1333222" y="2430624"/>
                      <a:pt x="1302510" y="2384819"/>
                      <a:pt x="1273626" y="2397764"/>
                    </a:cubicBezTo>
                    <a:cubicBezTo>
                      <a:pt x="1208554" y="2472446"/>
                      <a:pt x="1123891" y="2678569"/>
                      <a:pt x="1001382" y="2617164"/>
                    </a:cubicBezTo>
                    <a:cubicBezTo>
                      <a:pt x="974656" y="2576835"/>
                      <a:pt x="947101" y="2512111"/>
                      <a:pt x="930831" y="2465974"/>
                    </a:cubicBezTo>
                    <a:cubicBezTo>
                      <a:pt x="922697" y="2442739"/>
                      <a:pt x="918879" y="2416849"/>
                      <a:pt x="905600" y="2395440"/>
                    </a:cubicBezTo>
                    <a:cubicBezTo>
                      <a:pt x="902279" y="2383989"/>
                      <a:pt x="902113" y="2354614"/>
                      <a:pt x="888169" y="2350133"/>
                    </a:cubicBezTo>
                    <a:cubicBezTo>
                      <a:pt x="882692" y="2349469"/>
                      <a:pt x="793879" y="2399258"/>
                      <a:pt x="790228" y="2403407"/>
                    </a:cubicBezTo>
                    <a:cubicBezTo>
                      <a:pt x="768482" y="2428135"/>
                      <a:pt x="757027" y="2512775"/>
                      <a:pt x="718848" y="2534847"/>
                    </a:cubicBezTo>
                    <a:lnTo>
                      <a:pt x="764000" y="2605381"/>
                    </a:lnTo>
                    <a:cubicBezTo>
                      <a:pt x="780434" y="2652846"/>
                      <a:pt x="475156" y="3029078"/>
                      <a:pt x="424361" y="3080692"/>
                    </a:cubicBezTo>
                    <a:cubicBezTo>
                      <a:pt x="327082" y="3179771"/>
                      <a:pt x="170211" y="3279015"/>
                      <a:pt x="58990" y="3128489"/>
                    </a:cubicBezTo>
                    <a:cubicBezTo>
                      <a:pt x="-19695" y="3022274"/>
                      <a:pt x="-2266" y="2423488"/>
                      <a:pt x="13506" y="2271799"/>
                    </a:cubicBezTo>
                    <a:cubicBezTo>
                      <a:pt x="17656" y="2232467"/>
                      <a:pt x="30768" y="2188321"/>
                      <a:pt x="48864" y="2153470"/>
                    </a:cubicBezTo>
                    <a:cubicBezTo>
                      <a:pt x="52682" y="2325405"/>
                      <a:pt x="44216" y="2493689"/>
                      <a:pt x="43385" y="2664961"/>
                    </a:cubicBezTo>
                    <a:cubicBezTo>
                      <a:pt x="43052" y="2745285"/>
                      <a:pt x="67620" y="2931991"/>
                      <a:pt x="54175" y="2997712"/>
                    </a:cubicBezTo>
                    <a:cubicBezTo>
                      <a:pt x="49028" y="3023104"/>
                      <a:pt x="35583" y="3011155"/>
                      <a:pt x="33591" y="3017627"/>
                    </a:cubicBezTo>
                    <a:cubicBezTo>
                      <a:pt x="30768" y="3027087"/>
                      <a:pt x="53344" y="3060445"/>
                      <a:pt x="58824" y="3070403"/>
                    </a:cubicBezTo>
                    <a:cubicBezTo>
                      <a:pt x="96340" y="3138944"/>
                      <a:pt x="162741" y="3166494"/>
                      <a:pt x="240263" y="3156038"/>
                    </a:cubicBezTo>
                    <a:cubicBezTo>
                      <a:pt x="269313" y="3152055"/>
                      <a:pt x="264831" y="3148238"/>
                      <a:pt x="285581" y="3135957"/>
                    </a:cubicBezTo>
                    <a:cubicBezTo>
                      <a:pt x="363769" y="3089156"/>
                      <a:pt x="690460" y="2704957"/>
                      <a:pt x="718183" y="2623139"/>
                    </a:cubicBezTo>
                    <a:cubicBezTo>
                      <a:pt x="720840" y="2615338"/>
                      <a:pt x="722333" y="2607206"/>
                      <a:pt x="722666" y="2599074"/>
                    </a:cubicBezTo>
                    <a:cubicBezTo>
                      <a:pt x="721172" y="2592104"/>
                      <a:pt x="710714" y="2593431"/>
                      <a:pt x="709052" y="2591772"/>
                    </a:cubicBezTo>
                    <a:lnTo>
                      <a:pt x="630534" y="2450373"/>
                    </a:lnTo>
                    <a:lnTo>
                      <a:pt x="660581" y="2451203"/>
                    </a:lnTo>
                    <a:lnTo>
                      <a:pt x="698927" y="2500991"/>
                    </a:lnTo>
                    <a:cubicBezTo>
                      <a:pt x="712374" y="2470787"/>
                      <a:pt x="755035" y="2349469"/>
                      <a:pt x="781099" y="2338184"/>
                    </a:cubicBezTo>
                    <a:cubicBezTo>
                      <a:pt x="796037" y="2331712"/>
                      <a:pt x="803176" y="2345320"/>
                      <a:pt x="809983" y="2342167"/>
                    </a:cubicBezTo>
                    <a:cubicBezTo>
                      <a:pt x="872896" y="2312958"/>
                      <a:pt x="921370" y="2269145"/>
                      <a:pt x="993746" y="2248897"/>
                    </a:cubicBezTo>
                    <a:cubicBezTo>
                      <a:pt x="1025619" y="2240101"/>
                      <a:pt x="1219675" y="2232301"/>
                      <a:pt x="1195605" y="2178530"/>
                    </a:cubicBezTo>
                    <a:cubicBezTo>
                      <a:pt x="1172531" y="2127082"/>
                      <a:pt x="1077246" y="2185998"/>
                      <a:pt x="1056329" y="2161436"/>
                    </a:cubicBezTo>
                    <a:lnTo>
                      <a:pt x="1058986" y="2127746"/>
                    </a:lnTo>
                    <a:cubicBezTo>
                      <a:pt x="1074257" y="2111980"/>
                      <a:pt x="1092186" y="2110652"/>
                      <a:pt x="1112272" y="2107996"/>
                    </a:cubicBezTo>
                    <a:cubicBezTo>
                      <a:pt x="1132358" y="2105341"/>
                      <a:pt x="1153773" y="2107996"/>
                      <a:pt x="1172697" y="2112975"/>
                    </a:cubicBezTo>
                    <a:cubicBezTo>
                      <a:pt x="1175850" y="2099533"/>
                      <a:pt x="1165558" y="2102354"/>
                      <a:pt x="1157590" y="2097873"/>
                    </a:cubicBezTo>
                    <a:cubicBezTo>
                      <a:pt x="1150619" y="2094056"/>
                      <a:pt x="1149290" y="2094387"/>
                      <a:pt x="1142484" y="2092894"/>
                    </a:cubicBezTo>
                    <a:cubicBezTo>
                      <a:pt x="1138666" y="2092064"/>
                      <a:pt x="1135014" y="2089077"/>
                      <a:pt x="1127379" y="2087915"/>
                    </a:cubicBezTo>
                    <a:cubicBezTo>
                      <a:pt x="1100819" y="2083434"/>
                      <a:pt x="988269" y="2090238"/>
                      <a:pt x="978640" y="2082936"/>
                    </a:cubicBezTo>
                    <a:cubicBezTo>
                      <a:pt x="952246" y="2022858"/>
                      <a:pt x="1083222" y="2035140"/>
                      <a:pt x="1117253" y="2037463"/>
                    </a:cubicBezTo>
                    <a:cubicBezTo>
                      <a:pt x="1061144" y="1997301"/>
                      <a:pt x="986609" y="2010411"/>
                      <a:pt x="927678" y="2035969"/>
                    </a:cubicBezTo>
                    <a:cubicBezTo>
                      <a:pt x="798860" y="1997135"/>
                      <a:pt x="1043547" y="1926435"/>
                      <a:pt x="1036740" y="1904031"/>
                    </a:cubicBezTo>
                    <a:cubicBezTo>
                      <a:pt x="775287" y="1910337"/>
                      <a:pt x="782758" y="2257029"/>
                      <a:pt x="649957" y="2414692"/>
                    </a:cubicBezTo>
                    <a:lnTo>
                      <a:pt x="630534" y="2410875"/>
                    </a:lnTo>
                    <a:lnTo>
                      <a:pt x="628542" y="2370048"/>
                    </a:lnTo>
                    <a:cubicBezTo>
                      <a:pt x="692951" y="2255038"/>
                      <a:pt x="734950" y="2115631"/>
                      <a:pt x="797201" y="1997964"/>
                    </a:cubicBezTo>
                    <a:cubicBezTo>
                      <a:pt x="770973" y="1933904"/>
                      <a:pt x="760515" y="1865196"/>
                      <a:pt x="734451" y="1800637"/>
                    </a:cubicBezTo>
                    <a:cubicBezTo>
                      <a:pt x="723661" y="1774083"/>
                      <a:pt x="718516" y="1744376"/>
                      <a:pt x="694278" y="1725125"/>
                    </a:cubicBezTo>
                    <a:cubicBezTo>
                      <a:pt x="688801" y="1753338"/>
                      <a:pt x="688468" y="1782381"/>
                      <a:pt x="684152" y="1810760"/>
                    </a:cubicBezTo>
                    <a:cubicBezTo>
                      <a:pt x="672034" y="1891251"/>
                      <a:pt x="654273" y="1971909"/>
                      <a:pt x="623727" y="2047587"/>
                    </a:cubicBezTo>
                    <a:lnTo>
                      <a:pt x="593516" y="2107996"/>
                    </a:lnTo>
                    <a:cubicBezTo>
                      <a:pt x="514499" y="2217697"/>
                      <a:pt x="470011" y="2094720"/>
                      <a:pt x="427846" y="2019041"/>
                    </a:cubicBezTo>
                    <a:cubicBezTo>
                      <a:pt x="345177" y="1870506"/>
                      <a:pt x="329074" y="1822710"/>
                      <a:pt x="366590" y="1659570"/>
                    </a:cubicBezTo>
                    <a:cubicBezTo>
                      <a:pt x="367421" y="1656085"/>
                      <a:pt x="376882" y="1640817"/>
                      <a:pt x="369081" y="1639489"/>
                    </a:cubicBezTo>
                    <a:lnTo>
                      <a:pt x="331232" y="1669694"/>
                    </a:lnTo>
                    <a:cubicBezTo>
                      <a:pt x="311478" y="1679818"/>
                      <a:pt x="203245" y="1784539"/>
                      <a:pt x="185151" y="1805782"/>
                    </a:cubicBezTo>
                    <a:lnTo>
                      <a:pt x="180170" y="1805782"/>
                    </a:lnTo>
                    <a:close/>
                    <a:moveTo>
                      <a:pt x="1561474" y="2167244"/>
                    </a:moveTo>
                    <a:cubicBezTo>
                      <a:pt x="1557158" y="2091898"/>
                      <a:pt x="1701912" y="2083766"/>
                      <a:pt x="1588367" y="2006926"/>
                    </a:cubicBezTo>
                    <a:lnTo>
                      <a:pt x="1535577" y="2213381"/>
                    </a:lnTo>
                    <a:cubicBezTo>
                      <a:pt x="1575750" y="2216369"/>
                      <a:pt x="1631693" y="2198445"/>
                      <a:pt x="1618744" y="2147993"/>
                    </a:cubicBezTo>
                    <a:lnTo>
                      <a:pt x="1561639" y="2167244"/>
                    </a:lnTo>
                    <a:close/>
                  </a:path>
                </a:pathLst>
              </a:custGeom>
              <a:solidFill>
                <a:srgbClr val="111212"/>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FB256F4E-8C41-8980-0A36-822656207C9F}"/>
                  </a:ext>
                </a:extLst>
              </p:cNvPr>
              <p:cNvSpPr/>
              <p:nvPr/>
            </p:nvSpPr>
            <p:spPr>
              <a:xfrm>
                <a:off x="-32802631" y="-6943618"/>
                <a:ext cx="1618363" cy="1446512"/>
              </a:xfrm>
              <a:custGeom>
                <a:avLst/>
                <a:gdLst>
                  <a:gd name="csX0" fmla="*/ 312417 w 1618363"/>
                  <a:gd name="csY0" fmla="*/ 20247 h 1446512"/>
                  <a:gd name="csX1" fmla="*/ 312417 w 1618363"/>
                  <a:gd name="csY1" fmla="*/ 120986 h 1446512"/>
                  <a:gd name="csX2" fmla="*/ 277058 w 1618363"/>
                  <a:gd name="csY2" fmla="*/ 239315 h 1446512"/>
                  <a:gd name="csX3" fmla="*/ 322543 w 1618363"/>
                  <a:gd name="csY3" fmla="*/ 1096005 h 1446512"/>
                  <a:gd name="csX4" fmla="*/ 687913 w 1618363"/>
                  <a:gd name="csY4" fmla="*/ 1048208 h 1446512"/>
                  <a:gd name="csX5" fmla="*/ 1027553 w 1618363"/>
                  <a:gd name="csY5" fmla="*/ 572896 h 1446512"/>
                  <a:gd name="csX6" fmla="*/ 982401 w 1618363"/>
                  <a:gd name="csY6" fmla="*/ 502363 h 1446512"/>
                  <a:gd name="csX7" fmla="*/ 1053781 w 1618363"/>
                  <a:gd name="csY7" fmla="*/ 370922 h 1446512"/>
                  <a:gd name="csX8" fmla="*/ 1151722 w 1618363"/>
                  <a:gd name="csY8" fmla="*/ 317649 h 1446512"/>
                  <a:gd name="csX9" fmla="*/ 1169153 w 1618363"/>
                  <a:gd name="csY9" fmla="*/ 362956 h 1446512"/>
                  <a:gd name="csX10" fmla="*/ 1194386 w 1618363"/>
                  <a:gd name="csY10" fmla="*/ 433489 h 1446512"/>
                  <a:gd name="csX11" fmla="*/ 1264937 w 1618363"/>
                  <a:gd name="csY11" fmla="*/ 584679 h 1446512"/>
                  <a:gd name="csX12" fmla="*/ 1428781 w 1618363"/>
                  <a:gd name="csY12" fmla="*/ 559454 h 1446512"/>
                  <a:gd name="csX13" fmla="*/ 1544317 w 1618363"/>
                  <a:gd name="csY13" fmla="*/ 402787 h 1446512"/>
                  <a:gd name="csX14" fmla="*/ 1572537 w 1618363"/>
                  <a:gd name="csY14" fmla="*/ 400463 h 1446512"/>
                  <a:gd name="csX15" fmla="*/ 1587644 w 1618363"/>
                  <a:gd name="csY15" fmla="*/ 423200 h 1446512"/>
                  <a:gd name="csX16" fmla="*/ 1587644 w 1618363"/>
                  <a:gd name="csY16" fmla="*/ 433323 h 1446512"/>
                  <a:gd name="csX17" fmla="*/ 1617855 w 1618363"/>
                  <a:gd name="csY17" fmla="*/ 468507 h 1446512"/>
                  <a:gd name="csX18" fmla="*/ 1401057 w 1618363"/>
                  <a:gd name="csY18" fmla="*/ 821174 h 1446512"/>
                  <a:gd name="csX19" fmla="*/ 1330507 w 1618363"/>
                  <a:gd name="csY19" fmla="*/ 846400 h 1446512"/>
                  <a:gd name="csX20" fmla="*/ 1139604 w 1618363"/>
                  <a:gd name="csY20" fmla="*/ 562109 h 1446512"/>
                  <a:gd name="csX21" fmla="*/ 1118854 w 1618363"/>
                  <a:gd name="csY21" fmla="*/ 559122 h 1446512"/>
                  <a:gd name="csX22" fmla="*/ 1113044 w 1618363"/>
                  <a:gd name="csY22" fmla="*/ 391004 h 1446512"/>
                  <a:gd name="csX23" fmla="*/ 1068223 w 1618363"/>
                  <a:gd name="csY23" fmla="*/ 571901 h 1446512"/>
                  <a:gd name="csX24" fmla="*/ 1093621 w 1618363"/>
                  <a:gd name="csY24" fmla="*/ 1229271 h 1446512"/>
                  <a:gd name="csX25" fmla="*/ 1088643 w 1618363"/>
                  <a:gd name="csY25" fmla="*/ 1335154 h 1446512"/>
                  <a:gd name="csX26" fmla="*/ 1053284 w 1618363"/>
                  <a:gd name="csY26" fmla="*/ 1413156 h 1446512"/>
                  <a:gd name="csX27" fmla="*/ 937413 w 1618363"/>
                  <a:gd name="csY27" fmla="*/ 1365359 h 1446512"/>
                  <a:gd name="csX28" fmla="*/ 902387 w 1618363"/>
                  <a:gd name="csY28" fmla="*/ 1388593 h 1446512"/>
                  <a:gd name="csX29" fmla="*/ 872009 w 1618363"/>
                  <a:gd name="csY29" fmla="*/ 1380461 h 1446512"/>
                  <a:gd name="csX30" fmla="*/ 748503 w 1618363"/>
                  <a:gd name="csY30" fmla="*/ 1365359 h 1446512"/>
                  <a:gd name="csX31" fmla="*/ 547474 w 1618363"/>
                  <a:gd name="csY31" fmla="*/ 1402368 h 1446512"/>
                  <a:gd name="csX32" fmla="*/ 473604 w 1618363"/>
                  <a:gd name="csY32" fmla="*/ 1438382 h 1446512"/>
                  <a:gd name="csX33" fmla="*/ 66567 w 1618363"/>
                  <a:gd name="csY33" fmla="*/ 1391913 h 1446512"/>
                  <a:gd name="csX34" fmla="*/ 18758 w 1618363"/>
                  <a:gd name="csY34" fmla="*/ 1399713 h 1446512"/>
                  <a:gd name="csX35" fmla="*/ 6308 w 1618363"/>
                  <a:gd name="csY35" fmla="*/ 1394402 h 1446512"/>
                  <a:gd name="csX36" fmla="*/ 0 w 1618363"/>
                  <a:gd name="csY36" fmla="*/ 1365525 h 1446512"/>
                  <a:gd name="csX37" fmla="*/ 31208 w 1618363"/>
                  <a:gd name="csY37" fmla="*/ 1338640 h 1446512"/>
                  <a:gd name="csX38" fmla="*/ 158865 w 1618363"/>
                  <a:gd name="csY38" fmla="*/ 791135 h 1446512"/>
                  <a:gd name="csX39" fmla="*/ 267263 w 1618363"/>
                  <a:gd name="csY39" fmla="*/ 256907 h 1446512"/>
                  <a:gd name="csX40" fmla="*/ 302621 w 1618363"/>
                  <a:gd name="csY40" fmla="*/ 0 h 1446512"/>
                  <a:gd name="csX41" fmla="*/ 312747 w 1618363"/>
                  <a:gd name="csY41" fmla="*/ 20081 h 14465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1618363" h="1446512">
                    <a:moveTo>
                      <a:pt x="312417" y="20247"/>
                    </a:moveTo>
                    <a:cubicBezTo>
                      <a:pt x="313080" y="53771"/>
                      <a:pt x="311752" y="87627"/>
                      <a:pt x="312417" y="120986"/>
                    </a:cubicBezTo>
                    <a:cubicBezTo>
                      <a:pt x="294321" y="155837"/>
                      <a:pt x="281042" y="199983"/>
                      <a:pt x="277058" y="239315"/>
                    </a:cubicBezTo>
                    <a:cubicBezTo>
                      <a:pt x="261287" y="391004"/>
                      <a:pt x="244024" y="989790"/>
                      <a:pt x="322543" y="1096005"/>
                    </a:cubicBezTo>
                    <a:cubicBezTo>
                      <a:pt x="433930" y="1246531"/>
                      <a:pt x="590637" y="1147287"/>
                      <a:pt x="687913" y="1048208"/>
                    </a:cubicBezTo>
                    <a:cubicBezTo>
                      <a:pt x="738543" y="996594"/>
                      <a:pt x="1043987" y="620361"/>
                      <a:pt x="1027553" y="572896"/>
                    </a:cubicBezTo>
                    <a:lnTo>
                      <a:pt x="982401" y="502363"/>
                    </a:lnTo>
                    <a:cubicBezTo>
                      <a:pt x="1020580" y="480290"/>
                      <a:pt x="1032035" y="395817"/>
                      <a:pt x="1053781" y="370922"/>
                    </a:cubicBezTo>
                    <a:cubicBezTo>
                      <a:pt x="1057434" y="366773"/>
                      <a:pt x="1146245" y="316985"/>
                      <a:pt x="1151722" y="317649"/>
                    </a:cubicBezTo>
                    <a:cubicBezTo>
                      <a:pt x="1165666" y="322130"/>
                      <a:pt x="1165998" y="351505"/>
                      <a:pt x="1169153" y="362956"/>
                    </a:cubicBezTo>
                    <a:cubicBezTo>
                      <a:pt x="1174298" y="380880"/>
                      <a:pt x="1171974" y="424527"/>
                      <a:pt x="1194386" y="433489"/>
                    </a:cubicBezTo>
                    <a:cubicBezTo>
                      <a:pt x="1210654" y="479626"/>
                      <a:pt x="1238209" y="544351"/>
                      <a:pt x="1264937" y="584679"/>
                    </a:cubicBezTo>
                    <a:cubicBezTo>
                      <a:pt x="1322040" y="670647"/>
                      <a:pt x="1371010" y="618868"/>
                      <a:pt x="1428781" y="559454"/>
                    </a:cubicBezTo>
                    <a:cubicBezTo>
                      <a:pt x="1452518" y="535057"/>
                      <a:pt x="1535353" y="407600"/>
                      <a:pt x="1544317" y="402787"/>
                    </a:cubicBezTo>
                    <a:cubicBezTo>
                      <a:pt x="1554443" y="397310"/>
                      <a:pt x="1561416" y="395319"/>
                      <a:pt x="1572537" y="400463"/>
                    </a:cubicBezTo>
                    <a:cubicBezTo>
                      <a:pt x="1580505" y="404778"/>
                      <a:pt x="1582000" y="418719"/>
                      <a:pt x="1587644" y="423200"/>
                    </a:cubicBezTo>
                    <a:cubicBezTo>
                      <a:pt x="1588641" y="424030"/>
                      <a:pt x="1586316" y="431996"/>
                      <a:pt x="1587644" y="433323"/>
                    </a:cubicBezTo>
                    <a:cubicBezTo>
                      <a:pt x="1589636" y="435481"/>
                      <a:pt x="1622836" y="417557"/>
                      <a:pt x="1617855" y="468507"/>
                    </a:cubicBezTo>
                    <a:cubicBezTo>
                      <a:pt x="1604742" y="529581"/>
                      <a:pt x="1451024" y="778356"/>
                      <a:pt x="1401057" y="821174"/>
                    </a:cubicBezTo>
                    <a:lnTo>
                      <a:pt x="1330507" y="846400"/>
                    </a:lnTo>
                    <a:cubicBezTo>
                      <a:pt x="1237047" y="811050"/>
                      <a:pt x="1184590" y="644425"/>
                      <a:pt x="1139604" y="562109"/>
                    </a:cubicBezTo>
                    <a:cubicBezTo>
                      <a:pt x="1135953" y="555471"/>
                      <a:pt x="1120015" y="560947"/>
                      <a:pt x="1118854" y="559122"/>
                    </a:cubicBezTo>
                    <a:cubicBezTo>
                      <a:pt x="1109061" y="545845"/>
                      <a:pt x="1117194" y="416229"/>
                      <a:pt x="1113044" y="391004"/>
                    </a:cubicBezTo>
                    <a:cubicBezTo>
                      <a:pt x="1047306" y="343041"/>
                      <a:pt x="1068056" y="535389"/>
                      <a:pt x="1068223" y="571901"/>
                    </a:cubicBezTo>
                    <a:cubicBezTo>
                      <a:pt x="1069053" y="783667"/>
                      <a:pt x="1079179" y="1017837"/>
                      <a:pt x="1093621" y="1229271"/>
                    </a:cubicBezTo>
                    <a:lnTo>
                      <a:pt x="1088643" y="1335154"/>
                    </a:lnTo>
                    <a:cubicBezTo>
                      <a:pt x="1073702" y="1357559"/>
                      <a:pt x="1072042" y="1389755"/>
                      <a:pt x="1053284" y="1413156"/>
                    </a:cubicBezTo>
                    <a:cubicBezTo>
                      <a:pt x="1001159" y="1478378"/>
                      <a:pt x="934094" y="1440207"/>
                      <a:pt x="937413" y="1365359"/>
                    </a:cubicBezTo>
                    <a:lnTo>
                      <a:pt x="902387" y="1388593"/>
                    </a:lnTo>
                    <a:lnTo>
                      <a:pt x="872009" y="1380461"/>
                    </a:lnTo>
                    <a:cubicBezTo>
                      <a:pt x="852090" y="1474064"/>
                      <a:pt x="764606" y="1445020"/>
                      <a:pt x="748503" y="1365359"/>
                    </a:cubicBezTo>
                    <a:cubicBezTo>
                      <a:pt x="706672" y="1477051"/>
                      <a:pt x="607567" y="1396726"/>
                      <a:pt x="547474" y="1402368"/>
                    </a:cubicBezTo>
                    <a:cubicBezTo>
                      <a:pt x="528882" y="1404194"/>
                      <a:pt x="496845" y="1432076"/>
                      <a:pt x="473604" y="1438382"/>
                    </a:cubicBezTo>
                    <a:cubicBezTo>
                      <a:pt x="375995" y="1465102"/>
                      <a:pt x="172975" y="1403364"/>
                      <a:pt x="66567" y="1391913"/>
                    </a:cubicBezTo>
                    <a:cubicBezTo>
                      <a:pt x="50299" y="1390087"/>
                      <a:pt x="35857" y="1405356"/>
                      <a:pt x="18758" y="1399713"/>
                    </a:cubicBezTo>
                    <a:lnTo>
                      <a:pt x="6308" y="1394402"/>
                    </a:lnTo>
                    <a:cubicBezTo>
                      <a:pt x="1163" y="1389257"/>
                      <a:pt x="2823" y="1371666"/>
                      <a:pt x="0" y="1365525"/>
                    </a:cubicBezTo>
                    <a:cubicBezTo>
                      <a:pt x="20584" y="1366355"/>
                      <a:pt x="24734" y="1354240"/>
                      <a:pt x="31208" y="1338640"/>
                    </a:cubicBezTo>
                    <a:cubicBezTo>
                      <a:pt x="82669" y="1211679"/>
                      <a:pt x="126327" y="936848"/>
                      <a:pt x="158865" y="791135"/>
                    </a:cubicBezTo>
                    <a:cubicBezTo>
                      <a:pt x="198041" y="615217"/>
                      <a:pt x="242363" y="435149"/>
                      <a:pt x="267263" y="256907"/>
                    </a:cubicBezTo>
                    <a:cubicBezTo>
                      <a:pt x="279217" y="171272"/>
                      <a:pt x="271579" y="79993"/>
                      <a:pt x="302621" y="0"/>
                    </a:cubicBezTo>
                    <a:cubicBezTo>
                      <a:pt x="303452" y="6307"/>
                      <a:pt x="308433" y="15102"/>
                      <a:pt x="312747" y="20081"/>
                    </a:cubicBezTo>
                    <a:close/>
                  </a:path>
                </a:pathLst>
              </a:custGeom>
              <a:solidFill>
                <a:schemeClr val="accent2"/>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0871828A-5A8C-826C-94DB-541C26BBCE34}"/>
                  </a:ext>
                </a:extLst>
              </p:cNvPr>
              <p:cNvSpPr/>
              <p:nvPr/>
            </p:nvSpPr>
            <p:spPr>
              <a:xfrm>
                <a:off x="-32480254" y="-7316532"/>
                <a:ext cx="738376" cy="1498783"/>
              </a:xfrm>
              <a:custGeom>
                <a:avLst/>
                <a:gdLst>
                  <a:gd name="csX0" fmla="*/ 307602 w 738376"/>
                  <a:gd name="csY0" fmla="*/ 166 h 1498783"/>
                  <a:gd name="csX1" fmla="*/ 368856 w 738376"/>
                  <a:gd name="csY1" fmla="*/ 359637 h 1498783"/>
                  <a:gd name="csX2" fmla="*/ 534526 w 738376"/>
                  <a:gd name="csY2" fmla="*/ 448592 h 1498783"/>
                  <a:gd name="csX3" fmla="*/ 564739 w 738376"/>
                  <a:gd name="csY3" fmla="*/ 388182 h 1498783"/>
                  <a:gd name="csX4" fmla="*/ 625164 w 738376"/>
                  <a:gd name="csY4" fmla="*/ 151356 h 1498783"/>
                  <a:gd name="csX5" fmla="*/ 675627 w 738376"/>
                  <a:gd name="csY5" fmla="*/ 141233 h 1498783"/>
                  <a:gd name="csX6" fmla="*/ 738377 w 738376"/>
                  <a:gd name="csY6" fmla="*/ 338560 h 1498783"/>
                  <a:gd name="csX7" fmla="*/ 569718 w 738376"/>
                  <a:gd name="csY7" fmla="*/ 710644 h 1498783"/>
                  <a:gd name="csX8" fmla="*/ 535190 w 738376"/>
                  <a:gd name="csY8" fmla="*/ 741679 h 1498783"/>
                  <a:gd name="csX9" fmla="*/ 529547 w 738376"/>
                  <a:gd name="csY9" fmla="*/ 783998 h 1498783"/>
                  <a:gd name="csX10" fmla="*/ 403218 w 738376"/>
                  <a:gd name="csY10" fmla="*/ 922244 h 1498783"/>
                  <a:gd name="csX11" fmla="*/ 257137 w 738376"/>
                  <a:gd name="csY11" fmla="*/ 1123720 h 1498783"/>
                  <a:gd name="csX12" fmla="*/ 252156 w 738376"/>
                  <a:gd name="csY12" fmla="*/ 1128699 h 1498783"/>
                  <a:gd name="csX13" fmla="*/ 282370 w 738376"/>
                  <a:gd name="csY13" fmla="*/ 1032940 h 1498783"/>
                  <a:gd name="csX14" fmla="*/ 206838 w 738376"/>
                  <a:gd name="csY14" fmla="*/ 1093350 h 1498783"/>
                  <a:gd name="csX15" fmla="*/ 160689 w 738376"/>
                  <a:gd name="csY15" fmla="*/ 267860 h 1498783"/>
                  <a:gd name="csX16" fmla="*/ 131142 w 738376"/>
                  <a:gd name="csY16" fmla="*/ 269520 h 1498783"/>
                  <a:gd name="csX17" fmla="*/ 120850 w 738376"/>
                  <a:gd name="csY17" fmla="*/ 582190 h 1498783"/>
                  <a:gd name="csX18" fmla="*/ 162681 w 738376"/>
                  <a:gd name="csY18" fmla="*/ 1094677 h 1498783"/>
                  <a:gd name="csX19" fmla="*/ 211819 w 738376"/>
                  <a:gd name="csY19" fmla="*/ 1123554 h 1498783"/>
                  <a:gd name="csX20" fmla="*/ 196712 w 738376"/>
                  <a:gd name="csY20" fmla="*/ 1158738 h 1498783"/>
                  <a:gd name="csX21" fmla="*/ 166501 w 738376"/>
                  <a:gd name="csY21" fmla="*/ 1219148 h 1498783"/>
                  <a:gd name="csX22" fmla="*/ 156373 w 738376"/>
                  <a:gd name="csY22" fmla="*/ 1289681 h 1498783"/>
                  <a:gd name="csX23" fmla="*/ 186586 w 738376"/>
                  <a:gd name="csY23" fmla="*/ 1269600 h 1498783"/>
                  <a:gd name="csX24" fmla="*/ 217795 w 738376"/>
                  <a:gd name="csY24" fmla="*/ 1253335 h 1498783"/>
                  <a:gd name="csX25" fmla="*/ 221778 w 738376"/>
                  <a:gd name="csY25" fmla="*/ 1189109 h 1498783"/>
                  <a:gd name="csX26" fmla="*/ 251990 w 738376"/>
                  <a:gd name="csY26" fmla="*/ 1133678 h 1498783"/>
                  <a:gd name="csX27" fmla="*/ 251990 w 738376"/>
                  <a:gd name="csY27" fmla="*/ 1148780 h 1498783"/>
                  <a:gd name="csX28" fmla="*/ 272078 w 738376"/>
                  <a:gd name="csY28" fmla="*/ 1143801 h 1498783"/>
                  <a:gd name="csX29" fmla="*/ 287182 w 738376"/>
                  <a:gd name="csY29" fmla="*/ 1143801 h 1498783"/>
                  <a:gd name="csX30" fmla="*/ 294986 w 738376"/>
                  <a:gd name="csY30" fmla="*/ 1169028 h 1498783"/>
                  <a:gd name="csX31" fmla="*/ 547474 w 738376"/>
                  <a:gd name="csY31" fmla="*/ 842085 h 1498783"/>
                  <a:gd name="csX32" fmla="*/ 579514 w 738376"/>
                  <a:gd name="csY32" fmla="*/ 844242 h 1498783"/>
                  <a:gd name="csX33" fmla="*/ 632633 w 738376"/>
                  <a:gd name="csY33" fmla="*/ 927389 h 1498783"/>
                  <a:gd name="csX34" fmla="*/ 650229 w 738376"/>
                  <a:gd name="csY34" fmla="*/ 932367 h 1498783"/>
                  <a:gd name="csX35" fmla="*/ 663842 w 738376"/>
                  <a:gd name="csY35" fmla="*/ 939670 h 1498783"/>
                  <a:gd name="csX36" fmla="*/ 659360 w 738376"/>
                  <a:gd name="csY36" fmla="*/ 963734 h 1498783"/>
                  <a:gd name="csX37" fmla="*/ 226759 w 738376"/>
                  <a:gd name="csY37" fmla="*/ 1476553 h 1498783"/>
                  <a:gd name="csX38" fmla="*/ 181439 w 738376"/>
                  <a:gd name="csY38" fmla="*/ 1496634 h 1498783"/>
                  <a:gd name="csX39" fmla="*/ 0 w 738376"/>
                  <a:gd name="csY39" fmla="*/ 1410998 h 1498783"/>
                  <a:gd name="csX40" fmla="*/ 15271 w 738376"/>
                  <a:gd name="csY40" fmla="*/ 1398551 h 1498783"/>
                  <a:gd name="csX41" fmla="*/ 9794 w 738376"/>
                  <a:gd name="csY41" fmla="*/ 1141146 h 1498783"/>
                  <a:gd name="csX42" fmla="*/ 25233 w 738376"/>
                  <a:gd name="csY42" fmla="*/ 272176 h 1498783"/>
                  <a:gd name="csX43" fmla="*/ 125995 w 738376"/>
                  <a:gd name="csY43" fmla="*/ 146211 h 1498783"/>
                  <a:gd name="csX44" fmla="*/ 272078 w 738376"/>
                  <a:gd name="csY44" fmla="*/ 10123 h 1498783"/>
                  <a:gd name="csX45" fmla="*/ 307436 w 738376"/>
                  <a:gd name="csY45" fmla="*/ 0 h 14987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738376" h="1498783">
                    <a:moveTo>
                      <a:pt x="307602" y="166"/>
                    </a:moveTo>
                    <a:cubicBezTo>
                      <a:pt x="269919" y="163305"/>
                      <a:pt x="286187" y="211102"/>
                      <a:pt x="368856" y="359637"/>
                    </a:cubicBezTo>
                    <a:cubicBezTo>
                      <a:pt x="410855" y="435149"/>
                      <a:pt x="455509" y="558292"/>
                      <a:pt x="534526" y="448592"/>
                    </a:cubicBezTo>
                    <a:cubicBezTo>
                      <a:pt x="556936" y="417391"/>
                      <a:pt x="551791" y="420378"/>
                      <a:pt x="564739" y="388182"/>
                    </a:cubicBezTo>
                    <a:cubicBezTo>
                      <a:pt x="595283" y="312504"/>
                      <a:pt x="613044" y="231847"/>
                      <a:pt x="625164" y="151356"/>
                    </a:cubicBezTo>
                    <a:cubicBezTo>
                      <a:pt x="642261" y="142228"/>
                      <a:pt x="655542" y="128287"/>
                      <a:pt x="675627" y="141233"/>
                    </a:cubicBezTo>
                    <a:cubicBezTo>
                      <a:pt x="701691" y="205791"/>
                      <a:pt x="712149" y="274333"/>
                      <a:pt x="738377" y="338560"/>
                    </a:cubicBezTo>
                    <a:cubicBezTo>
                      <a:pt x="676126" y="456226"/>
                      <a:pt x="634127" y="595633"/>
                      <a:pt x="569718" y="710644"/>
                    </a:cubicBezTo>
                    <a:cubicBezTo>
                      <a:pt x="558099" y="731389"/>
                      <a:pt x="536351" y="739687"/>
                      <a:pt x="535190" y="741679"/>
                    </a:cubicBezTo>
                    <a:cubicBezTo>
                      <a:pt x="530708" y="750640"/>
                      <a:pt x="538343" y="766738"/>
                      <a:pt x="529547" y="783998"/>
                    </a:cubicBezTo>
                    <a:cubicBezTo>
                      <a:pt x="515435" y="811880"/>
                      <a:pt x="408198" y="863162"/>
                      <a:pt x="403218" y="922244"/>
                    </a:cubicBezTo>
                    <a:cubicBezTo>
                      <a:pt x="361221" y="970373"/>
                      <a:pt x="292828" y="1091358"/>
                      <a:pt x="257137" y="1123720"/>
                    </a:cubicBezTo>
                    <a:cubicBezTo>
                      <a:pt x="255311" y="1125380"/>
                      <a:pt x="253816" y="1127205"/>
                      <a:pt x="252156" y="1128699"/>
                    </a:cubicBezTo>
                    <a:cubicBezTo>
                      <a:pt x="253982" y="1097664"/>
                      <a:pt x="286852" y="1067460"/>
                      <a:pt x="282370" y="1032940"/>
                    </a:cubicBezTo>
                    <a:cubicBezTo>
                      <a:pt x="241035" y="1026135"/>
                      <a:pt x="227256" y="1068289"/>
                      <a:pt x="206838" y="1093350"/>
                    </a:cubicBezTo>
                    <a:lnTo>
                      <a:pt x="160689" y="267860"/>
                    </a:lnTo>
                    <a:lnTo>
                      <a:pt x="131142" y="269520"/>
                    </a:lnTo>
                    <a:cubicBezTo>
                      <a:pt x="115204" y="280474"/>
                      <a:pt x="119853" y="541862"/>
                      <a:pt x="120850" y="582190"/>
                    </a:cubicBezTo>
                    <a:cubicBezTo>
                      <a:pt x="124003" y="713631"/>
                      <a:pt x="131805" y="973526"/>
                      <a:pt x="162681" y="1094677"/>
                    </a:cubicBezTo>
                    <a:cubicBezTo>
                      <a:pt x="175962" y="1147121"/>
                      <a:pt x="208830" y="1120899"/>
                      <a:pt x="211819" y="1123554"/>
                    </a:cubicBezTo>
                    <a:cubicBezTo>
                      <a:pt x="211320" y="1136665"/>
                      <a:pt x="201527" y="1146955"/>
                      <a:pt x="196712" y="1158738"/>
                    </a:cubicBezTo>
                    <a:cubicBezTo>
                      <a:pt x="157536" y="1150772"/>
                      <a:pt x="155211" y="1192926"/>
                      <a:pt x="166501" y="1219148"/>
                    </a:cubicBezTo>
                    <a:cubicBezTo>
                      <a:pt x="159195" y="1241884"/>
                      <a:pt x="154547" y="1265617"/>
                      <a:pt x="156373" y="1289681"/>
                    </a:cubicBezTo>
                    <a:cubicBezTo>
                      <a:pt x="162847" y="1297315"/>
                      <a:pt x="183597" y="1274247"/>
                      <a:pt x="186586" y="1269600"/>
                    </a:cubicBezTo>
                    <a:cubicBezTo>
                      <a:pt x="203519" y="1279225"/>
                      <a:pt x="212980" y="1268604"/>
                      <a:pt x="217795" y="1253335"/>
                    </a:cubicBezTo>
                    <a:lnTo>
                      <a:pt x="221778" y="1189109"/>
                    </a:lnTo>
                    <a:cubicBezTo>
                      <a:pt x="228915" y="1173840"/>
                      <a:pt x="232735" y="1135005"/>
                      <a:pt x="251990" y="1133678"/>
                    </a:cubicBezTo>
                    <a:cubicBezTo>
                      <a:pt x="252655" y="1138491"/>
                      <a:pt x="251493" y="1143801"/>
                      <a:pt x="251990" y="1148780"/>
                    </a:cubicBezTo>
                    <a:cubicBezTo>
                      <a:pt x="259960" y="1151104"/>
                      <a:pt x="266432" y="1144963"/>
                      <a:pt x="272078" y="1143801"/>
                    </a:cubicBezTo>
                    <a:cubicBezTo>
                      <a:pt x="276560" y="1142972"/>
                      <a:pt x="282370" y="1144465"/>
                      <a:pt x="287182" y="1143801"/>
                    </a:cubicBezTo>
                    <a:lnTo>
                      <a:pt x="294986" y="1169028"/>
                    </a:lnTo>
                    <a:lnTo>
                      <a:pt x="547474" y="842085"/>
                    </a:lnTo>
                    <a:lnTo>
                      <a:pt x="579514" y="844242"/>
                    </a:lnTo>
                    <a:cubicBezTo>
                      <a:pt x="593291" y="856358"/>
                      <a:pt x="621511" y="914278"/>
                      <a:pt x="632633" y="927389"/>
                    </a:cubicBezTo>
                    <a:cubicBezTo>
                      <a:pt x="638609" y="934525"/>
                      <a:pt x="649400" y="931703"/>
                      <a:pt x="650229" y="932367"/>
                    </a:cubicBezTo>
                    <a:cubicBezTo>
                      <a:pt x="651890" y="934027"/>
                      <a:pt x="662348" y="932699"/>
                      <a:pt x="663842" y="939670"/>
                    </a:cubicBezTo>
                    <a:cubicBezTo>
                      <a:pt x="663676" y="947968"/>
                      <a:pt x="662016" y="955934"/>
                      <a:pt x="659360" y="963734"/>
                    </a:cubicBezTo>
                    <a:cubicBezTo>
                      <a:pt x="631636" y="1045553"/>
                      <a:pt x="304946" y="1429586"/>
                      <a:pt x="226759" y="1476553"/>
                    </a:cubicBezTo>
                    <a:cubicBezTo>
                      <a:pt x="210159" y="1475889"/>
                      <a:pt x="183597" y="1474229"/>
                      <a:pt x="181439" y="1496634"/>
                    </a:cubicBezTo>
                    <a:cubicBezTo>
                      <a:pt x="103917" y="1507090"/>
                      <a:pt x="37517" y="1479540"/>
                      <a:pt x="0" y="1410998"/>
                    </a:cubicBezTo>
                    <a:cubicBezTo>
                      <a:pt x="17927" y="1411828"/>
                      <a:pt x="13777" y="1413654"/>
                      <a:pt x="15271" y="1398551"/>
                    </a:cubicBezTo>
                    <a:cubicBezTo>
                      <a:pt x="22410" y="1330673"/>
                      <a:pt x="8466" y="1217156"/>
                      <a:pt x="9794" y="1141146"/>
                    </a:cubicBezTo>
                    <a:cubicBezTo>
                      <a:pt x="13611" y="903158"/>
                      <a:pt x="-10791" y="485601"/>
                      <a:pt x="25233" y="272176"/>
                    </a:cubicBezTo>
                    <a:cubicBezTo>
                      <a:pt x="74701" y="252260"/>
                      <a:pt x="96778" y="180233"/>
                      <a:pt x="125995" y="146211"/>
                    </a:cubicBezTo>
                    <a:cubicBezTo>
                      <a:pt x="144255" y="124968"/>
                      <a:pt x="252488" y="20247"/>
                      <a:pt x="272078" y="10123"/>
                    </a:cubicBezTo>
                    <a:cubicBezTo>
                      <a:pt x="280710" y="5643"/>
                      <a:pt x="297310" y="3817"/>
                      <a:pt x="307436" y="0"/>
                    </a:cubicBezTo>
                    <a:close/>
                  </a:path>
                </a:pathLst>
              </a:custGeom>
              <a:solidFill>
                <a:schemeClr val="accent2"/>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1486D1A2-20B9-21B1-5EFC-7427AA1F9D5A}"/>
                  </a:ext>
                </a:extLst>
              </p:cNvPr>
              <p:cNvSpPr/>
              <p:nvPr/>
            </p:nvSpPr>
            <p:spPr>
              <a:xfrm>
                <a:off x="-32464984" y="-9008414"/>
                <a:ext cx="700862" cy="865562"/>
              </a:xfrm>
              <a:custGeom>
                <a:avLst/>
                <a:gdLst>
                  <a:gd name="csX0" fmla="*/ 700530 w 700862"/>
                  <a:gd name="csY0" fmla="*/ 34266 h 865562"/>
                  <a:gd name="csX1" fmla="*/ 181109 w 700862"/>
                  <a:gd name="csY1" fmla="*/ 615958 h 865562"/>
                  <a:gd name="csX2" fmla="*/ 194224 w 700862"/>
                  <a:gd name="csY2" fmla="*/ 654129 h 865562"/>
                  <a:gd name="csX3" fmla="*/ 267099 w 700862"/>
                  <a:gd name="csY3" fmla="*/ 623758 h 865562"/>
                  <a:gd name="csX4" fmla="*/ 231740 w 700862"/>
                  <a:gd name="csY4" fmla="*/ 820256 h 865562"/>
                  <a:gd name="csX5" fmla="*/ 125831 w 700862"/>
                  <a:gd name="csY5" fmla="*/ 865563 h 865562"/>
                  <a:gd name="csX6" fmla="*/ 87982 w 700862"/>
                  <a:gd name="csY6" fmla="*/ 810132 h 865562"/>
                  <a:gd name="csX7" fmla="*/ 65406 w 700862"/>
                  <a:gd name="csY7" fmla="*/ 825235 h 865562"/>
                  <a:gd name="csX8" fmla="*/ 20088 w 700862"/>
                  <a:gd name="csY8" fmla="*/ 739599 h 865562"/>
                  <a:gd name="csX9" fmla="*/ 0 w 700862"/>
                  <a:gd name="csY9" fmla="*/ 603511 h 865562"/>
                  <a:gd name="csX10" fmla="*/ 44489 w 700862"/>
                  <a:gd name="csY10" fmla="*/ 604839 h 865562"/>
                  <a:gd name="csX11" fmla="*/ 35525 w 700862"/>
                  <a:gd name="csY11" fmla="*/ 419626 h 865562"/>
                  <a:gd name="csX12" fmla="*/ 71714 w 700862"/>
                  <a:gd name="csY12" fmla="*/ 250678 h 865562"/>
                  <a:gd name="csX13" fmla="*/ 35359 w 700862"/>
                  <a:gd name="csY13" fmla="*/ 260802 h 865562"/>
                  <a:gd name="csX14" fmla="*/ 53122 w 700862"/>
                  <a:gd name="csY14" fmla="*/ 225618 h 865562"/>
                  <a:gd name="csX15" fmla="*/ 455511 w 700862"/>
                  <a:gd name="csY15" fmla="*/ 34929 h 865562"/>
                  <a:gd name="csX16" fmla="*/ 467296 w 700862"/>
                  <a:gd name="csY16" fmla="*/ 49534 h 865562"/>
                  <a:gd name="csX17" fmla="*/ 534362 w 700862"/>
                  <a:gd name="csY17" fmla="*/ 39078 h 865562"/>
                  <a:gd name="csX18" fmla="*/ 297643 w 700862"/>
                  <a:gd name="csY18" fmla="*/ 419626 h 865562"/>
                  <a:gd name="csX19" fmla="*/ 184264 w 700862"/>
                  <a:gd name="csY19" fmla="*/ 568659 h 865562"/>
                  <a:gd name="csX20" fmla="*/ 511952 w 700862"/>
                  <a:gd name="csY20" fmla="*/ 215495 h 865562"/>
                  <a:gd name="csX21" fmla="*/ 589972 w 700862"/>
                  <a:gd name="csY21" fmla="*/ 39078 h 865562"/>
                  <a:gd name="csX22" fmla="*/ 700862 w 700862"/>
                  <a:gd name="csY22" fmla="*/ 34100 h 865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700862" h="865562">
                    <a:moveTo>
                      <a:pt x="700530" y="34266"/>
                    </a:moveTo>
                    <a:cubicBezTo>
                      <a:pt x="600596" y="282211"/>
                      <a:pt x="415504" y="488832"/>
                      <a:pt x="181109" y="615958"/>
                    </a:cubicBezTo>
                    <a:lnTo>
                      <a:pt x="194224" y="654129"/>
                    </a:lnTo>
                    <a:cubicBezTo>
                      <a:pt x="199038" y="654959"/>
                      <a:pt x="258300" y="628571"/>
                      <a:pt x="267099" y="623758"/>
                    </a:cubicBezTo>
                    <a:cubicBezTo>
                      <a:pt x="299634" y="692134"/>
                      <a:pt x="243193" y="754535"/>
                      <a:pt x="231740" y="820256"/>
                    </a:cubicBezTo>
                    <a:cubicBezTo>
                      <a:pt x="193725" y="819260"/>
                      <a:pt x="147410" y="830877"/>
                      <a:pt x="125831" y="865563"/>
                    </a:cubicBezTo>
                    <a:lnTo>
                      <a:pt x="87982" y="810132"/>
                    </a:lnTo>
                    <a:cubicBezTo>
                      <a:pt x="81175" y="824903"/>
                      <a:pt x="80679" y="812953"/>
                      <a:pt x="65406" y="825235"/>
                    </a:cubicBezTo>
                    <a:cubicBezTo>
                      <a:pt x="61588" y="793370"/>
                      <a:pt x="35857" y="767148"/>
                      <a:pt x="20088" y="739599"/>
                    </a:cubicBezTo>
                    <a:cubicBezTo>
                      <a:pt x="5812" y="694955"/>
                      <a:pt x="5646" y="649316"/>
                      <a:pt x="0" y="603511"/>
                    </a:cubicBezTo>
                    <a:cubicBezTo>
                      <a:pt x="10292" y="622763"/>
                      <a:pt x="34031" y="626248"/>
                      <a:pt x="44489" y="604839"/>
                    </a:cubicBezTo>
                    <a:cubicBezTo>
                      <a:pt x="36688" y="541276"/>
                      <a:pt x="27723" y="484019"/>
                      <a:pt x="35525" y="419626"/>
                    </a:cubicBezTo>
                    <a:cubicBezTo>
                      <a:pt x="40007" y="382949"/>
                      <a:pt x="92630" y="265615"/>
                      <a:pt x="71714" y="250678"/>
                    </a:cubicBezTo>
                    <a:cubicBezTo>
                      <a:pt x="58599" y="241219"/>
                      <a:pt x="44489" y="251010"/>
                      <a:pt x="35359" y="260802"/>
                    </a:cubicBezTo>
                    <a:cubicBezTo>
                      <a:pt x="34364" y="244206"/>
                      <a:pt x="42664" y="236240"/>
                      <a:pt x="53122" y="225618"/>
                    </a:cubicBezTo>
                    <a:cubicBezTo>
                      <a:pt x="139276" y="137493"/>
                      <a:pt x="332004" y="28789"/>
                      <a:pt x="455511" y="34929"/>
                    </a:cubicBezTo>
                    <a:cubicBezTo>
                      <a:pt x="461154" y="35261"/>
                      <a:pt x="462814" y="49202"/>
                      <a:pt x="467296" y="49534"/>
                    </a:cubicBezTo>
                    <a:cubicBezTo>
                      <a:pt x="486719" y="51027"/>
                      <a:pt x="512284" y="33934"/>
                      <a:pt x="534362" y="39078"/>
                    </a:cubicBezTo>
                    <a:cubicBezTo>
                      <a:pt x="461320" y="200392"/>
                      <a:pt x="423471" y="287356"/>
                      <a:pt x="297643" y="419626"/>
                    </a:cubicBezTo>
                    <a:cubicBezTo>
                      <a:pt x="287683" y="430082"/>
                      <a:pt x="116700" y="558370"/>
                      <a:pt x="184264" y="568659"/>
                    </a:cubicBezTo>
                    <a:cubicBezTo>
                      <a:pt x="315902" y="492649"/>
                      <a:pt x="439243" y="348429"/>
                      <a:pt x="511952" y="215495"/>
                    </a:cubicBezTo>
                    <a:cubicBezTo>
                      <a:pt x="534860" y="173507"/>
                      <a:pt x="570715" y="63972"/>
                      <a:pt x="589972" y="39078"/>
                    </a:cubicBezTo>
                    <a:cubicBezTo>
                      <a:pt x="612548" y="9703"/>
                      <a:pt x="690238" y="-29297"/>
                      <a:pt x="700862" y="34100"/>
                    </a:cubicBezTo>
                    <a:close/>
                  </a:path>
                </a:pathLst>
              </a:custGeom>
              <a:solidFill>
                <a:srgbClr val="C0C0C0"/>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807CA16A-2560-643D-1CFD-94C0F3A43289}"/>
                  </a:ext>
                </a:extLst>
              </p:cNvPr>
              <p:cNvSpPr/>
              <p:nvPr/>
            </p:nvSpPr>
            <p:spPr>
              <a:xfrm>
                <a:off x="-29388301" y="-9135462"/>
                <a:ext cx="587815" cy="2101802"/>
              </a:xfrm>
              <a:custGeom>
                <a:avLst/>
                <a:gdLst>
                  <a:gd name="csX0" fmla="*/ 441233 w 587815"/>
                  <a:gd name="csY0" fmla="*/ 0 h 2101802"/>
                  <a:gd name="csX1" fmla="*/ 465634 w 587815"/>
                  <a:gd name="csY1" fmla="*/ 13443 h 2101802"/>
                  <a:gd name="csX2" fmla="*/ 421147 w 587815"/>
                  <a:gd name="csY2" fmla="*/ 493733 h 2101802"/>
                  <a:gd name="csX3" fmla="*/ 499333 w 587815"/>
                  <a:gd name="csY3" fmla="*/ 493733 h 2101802"/>
                  <a:gd name="csX4" fmla="*/ 587812 w 587815"/>
                  <a:gd name="csY4" fmla="*/ 617208 h 2101802"/>
                  <a:gd name="csX5" fmla="*/ 351425 w 587815"/>
                  <a:gd name="csY5" fmla="*/ 809391 h 2101802"/>
                  <a:gd name="csX6" fmla="*/ 232071 w 587815"/>
                  <a:gd name="csY6" fmla="*/ 1309928 h 2101802"/>
                  <a:gd name="csX7" fmla="*/ 198205 w 587815"/>
                  <a:gd name="csY7" fmla="*/ 1598534 h 2101802"/>
                  <a:gd name="csX8" fmla="*/ 142761 w 587815"/>
                  <a:gd name="csY8" fmla="*/ 1729477 h 2101802"/>
                  <a:gd name="csX9" fmla="*/ 35525 w 587815"/>
                  <a:gd name="csY9" fmla="*/ 2090939 h 2101802"/>
                  <a:gd name="csX10" fmla="*/ 11453 w 587815"/>
                  <a:gd name="csY10" fmla="*/ 2100731 h 2101802"/>
                  <a:gd name="csX11" fmla="*/ 0 w 587815"/>
                  <a:gd name="csY11" fmla="*/ 2075837 h 2101802"/>
                  <a:gd name="csX12" fmla="*/ 115038 w 587815"/>
                  <a:gd name="csY12" fmla="*/ 1666578 h 2101802"/>
                  <a:gd name="csX13" fmla="*/ 186752 w 587815"/>
                  <a:gd name="csY13" fmla="*/ 1279723 h 2101802"/>
                  <a:gd name="csX14" fmla="*/ 301294 w 587815"/>
                  <a:gd name="csY14" fmla="*/ 804744 h 2101802"/>
                  <a:gd name="csX15" fmla="*/ 431439 w 587815"/>
                  <a:gd name="csY15" fmla="*/ 743338 h 2101802"/>
                  <a:gd name="csX16" fmla="*/ 434924 w 587815"/>
                  <a:gd name="csY16" fmla="*/ 545347 h 2101802"/>
                  <a:gd name="csX17" fmla="*/ 370349 w 587815"/>
                  <a:gd name="csY17" fmla="*/ 572233 h 2101802"/>
                  <a:gd name="csX18" fmla="*/ 375663 w 587815"/>
                  <a:gd name="csY18" fmla="*/ 463529 h 2101802"/>
                  <a:gd name="csX19" fmla="*/ 385124 w 587815"/>
                  <a:gd name="csY19" fmla="*/ 373412 h 2101802"/>
                  <a:gd name="csX20" fmla="*/ 294986 w 587815"/>
                  <a:gd name="csY20" fmla="*/ 352667 h 2101802"/>
                  <a:gd name="csX21" fmla="*/ 289839 w 587815"/>
                  <a:gd name="csY21" fmla="*/ 418221 h 2101802"/>
                  <a:gd name="csX22" fmla="*/ 254647 w 587815"/>
                  <a:gd name="csY22" fmla="*/ 456226 h 2101802"/>
                  <a:gd name="csX23" fmla="*/ 244687 w 587815"/>
                  <a:gd name="csY23" fmla="*/ 440792 h 2101802"/>
                  <a:gd name="csX24" fmla="*/ 294820 w 587815"/>
                  <a:gd name="csY24" fmla="*/ 65554 h 2101802"/>
                  <a:gd name="csX25" fmla="*/ 314905 w 587815"/>
                  <a:gd name="csY25" fmla="*/ 17592 h 2101802"/>
                  <a:gd name="csX26" fmla="*/ 350098 w 587815"/>
                  <a:gd name="csY26" fmla="*/ 33026 h 2101802"/>
                  <a:gd name="csX27" fmla="*/ 325031 w 587815"/>
                  <a:gd name="csY27" fmla="*/ 201642 h 2101802"/>
                  <a:gd name="csX28" fmla="*/ 320050 w 587815"/>
                  <a:gd name="csY28" fmla="*/ 231847 h 2101802"/>
                  <a:gd name="csX29" fmla="*/ 345283 w 587815"/>
                  <a:gd name="csY29" fmla="*/ 231847 h 2101802"/>
                  <a:gd name="csX30" fmla="*/ 400729 w 587815"/>
                  <a:gd name="csY30" fmla="*/ 241971 h 2101802"/>
                  <a:gd name="csX31" fmla="*/ 422142 w 587815"/>
                  <a:gd name="csY31" fmla="*/ 18754 h 2101802"/>
                  <a:gd name="csX32" fmla="*/ 441066 w 587815"/>
                  <a:gd name="csY32" fmla="*/ 166 h 2101802"/>
                  <a:gd name="csX33" fmla="*/ 395250 w 587815"/>
                  <a:gd name="csY33" fmla="*/ 292755 h 2101802"/>
                  <a:gd name="csX34" fmla="*/ 318723 w 587815"/>
                  <a:gd name="csY34" fmla="*/ 276823 h 2101802"/>
                  <a:gd name="csX35" fmla="*/ 309758 w 587815"/>
                  <a:gd name="csY35" fmla="*/ 299061 h 2101802"/>
                  <a:gd name="csX36" fmla="*/ 395748 w 587815"/>
                  <a:gd name="csY36" fmla="*/ 322296 h 2101802"/>
                  <a:gd name="csX37" fmla="*/ 395250 w 587815"/>
                  <a:gd name="csY37" fmla="*/ 292589 h 21018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587815" h="2101802">
                    <a:moveTo>
                      <a:pt x="441233" y="0"/>
                    </a:moveTo>
                    <a:cubicBezTo>
                      <a:pt x="443391" y="2323"/>
                      <a:pt x="460822" y="830"/>
                      <a:pt x="465634" y="13443"/>
                    </a:cubicBezTo>
                    <a:lnTo>
                      <a:pt x="421147" y="493733"/>
                    </a:lnTo>
                    <a:lnTo>
                      <a:pt x="499333" y="493733"/>
                    </a:lnTo>
                    <a:cubicBezTo>
                      <a:pt x="546147" y="493733"/>
                      <a:pt x="587648" y="575884"/>
                      <a:pt x="587812" y="617208"/>
                    </a:cubicBezTo>
                    <a:cubicBezTo>
                      <a:pt x="588643" y="746989"/>
                      <a:pt x="460157" y="798769"/>
                      <a:pt x="351425" y="809391"/>
                    </a:cubicBezTo>
                    <a:cubicBezTo>
                      <a:pt x="306107" y="974854"/>
                      <a:pt x="263279" y="1140980"/>
                      <a:pt x="232071" y="1309928"/>
                    </a:cubicBezTo>
                    <a:cubicBezTo>
                      <a:pt x="215470" y="1399547"/>
                      <a:pt x="216631" y="1519703"/>
                      <a:pt x="198205" y="1598534"/>
                    </a:cubicBezTo>
                    <a:cubicBezTo>
                      <a:pt x="191399" y="1627577"/>
                      <a:pt x="153884" y="1690144"/>
                      <a:pt x="142761" y="1729477"/>
                    </a:cubicBezTo>
                    <a:cubicBezTo>
                      <a:pt x="122011" y="1802666"/>
                      <a:pt x="75197" y="2049781"/>
                      <a:pt x="35525" y="2090939"/>
                    </a:cubicBezTo>
                    <a:cubicBezTo>
                      <a:pt x="27887" y="2098740"/>
                      <a:pt x="23903" y="2104217"/>
                      <a:pt x="11453" y="2100731"/>
                    </a:cubicBezTo>
                    <a:lnTo>
                      <a:pt x="0" y="2075837"/>
                    </a:lnTo>
                    <a:cubicBezTo>
                      <a:pt x="39176" y="1939085"/>
                      <a:pt x="73041" y="1802500"/>
                      <a:pt x="115038" y="1666578"/>
                    </a:cubicBezTo>
                    <a:cubicBezTo>
                      <a:pt x="157370" y="1529660"/>
                      <a:pt x="161520" y="1420956"/>
                      <a:pt x="186752" y="1279723"/>
                    </a:cubicBezTo>
                    <a:cubicBezTo>
                      <a:pt x="206838" y="1167700"/>
                      <a:pt x="256472" y="898844"/>
                      <a:pt x="301294" y="804744"/>
                    </a:cubicBezTo>
                    <a:cubicBezTo>
                      <a:pt x="334162" y="735704"/>
                      <a:pt x="376658" y="760598"/>
                      <a:pt x="431439" y="743338"/>
                    </a:cubicBezTo>
                    <a:cubicBezTo>
                      <a:pt x="569718" y="699856"/>
                      <a:pt x="572541" y="516138"/>
                      <a:pt x="434924" y="545347"/>
                    </a:cubicBezTo>
                    <a:cubicBezTo>
                      <a:pt x="411351" y="550326"/>
                      <a:pt x="394751" y="580531"/>
                      <a:pt x="370349" y="572233"/>
                    </a:cubicBezTo>
                    <a:cubicBezTo>
                      <a:pt x="356738" y="562441"/>
                      <a:pt x="373338" y="484605"/>
                      <a:pt x="375663" y="463529"/>
                    </a:cubicBezTo>
                    <a:cubicBezTo>
                      <a:pt x="378982" y="434153"/>
                      <a:pt x="392263" y="404612"/>
                      <a:pt x="385124" y="373412"/>
                    </a:cubicBezTo>
                    <a:lnTo>
                      <a:pt x="294986" y="352667"/>
                    </a:lnTo>
                    <a:cubicBezTo>
                      <a:pt x="293324" y="371586"/>
                      <a:pt x="293823" y="400463"/>
                      <a:pt x="289839" y="418221"/>
                    </a:cubicBezTo>
                    <a:cubicBezTo>
                      <a:pt x="285357" y="437970"/>
                      <a:pt x="287016" y="465686"/>
                      <a:pt x="254647" y="456226"/>
                    </a:cubicBezTo>
                    <a:lnTo>
                      <a:pt x="244687" y="440792"/>
                    </a:lnTo>
                    <a:cubicBezTo>
                      <a:pt x="235390" y="407268"/>
                      <a:pt x="281705" y="112853"/>
                      <a:pt x="294820" y="65554"/>
                    </a:cubicBezTo>
                    <a:cubicBezTo>
                      <a:pt x="297973" y="53937"/>
                      <a:pt x="305278" y="22737"/>
                      <a:pt x="314905" y="17592"/>
                    </a:cubicBezTo>
                    <a:lnTo>
                      <a:pt x="350098" y="33026"/>
                    </a:lnTo>
                    <a:cubicBezTo>
                      <a:pt x="349433" y="90283"/>
                      <a:pt x="331007" y="145216"/>
                      <a:pt x="325031" y="201642"/>
                    </a:cubicBezTo>
                    <a:cubicBezTo>
                      <a:pt x="324036" y="211268"/>
                      <a:pt x="317894" y="221226"/>
                      <a:pt x="320050" y="231847"/>
                    </a:cubicBezTo>
                    <a:cubicBezTo>
                      <a:pt x="328020" y="233009"/>
                      <a:pt x="337648" y="230519"/>
                      <a:pt x="345283" y="231847"/>
                    </a:cubicBezTo>
                    <a:cubicBezTo>
                      <a:pt x="362880" y="235000"/>
                      <a:pt x="382301" y="232677"/>
                      <a:pt x="400729" y="241971"/>
                    </a:cubicBezTo>
                    <a:cubicBezTo>
                      <a:pt x="410357" y="235830"/>
                      <a:pt x="414673" y="47963"/>
                      <a:pt x="422142" y="18754"/>
                    </a:cubicBezTo>
                    <a:cubicBezTo>
                      <a:pt x="425796" y="4813"/>
                      <a:pt x="429946" y="5975"/>
                      <a:pt x="441066" y="166"/>
                    </a:cubicBezTo>
                    <a:close/>
                    <a:moveTo>
                      <a:pt x="395250" y="292755"/>
                    </a:moveTo>
                    <a:lnTo>
                      <a:pt x="318723" y="276823"/>
                    </a:lnTo>
                    <a:lnTo>
                      <a:pt x="309758" y="299061"/>
                    </a:lnTo>
                    <a:lnTo>
                      <a:pt x="395748" y="322296"/>
                    </a:lnTo>
                    <a:lnTo>
                      <a:pt x="395250" y="292589"/>
                    </a:lnTo>
                    <a:close/>
                  </a:path>
                </a:pathLst>
              </a:custGeom>
              <a:solidFill>
                <a:srgbClr val="111212"/>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6E64BD4B-3FAF-86A6-9D91-D566D9E147F1}"/>
                  </a:ext>
                </a:extLst>
              </p:cNvPr>
              <p:cNvSpPr/>
              <p:nvPr/>
            </p:nvSpPr>
            <p:spPr>
              <a:xfrm>
                <a:off x="-32575755" y="-9112676"/>
                <a:ext cx="903431" cy="950383"/>
              </a:xfrm>
              <a:custGeom>
                <a:avLst/>
                <a:gdLst>
                  <a:gd name="csX0" fmla="*/ 377870 w 903431"/>
                  <a:gd name="csY0" fmla="*/ 728020 h 950383"/>
                  <a:gd name="csX1" fmla="*/ 304995 w 903431"/>
                  <a:gd name="csY1" fmla="*/ 758391 h 950383"/>
                  <a:gd name="csX2" fmla="*/ 291880 w 903431"/>
                  <a:gd name="csY2" fmla="*/ 720220 h 950383"/>
                  <a:gd name="csX3" fmla="*/ 811301 w 903431"/>
                  <a:gd name="csY3" fmla="*/ 138527 h 950383"/>
                  <a:gd name="csX4" fmla="*/ 841513 w 903431"/>
                  <a:gd name="csY4" fmla="*/ 52891 h 950383"/>
                  <a:gd name="csX5" fmla="*/ 181158 w 903431"/>
                  <a:gd name="csY5" fmla="*/ 281917 h 950383"/>
                  <a:gd name="csX6" fmla="*/ 130859 w 903431"/>
                  <a:gd name="csY6" fmla="*/ 843860 h 950383"/>
                  <a:gd name="csX7" fmla="*/ 176177 w 903431"/>
                  <a:gd name="csY7" fmla="*/ 929496 h 950383"/>
                  <a:gd name="csX8" fmla="*/ 167877 w 903431"/>
                  <a:gd name="csY8" fmla="*/ 949080 h 950383"/>
                  <a:gd name="csX9" fmla="*/ 23621 w 903431"/>
                  <a:gd name="csY9" fmla="*/ 731837 h 950383"/>
                  <a:gd name="csX10" fmla="*/ 727968 w 903431"/>
                  <a:gd name="csY10" fmla="*/ 2107 h 950383"/>
                  <a:gd name="csX11" fmla="*/ 903431 w 903431"/>
                  <a:gd name="csY11" fmla="*/ 18869 h 950383"/>
                  <a:gd name="csX12" fmla="*/ 377870 w 903431"/>
                  <a:gd name="csY12" fmla="*/ 727854 h 9503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03431" h="950383">
                    <a:moveTo>
                      <a:pt x="377870" y="728020"/>
                    </a:moveTo>
                    <a:cubicBezTo>
                      <a:pt x="369072" y="732667"/>
                      <a:pt x="309810" y="759055"/>
                      <a:pt x="304995" y="758391"/>
                    </a:cubicBezTo>
                    <a:lnTo>
                      <a:pt x="291880" y="720220"/>
                    </a:lnTo>
                    <a:cubicBezTo>
                      <a:pt x="526275" y="593094"/>
                      <a:pt x="711368" y="386473"/>
                      <a:pt x="811301" y="138527"/>
                    </a:cubicBezTo>
                    <a:cubicBezTo>
                      <a:pt x="815618" y="127740"/>
                      <a:pt x="846328" y="57207"/>
                      <a:pt x="841513" y="52891"/>
                    </a:cubicBezTo>
                    <a:cubicBezTo>
                      <a:pt x="583381" y="44593"/>
                      <a:pt x="360107" y="85088"/>
                      <a:pt x="181158" y="281917"/>
                    </a:cubicBezTo>
                    <a:cubicBezTo>
                      <a:pt x="15156" y="464474"/>
                      <a:pt x="10009" y="632426"/>
                      <a:pt x="130859" y="843860"/>
                    </a:cubicBezTo>
                    <a:cubicBezTo>
                      <a:pt x="146629" y="871410"/>
                      <a:pt x="172360" y="897632"/>
                      <a:pt x="176177" y="929496"/>
                    </a:cubicBezTo>
                    <a:cubicBezTo>
                      <a:pt x="175347" y="930160"/>
                      <a:pt x="178336" y="947420"/>
                      <a:pt x="167877" y="949080"/>
                    </a:cubicBezTo>
                    <a:cubicBezTo>
                      <a:pt x="121894" y="968331"/>
                      <a:pt x="34577" y="768680"/>
                      <a:pt x="23621" y="731837"/>
                    </a:cubicBezTo>
                    <a:cubicBezTo>
                      <a:pt x="-108849" y="289883"/>
                      <a:pt x="341847" y="17210"/>
                      <a:pt x="727968" y="2107"/>
                    </a:cubicBezTo>
                    <a:cubicBezTo>
                      <a:pt x="759509" y="946"/>
                      <a:pt x="892477" y="-7186"/>
                      <a:pt x="903431" y="18869"/>
                    </a:cubicBezTo>
                    <a:cubicBezTo>
                      <a:pt x="832052" y="285403"/>
                      <a:pt x="625214" y="595417"/>
                      <a:pt x="377870" y="727854"/>
                    </a:cubicBezTo>
                    <a:close/>
                  </a:path>
                </a:pathLst>
              </a:custGeom>
              <a:solidFill>
                <a:srgbClr val="111212"/>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0CE689C3-4E00-5B36-0548-179E41641AF7}"/>
                  </a:ext>
                </a:extLst>
              </p:cNvPr>
              <p:cNvSpPr/>
              <p:nvPr/>
            </p:nvSpPr>
            <p:spPr>
              <a:xfrm>
                <a:off x="-29773593" y="-9439607"/>
                <a:ext cx="826524" cy="545783"/>
              </a:xfrm>
              <a:custGeom>
                <a:avLst/>
                <a:gdLst>
                  <a:gd name="csX0" fmla="*/ 15107 w 826524"/>
                  <a:gd name="csY0" fmla="*/ 16866 h 545783"/>
                  <a:gd name="csX1" fmla="*/ 53122 w 826524"/>
                  <a:gd name="csY1" fmla="*/ 1930 h 545783"/>
                  <a:gd name="csX2" fmla="*/ 183932 w 826524"/>
                  <a:gd name="csY2" fmla="*/ 1930 h 545783"/>
                  <a:gd name="csX3" fmla="*/ 436420 w 826524"/>
                  <a:gd name="csY3" fmla="*/ 51386 h 545783"/>
                  <a:gd name="csX4" fmla="*/ 549468 w 826524"/>
                  <a:gd name="csY4" fmla="*/ 16866 h 545783"/>
                  <a:gd name="csX5" fmla="*/ 635124 w 826524"/>
                  <a:gd name="csY5" fmla="*/ 89889 h 545783"/>
                  <a:gd name="csX6" fmla="*/ 666665 w 826524"/>
                  <a:gd name="csY6" fmla="*/ 92378 h 545783"/>
                  <a:gd name="csX7" fmla="*/ 715637 w 826524"/>
                  <a:gd name="csY7" fmla="*/ 122583 h 545783"/>
                  <a:gd name="csX8" fmla="*/ 713312 w 826524"/>
                  <a:gd name="csY8" fmla="*/ 163244 h 545783"/>
                  <a:gd name="csX9" fmla="*/ 763279 w 826524"/>
                  <a:gd name="csY9" fmla="*/ 243237 h 545783"/>
                  <a:gd name="csX10" fmla="*/ 730741 w 826524"/>
                  <a:gd name="csY10" fmla="*/ 248547 h 545783"/>
                  <a:gd name="csX11" fmla="*/ 730741 w 826524"/>
                  <a:gd name="csY11" fmla="*/ 263650 h 545783"/>
                  <a:gd name="csX12" fmla="*/ 826525 w 826524"/>
                  <a:gd name="csY12" fmla="*/ 303978 h 545783"/>
                  <a:gd name="csX13" fmla="*/ 807600 w 826524"/>
                  <a:gd name="csY13" fmla="*/ 322566 h 545783"/>
                  <a:gd name="csX14" fmla="*/ 786187 w 826524"/>
                  <a:gd name="csY14" fmla="*/ 545783 h 545783"/>
                  <a:gd name="csX15" fmla="*/ 730741 w 826524"/>
                  <a:gd name="csY15" fmla="*/ 535659 h 545783"/>
                  <a:gd name="csX16" fmla="*/ 710656 w 826524"/>
                  <a:gd name="csY16" fmla="*/ 505455 h 545783"/>
                  <a:gd name="csX17" fmla="*/ 735722 w 826524"/>
                  <a:gd name="csY17" fmla="*/ 336839 h 545783"/>
                  <a:gd name="csX18" fmla="*/ 700530 w 826524"/>
                  <a:gd name="csY18" fmla="*/ 321404 h 545783"/>
                  <a:gd name="csX19" fmla="*/ 680442 w 826524"/>
                  <a:gd name="csY19" fmla="*/ 369367 h 545783"/>
                  <a:gd name="csX20" fmla="*/ 650895 w 826524"/>
                  <a:gd name="csY20" fmla="*/ 318251 h 545783"/>
                  <a:gd name="csX21" fmla="*/ 534195 w 826524"/>
                  <a:gd name="csY21" fmla="*/ 253526 h 545783"/>
                  <a:gd name="csX22" fmla="*/ 614041 w 826524"/>
                  <a:gd name="csY22" fmla="*/ 252696 h 545783"/>
                  <a:gd name="csX23" fmla="*/ 598272 w 826524"/>
                  <a:gd name="csY23" fmla="*/ 217181 h 545783"/>
                  <a:gd name="csX24" fmla="*/ 352754 w 826524"/>
                  <a:gd name="csY24" fmla="*/ 167725 h 545783"/>
                  <a:gd name="csX25" fmla="*/ 473770 w 826524"/>
                  <a:gd name="csY25" fmla="*/ 110302 h 545783"/>
                  <a:gd name="csX26" fmla="*/ 460325 w 826524"/>
                  <a:gd name="csY26" fmla="*/ 88063 h 545783"/>
                  <a:gd name="csX27" fmla="*/ 251992 w 826524"/>
                  <a:gd name="csY27" fmla="*/ 172869 h 545783"/>
                  <a:gd name="csX28" fmla="*/ 95783 w 826524"/>
                  <a:gd name="csY28" fmla="*/ 147643 h 545783"/>
                  <a:gd name="csX29" fmla="*/ 161189 w 826524"/>
                  <a:gd name="csY29" fmla="*/ 145154 h 545783"/>
                  <a:gd name="csX30" fmla="*/ 161189 w 826524"/>
                  <a:gd name="csY30" fmla="*/ 115115 h 545783"/>
                  <a:gd name="csX31" fmla="*/ 0 w 826524"/>
                  <a:gd name="csY31" fmla="*/ 102502 h 545783"/>
                  <a:gd name="csX32" fmla="*/ 133965 w 826524"/>
                  <a:gd name="csY32" fmla="*/ 57195 h 545783"/>
                  <a:gd name="csX33" fmla="*/ 133466 w 826524"/>
                  <a:gd name="csY33" fmla="*/ 37113 h 545783"/>
                  <a:gd name="csX34" fmla="*/ 14941 w 826524"/>
                  <a:gd name="csY34" fmla="*/ 16700 h 5457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826524" h="545783">
                    <a:moveTo>
                      <a:pt x="15107" y="16866"/>
                    </a:moveTo>
                    <a:cubicBezTo>
                      <a:pt x="11123" y="3091"/>
                      <a:pt x="46648" y="2262"/>
                      <a:pt x="53122" y="1930"/>
                    </a:cubicBezTo>
                    <a:cubicBezTo>
                      <a:pt x="91633" y="-560"/>
                      <a:pt x="145418" y="-726"/>
                      <a:pt x="183932" y="1930"/>
                    </a:cubicBezTo>
                    <a:cubicBezTo>
                      <a:pt x="239376" y="5913"/>
                      <a:pt x="408200" y="55203"/>
                      <a:pt x="436420" y="51386"/>
                    </a:cubicBezTo>
                    <a:cubicBezTo>
                      <a:pt x="444055" y="50390"/>
                      <a:pt x="519919" y="6411"/>
                      <a:pt x="549468" y="16866"/>
                    </a:cubicBezTo>
                    <a:cubicBezTo>
                      <a:pt x="594122" y="39437"/>
                      <a:pt x="609062" y="72297"/>
                      <a:pt x="635124" y="89889"/>
                    </a:cubicBezTo>
                    <a:cubicBezTo>
                      <a:pt x="644587" y="96195"/>
                      <a:pt x="661686" y="89557"/>
                      <a:pt x="666665" y="92378"/>
                    </a:cubicBezTo>
                    <a:cubicBezTo>
                      <a:pt x="685922" y="103166"/>
                      <a:pt x="678616" y="107979"/>
                      <a:pt x="715637" y="122583"/>
                    </a:cubicBezTo>
                    <a:lnTo>
                      <a:pt x="713312" y="163244"/>
                    </a:lnTo>
                    <a:cubicBezTo>
                      <a:pt x="736883" y="180504"/>
                      <a:pt x="790834" y="207555"/>
                      <a:pt x="763279" y="243237"/>
                    </a:cubicBezTo>
                    <a:lnTo>
                      <a:pt x="730741" y="248547"/>
                    </a:lnTo>
                    <a:lnTo>
                      <a:pt x="730741" y="263650"/>
                    </a:lnTo>
                    <a:cubicBezTo>
                      <a:pt x="785024" y="253526"/>
                      <a:pt x="795316" y="270122"/>
                      <a:pt x="826525" y="303978"/>
                    </a:cubicBezTo>
                    <a:cubicBezTo>
                      <a:pt x="815402" y="309787"/>
                      <a:pt x="811252" y="308791"/>
                      <a:pt x="807600" y="322566"/>
                    </a:cubicBezTo>
                    <a:cubicBezTo>
                      <a:pt x="799965" y="351775"/>
                      <a:pt x="795649" y="539643"/>
                      <a:pt x="786187" y="545783"/>
                    </a:cubicBezTo>
                    <a:cubicBezTo>
                      <a:pt x="767759" y="536489"/>
                      <a:pt x="748338" y="538813"/>
                      <a:pt x="730741" y="535659"/>
                    </a:cubicBezTo>
                    <a:lnTo>
                      <a:pt x="710656" y="505455"/>
                    </a:lnTo>
                    <a:cubicBezTo>
                      <a:pt x="716631" y="449194"/>
                      <a:pt x="735057" y="394095"/>
                      <a:pt x="735722" y="336839"/>
                    </a:cubicBezTo>
                    <a:lnTo>
                      <a:pt x="700530" y="321404"/>
                    </a:lnTo>
                    <a:cubicBezTo>
                      <a:pt x="690900" y="326549"/>
                      <a:pt x="683597" y="357750"/>
                      <a:pt x="680442" y="369367"/>
                    </a:cubicBezTo>
                    <a:cubicBezTo>
                      <a:pt x="643092" y="360405"/>
                      <a:pt x="691565" y="319247"/>
                      <a:pt x="650895" y="318251"/>
                    </a:cubicBezTo>
                    <a:cubicBezTo>
                      <a:pt x="665005" y="253526"/>
                      <a:pt x="570052" y="286220"/>
                      <a:pt x="534195" y="253526"/>
                    </a:cubicBezTo>
                    <a:cubicBezTo>
                      <a:pt x="560423" y="255352"/>
                      <a:pt x="587648" y="253028"/>
                      <a:pt x="614041" y="252696"/>
                    </a:cubicBezTo>
                    <a:lnTo>
                      <a:pt x="598272" y="217181"/>
                    </a:lnTo>
                    <a:lnTo>
                      <a:pt x="352754" y="167725"/>
                    </a:lnTo>
                    <a:cubicBezTo>
                      <a:pt x="374502" y="138681"/>
                      <a:pt x="474934" y="154780"/>
                      <a:pt x="473770" y="110302"/>
                    </a:cubicBezTo>
                    <a:lnTo>
                      <a:pt x="460325" y="88063"/>
                    </a:lnTo>
                    <a:cubicBezTo>
                      <a:pt x="417329" y="75118"/>
                      <a:pt x="259794" y="130383"/>
                      <a:pt x="251992" y="172869"/>
                    </a:cubicBezTo>
                    <a:lnTo>
                      <a:pt x="95783" y="147643"/>
                    </a:lnTo>
                    <a:cubicBezTo>
                      <a:pt x="117531" y="146316"/>
                      <a:pt x="139774" y="150796"/>
                      <a:pt x="161189" y="145154"/>
                    </a:cubicBezTo>
                    <a:lnTo>
                      <a:pt x="161189" y="115115"/>
                    </a:lnTo>
                    <a:cubicBezTo>
                      <a:pt x="161189" y="115115"/>
                      <a:pt x="0" y="102502"/>
                      <a:pt x="0" y="102502"/>
                    </a:cubicBezTo>
                    <a:lnTo>
                      <a:pt x="133965" y="57195"/>
                    </a:lnTo>
                    <a:lnTo>
                      <a:pt x="133466" y="37113"/>
                    </a:lnTo>
                    <a:cubicBezTo>
                      <a:pt x="123174" y="13049"/>
                      <a:pt x="39012" y="16202"/>
                      <a:pt x="14941" y="16700"/>
                    </a:cubicBezTo>
                    <a:close/>
                  </a:path>
                </a:pathLst>
              </a:custGeom>
              <a:solidFill>
                <a:srgbClr val="C0C0C0"/>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FF1F2FA1-416A-A617-35EF-9BA22AEA645C}"/>
                  </a:ext>
                </a:extLst>
              </p:cNvPr>
              <p:cNvSpPr/>
              <p:nvPr/>
            </p:nvSpPr>
            <p:spPr>
              <a:xfrm>
                <a:off x="-30091532" y="-9521074"/>
                <a:ext cx="1149772" cy="305540"/>
              </a:xfrm>
              <a:custGeom>
                <a:avLst/>
                <a:gdLst>
                  <a:gd name="csX0" fmla="*/ 413723 w 1149772"/>
                  <a:gd name="csY0" fmla="*/ 229442 h 305540"/>
                  <a:gd name="csX1" fmla="*/ 189953 w 1149772"/>
                  <a:gd name="csY1" fmla="*/ 259481 h 305540"/>
                  <a:gd name="csX2" fmla="*/ 169368 w 1149772"/>
                  <a:gd name="csY2" fmla="*/ 219485 h 305540"/>
                  <a:gd name="csX3" fmla="*/ 262495 w 1149772"/>
                  <a:gd name="csY3" fmla="*/ 169033 h 305540"/>
                  <a:gd name="csX4" fmla="*/ 5026 w 1149772"/>
                  <a:gd name="csY4" fmla="*/ 182144 h 305540"/>
                  <a:gd name="csX5" fmla="*/ 47 w 1149772"/>
                  <a:gd name="csY5" fmla="*/ 161565 h 305540"/>
                  <a:gd name="csX6" fmla="*/ 31256 w 1149772"/>
                  <a:gd name="csY6" fmla="*/ 106466 h 305540"/>
                  <a:gd name="csX7" fmla="*/ 820926 w 1149772"/>
                  <a:gd name="csY7" fmla="*/ 26473 h 305540"/>
                  <a:gd name="csX8" fmla="*/ 1127366 w 1149772"/>
                  <a:gd name="csY8" fmla="*/ 168535 h 305540"/>
                  <a:gd name="csX9" fmla="*/ 1104956 w 1149772"/>
                  <a:gd name="csY9" fmla="*/ 299312 h 305540"/>
                  <a:gd name="csX10" fmla="*/ 1089186 w 1149772"/>
                  <a:gd name="csY10" fmla="*/ 224464 h 305540"/>
                  <a:gd name="csX11" fmla="*/ 1053828 w 1149772"/>
                  <a:gd name="csY11" fmla="*/ 204382 h 305540"/>
                  <a:gd name="csX12" fmla="*/ 1033740 w 1149772"/>
                  <a:gd name="csY12" fmla="*/ 204382 h 305540"/>
                  <a:gd name="csX13" fmla="*/ 984770 w 1149772"/>
                  <a:gd name="csY13" fmla="*/ 174177 h 305540"/>
                  <a:gd name="csX14" fmla="*/ 953230 w 1149772"/>
                  <a:gd name="csY14" fmla="*/ 171688 h 305540"/>
                  <a:gd name="csX15" fmla="*/ 867574 w 1149772"/>
                  <a:gd name="csY15" fmla="*/ 98666 h 305540"/>
                  <a:gd name="csX16" fmla="*/ 149283 w 1149772"/>
                  <a:gd name="csY16" fmla="*/ 98666 h 305540"/>
                  <a:gd name="csX17" fmla="*/ 91514 w 1149772"/>
                  <a:gd name="csY17" fmla="*/ 128870 h 305540"/>
                  <a:gd name="csX18" fmla="*/ 333379 w 1149772"/>
                  <a:gd name="csY18" fmla="*/ 98666 h 305540"/>
                  <a:gd name="csX19" fmla="*/ 451904 w 1149772"/>
                  <a:gd name="csY19" fmla="*/ 119079 h 305540"/>
                  <a:gd name="csX20" fmla="*/ 452403 w 1149772"/>
                  <a:gd name="csY20" fmla="*/ 139160 h 305540"/>
                  <a:gd name="csX21" fmla="*/ 318438 w 1149772"/>
                  <a:gd name="csY21" fmla="*/ 184467 h 305540"/>
                  <a:gd name="csX22" fmla="*/ 479461 w 1149772"/>
                  <a:gd name="csY22" fmla="*/ 197080 h 305540"/>
                  <a:gd name="csX23" fmla="*/ 479461 w 1149772"/>
                  <a:gd name="csY23" fmla="*/ 227119 h 305540"/>
                  <a:gd name="csX24" fmla="*/ 414055 w 1149772"/>
                  <a:gd name="csY24" fmla="*/ 229609 h 3055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149772" h="305540">
                    <a:moveTo>
                      <a:pt x="413723" y="229442"/>
                    </a:moveTo>
                    <a:cubicBezTo>
                      <a:pt x="334209" y="234089"/>
                      <a:pt x="267642" y="237077"/>
                      <a:pt x="189953" y="259481"/>
                    </a:cubicBezTo>
                    <a:cubicBezTo>
                      <a:pt x="166546" y="255664"/>
                      <a:pt x="161068" y="241558"/>
                      <a:pt x="169368" y="219485"/>
                    </a:cubicBezTo>
                    <a:lnTo>
                      <a:pt x="262495" y="169033"/>
                    </a:lnTo>
                    <a:lnTo>
                      <a:pt x="5026" y="182144"/>
                    </a:lnTo>
                    <a:lnTo>
                      <a:pt x="47" y="161565"/>
                    </a:lnTo>
                    <a:cubicBezTo>
                      <a:pt x="-950" y="133517"/>
                      <a:pt x="13991" y="123228"/>
                      <a:pt x="31256" y="106466"/>
                    </a:cubicBezTo>
                    <a:cubicBezTo>
                      <a:pt x="158246" y="-17175"/>
                      <a:pt x="657913" y="-17175"/>
                      <a:pt x="820926" y="26473"/>
                    </a:cubicBezTo>
                    <a:cubicBezTo>
                      <a:pt x="942937" y="59167"/>
                      <a:pt x="999046" y="159573"/>
                      <a:pt x="1127366" y="168535"/>
                    </a:cubicBezTo>
                    <a:cubicBezTo>
                      <a:pt x="1158574" y="192433"/>
                      <a:pt x="1162392" y="336985"/>
                      <a:pt x="1104956" y="299312"/>
                    </a:cubicBezTo>
                    <a:cubicBezTo>
                      <a:pt x="1095162" y="292840"/>
                      <a:pt x="1102798" y="244047"/>
                      <a:pt x="1089186" y="224464"/>
                    </a:cubicBezTo>
                    <a:cubicBezTo>
                      <a:pt x="1076902" y="206872"/>
                      <a:pt x="1071423" y="209859"/>
                      <a:pt x="1053828" y="204382"/>
                    </a:cubicBezTo>
                    <a:cubicBezTo>
                      <a:pt x="1048847" y="202723"/>
                      <a:pt x="1038056" y="206042"/>
                      <a:pt x="1033740" y="204382"/>
                    </a:cubicBezTo>
                    <a:cubicBezTo>
                      <a:pt x="996556" y="189612"/>
                      <a:pt x="1003861" y="184965"/>
                      <a:pt x="984770" y="174177"/>
                    </a:cubicBezTo>
                    <a:cubicBezTo>
                      <a:pt x="979789" y="171356"/>
                      <a:pt x="962693" y="177995"/>
                      <a:pt x="953230" y="171688"/>
                    </a:cubicBezTo>
                    <a:cubicBezTo>
                      <a:pt x="927002" y="154262"/>
                      <a:pt x="912061" y="121236"/>
                      <a:pt x="867574" y="98666"/>
                    </a:cubicBezTo>
                    <a:cubicBezTo>
                      <a:pt x="727467" y="27634"/>
                      <a:pt x="298020" y="42405"/>
                      <a:pt x="149283" y="98666"/>
                    </a:cubicBezTo>
                    <a:cubicBezTo>
                      <a:pt x="130525" y="105802"/>
                      <a:pt x="107118" y="116589"/>
                      <a:pt x="91514" y="128870"/>
                    </a:cubicBezTo>
                    <a:cubicBezTo>
                      <a:pt x="171859" y="123726"/>
                      <a:pt x="252702" y="100325"/>
                      <a:pt x="333379" y="98666"/>
                    </a:cubicBezTo>
                    <a:cubicBezTo>
                      <a:pt x="357448" y="98168"/>
                      <a:pt x="441612" y="95014"/>
                      <a:pt x="451904" y="119079"/>
                    </a:cubicBezTo>
                    <a:lnTo>
                      <a:pt x="452403" y="139160"/>
                    </a:lnTo>
                    <a:lnTo>
                      <a:pt x="318438" y="184467"/>
                    </a:lnTo>
                    <a:lnTo>
                      <a:pt x="479461" y="197080"/>
                    </a:lnTo>
                    <a:lnTo>
                      <a:pt x="479461" y="227119"/>
                    </a:lnTo>
                    <a:cubicBezTo>
                      <a:pt x="458046" y="232928"/>
                      <a:pt x="435803" y="228447"/>
                      <a:pt x="414055" y="229609"/>
                    </a:cubicBezTo>
                    <a:close/>
                  </a:path>
                </a:pathLst>
              </a:custGeom>
              <a:solidFill>
                <a:srgbClr val="111212"/>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79B54D78-D551-B158-1567-435D08275825}"/>
                  </a:ext>
                </a:extLst>
              </p:cNvPr>
              <p:cNvSpPr/>
              <p:nvPr/>
            </p:nvSpPr>
            <p:spPr>
              <a:xfrm>
                <a:off x="-32636297" y="-7825368"/>
                <a:ext cx="504373" cy="303885"/>
              </a:xfrm>
              <a:custGeom>
                <a:avLst/>
                <a:gdLst>
                  <a:gd name="csX0" fmla="*/ 478749 w 504373"/>
                  <a:gd name="csY0" fmla="*/ 0 h 303885"/>
                  <a:gd name="csX1" fmla="*/ 503982 w 504373"/>
                  <a:gd name="csY1" fmla="*/ 110862 h 303885"/>
                  <a:gd name="csX2" fmla="*/ 0 w 504373"/>
                  <a:gd name="csY2" fmla="*/ 206621 h 303885"/>
                  <a:gd name="csX3" fmla="*/ 30378 w 504373"/>
                  <a:gd name="csY3" fmla="*/ 209609 h 303885"/>
                  <a:gd name="csX4" fmla="*/ 40339 w 504373"/>
                  <a:gd name="csY4" fmla="*/ 171437 h 303885"/>
                  <a:gd name="csX5" fmla="*/ 478749 w 504373"/>
                  <a:gd name="csY5" fmla="*/ 166 h 303885"/>
                </a:gdLst>
                <a:ahLst/>
                <a:cxnLst>
                  <a:cxn ang="0">
                    <a:pos x="csX0" y="csY0"/>
                  </a:cxn>
                  <a:cxn ang="0">
                    <a:pos x="csX1" y="csY1"/>
                  </a:cxn>
                  <a:cxn ang="0">
                    <a:pos x="csX2" y="csY2"/>
                  </a:cxn>
                  <a:cxn ang="0">
                    <a:pos x="csX3" y="csY3"/>
                  </a:cxn>
                  <a:cxn ang="0">
                    <a:pos x="csX4" y="csY4"/>
                  </a:cxn>
                  <a:cxn ang="0">
                    <a:pos x="csX5" y="csY5"/>
                  </a:cxn>
                </a:cxnLst>
                <a:rect l="l" t="t" r="r" b="b"/>
                <a:pathLst>
                  <a:path w="504373" h="303885">
                    <a:moveTo>
                      <a:pt x="478749" y="0"/>
                    </a:moveTo>
                    <a:cubicBezTo>
                      <a:pt x="514108" y="35018"/>
                      <a:pt x="501824" y="66052"/>
                      <a:pt x="503982" y="110862"/>
                    </a:cubicBezTo>
                    <a:cubicBezTo>
                      <a:pt x="402555" y="300721"/>
                      <a:pt x="159694" y="382871"/>
                      <a:pt x="0" y="206621"/>
                    </a:cubicBezTo>
                    <a:lnTo>
                      <a:pt x="30378" y="209609"/>
                    </a:lnTo>
                    <a:lnTo>
                      <a:pt x="40339" y="171437"/>
                    </a:lnTo>
                    <a:cubicBezTo>
                      <a:pt x="176294" y="225707"/>
                      <a:pt x="411686" y="129283"/>
                      <a:pt x="478749" y="166"/>
                    </a:cubicBezTo>
                    <a:close/>
                  </a:path>
                </a:pathLst>
              </a:custGeom>
              <a:solidFill>
                <a:srgbClr val="C0C0C0"/>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074AD9AB-7400-D57F-E64E-3A650A94B05D}"/>
                  </a:ext>
                </a:extLst>
              </p:cNvPr>
              <p:cNvSpPr/>
              <p:nvPr/>
            </p:nvSpPr>
            <p:spPr>
              <a:xfrm>
                <a:off x="-32820623" y="-6694173"/>
                <a:ext cx="285088" cy="1116285"/>
              </a:xfrm>
              <a:custGeom>
                <a:avLst/>
                <a:gdLst>
                  <a:gd name="csX0" fmla="*/ 285089 w 285088"/>
                  <a:gd name="csY0" fmla="*/ 7627 h 1116285"/>
                  <a:gd name="csX1" fmla="*/ 176691 w 285088"/>
                  <a:gd name="csY1" fmla="*/ 541855 h 1116285"/>
                  <a:gd name="csX2" fmla="*/ 49034 w 285088"/>
                  <a:gd name="csY2" fmla="*/ 1089360 h 1116285"/>
                  <a:gd name="csX3" fmla="*/ 17826 w 285088"/>
                  <a:gd name="csY3" fmla="*/ 1116246 h 1116285"/>
                  <a:gd name="csX4" fmla="*/ 4048 w 285088"/>
                  <a:gd name="csY4" fmla="*/ 1064632 h 1116285"/>
                  <a:gd name="csX5" fmla="*/ 202752 w 285088"/>
                  <a:gd name="csY5" fmla="*/ 164792 h 1116285"/>
                  <a:gd name="csX6" fmla="*/ 284925 w 285088"/>
                  <a:gd name="csY6" fmla="*/ 7627 h 111628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85088" h="1116285">
                    <a:moveTo>
                      <a:pt x="285089" y="7627"/>
                    </a:moveTo>
                    <a:cubicBezTo>
                      <a:pt x="260355" y="185869"/>
                      <a:pt x="215867" y="365937"/>
                      <a:pt x="176691" y="541855"/>
                    </a:cubicBezTo>
                    <a:cubicBezTo>
                      <a:pt x="144153" y="687735"/>
                      <a:pt x="100495" y="962566"/>
                      <a:pt x="49034" y="1089360"/>
                    </a:cubicBezTo>
                    <a:cubicBezTo>
                      <a:pt x="42726" y="1104960"/>
                      <a:pt x="38576" y="1117075"/>
                      <a:pt x="17826" y="1116246"/>
                    </a:cubicBezTo>
                    <a:cubicBezTo>
                      <a:pt x="12349" y="1103799"/>
                      <a:pt x="-8734" y="1095334"/>
                      <a:pt x="4048" y="1064632"/>
                    </a:cubicBezTo>
                    <a:cubicBezTo>
                      <a:pt x="83066" y="768060"/>
                      <a:pt x="123901" y="461198"/>
                      <a:pt x="202752" y="164792"/>
                    </a:cubicBezTo>
                    <a:cubicBezTo>
                      <a:pt x="212050" y="129775"/>
                      <a:pt x="236950" y="-37348"/>
                      <a:pt x="284925" y="7627"/>
                    </a:cubicBezTo>
                    <a:close/>
                  </a:path>
                </a:pathLst>
              </a:custGeom>
              <a:solidFill>
                <a:srgbClr val="111212"/>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7192B903-2D4A-DBC5-0DDA-527A72EC6C86}"/>
                  </a:ext>
                </a:extLst>
              </p:cNvPr>
              <p:cNvSpPr/>
              <p:nvPr/>
            </p:nvSpPr>
            <p:spPr>
              <a:xfrm>
                <a:off x="-29807954" y="-8414197"/>
                <a:ext cx="362381" cy="314583"/>
              </a:xfrm>
              <a:custGeom>
                <a:avLst/>
                <a:gdLst>
                  <a:gd name="csX0" fmla="*/ 335489 w 362381"/>
                  <a:gd name="csY0" fmla="*/ 0 h 314583"/>
                  <a:gd name="csX1" fmla="*/ 362382 w 362381"/>
                  <a:gd name="csY1" fmla="*/ 27051 h 314583"/>
                  <a:gd name="csX2" fmla="*/ 0 w 362381"/>
                  <a:gd name="csY2" fmla="*/ 171935 h 314583"/>
                  <a:gd name="csX3" fmla="*/ 9461 w 362381"/>
                  <a:gd name="csY3" fmla="*/ 143224 h 314583"/>
                  <a:gd name="csX4" fmla="*/ 335656 w 362381"/>
                  <a:gd name="csY4" fmla="*/ 166 h 314583"/>
                </a:gdLst>
                <a:ahLst/>
                <a:cxnLst>
                  <a:cxn ang="0">
                    <a:pos x="csX0" y="csY0"/>
                  </a:cxn>
                  <a:cxn ang="0">
                    <a:pos x="csX1" y="csY1"/>
                  </a:cxn>
                  <a:cxn ang="0">
                    <a:pos x="csX2" y="csY2"/>
                  </a:cxn>
                  <a:cxn ang="0">
                    <a:pos x="csX3" y="csY3"/>
                  </a:cxn>
                  <a:cxn ang="0">
                    <a:pos x="csX4" y="csY4"/>
                  </a:cxn>
                </a:cxnLst>
                <a:rect l="l" t="t" r="r" b="b"/>
                <a:pathLst>
                  <a:path w="362381" h="314583">
                    <a:moveTo>
                      <a:pt x="335489" y="0"/>
                    </a:moveTo>
                    <a:lnTo>
                      <a:pt x="362382" y="27051"/>
                    </a:lnTo>
                    <a:cubicBezTo>
                      <a:pt x="339143" y="259396"/>
                      <a:pt x="152555" y="460375"/>
                      <a:pt x="0" y="171935"/>
                    </a:cubicBezTo>
                    <a:lnTo>
                      <a:pt x="9461" y="143224"/>
                    </a:lnTo>
                    <a:cubicBezTo>
                      <a:pt x="138777" y="135756"/>
                      <a:pt x="249834" y="100406"/>
                      <a:pt x="335656" y="166"/>
                    </a:cubicBezTo>
                    <a:close/>
                  </a:path>
                </a:pathLst>
              </a:custGeom>
              <a:solidFill>
                <a:srgbClr val="111212"/>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4F5DF931-C87B-B390-1757-FF8D23295DBD}"/>
                  </a:ext>
                </a:extLst>
              </p:cNvPr>
              <p:cNvSpPr/>
              <p:nvPr/>
            </p:nvSpPr>
            <p:spPr>
              <a:xfrm>
                <a:off x="-31683112" y="-8175347"/>
                <a:ext cx="322435" cy="294867"/>
              </a:xfrm>
              <a:custGeom>
                <a:avLst/>
                <a:gdLst>
                  <a:gd name="csX0" fmla="*/ 320549 w 322435"/>
                  <a:gd name="csY0" fmla="*/ 134562 h 294867"/>
                  <a:gd name="csX1" fmla="*/ 203186 w 322435"/>
                  <a:gd name="csY1" fmla="*/ 294382 h 294867"/>
                  <a:gd name="csX2" fmla="*/ 0 w 322435"/>
                  <a:gd name="csY2" fmla="*/ 10755 h 294867"/>
                  <a:gd name="csX3" fmla="*/ 104912 w 322435"/>
                  <a:gd name="csY3" fmla="*/ 90417 h 294867"/>
                  <a:gd name="csX4" fmla="*/ 228419 w 322435"/>
                  <a:gd name="csY4" fmla="*/ 143690 h 294867"/>
                  <a:gd name="csX5" fmla="*/ 320383 w 322435"/>
                  <a:gd name="csY5" fmla="*/ 134562 h 294867"/>
                </a:gdLst>
                <a:ahLst/>
                <a:cxnLst>
                  <a:cxn ang="0">
                    <a:pos x="csX0" y="csY0"/>
                  </a:cxn>
                  <a:cxn ang="0">
                    <a:pos x="csX1" y="csY1"/>
                  </a:cxn>
                  <a:cxn ang="0">
                    <a:pos x="csX2" y="csY2"/>
                  </a:cxn>
                  <a:cxn ang="0">
                    <a:pos x="csX3" y="csY3"/>
                  </a:cxn>
                  <a:cxn ang="0">
                    <a:pos x="csX4" y="csY4"/>
                  </a:cxn>
                  <a:cxn ang="0">
                    <a:pos x="csX5" y="csY5"/>
                  </a:cxn>
                </a:cxnLst>
                <a:rect l="l" t="t" r="r" b="b"/>
                <a:pathLst>
                  <a:path w="322435" h="294867">
                    <a:moveTo>
                      <a:pt x="320549" y="134562"/>
                    </a:moveTo>
                    <a:cubicBezTo>
                      <a:pt x="333165" y="204930"/>
                      <a:pt x="281206" y="288408"/>
                      <a:pt x="203186" y="294382"/>
                    </a:cubicBezTo>
                    <a:cubicBezTo>
                      <a:pt x="59096" y="305502"/>
                      <a:pt x="10789" y="122779"/>
                      <a:pt x="0" y="10755"/>
                    </a:cubicBezTo>
                    <a:cubicBezTo>
                      <a:pt x="15936" y="-33888"/>
                      <a:pt x="84661" y="73821"/>
                      <a:pt x="104912" y="90417"/>
                    </a:cubicBezTo>
                    <a:cubicBezTo>
                      <a:pt x="137448" y="116970"/>
                      <a:pt x="185423" y="143690"/>
                      <a:pt x="228419" y="143690"/>
                    </a:cubicBezTo>
                    <a:cubicBezTo>
                      <a:pt x="261950" y="143690"/>
                      <a:pt x="290337" y="118962"/>
                      <a:pt x="320383" y="134562"/>
                    </a:cubicBezTo>
                    <a:close/>
                  </a:path>
                </a:pathLst>
              </a:custGeom>
              <a:solidFill>
                <a:srgbClr val="111212"/>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538CA307-81C4-6FB2-F51F-014486EB2309}"/>
                  </a:ext>
                </a:extLst>
              </p:cNvPr>
              <p:cNvSpPr/>
              <p:nvPr/>
            </p:nvSpPr>
            <p:spPr>
              <a:xfrm>
                <a:off x="-32613495" y="-7946354"/>
                <a:ext cx="451536" cy="254017"/>
              </a:xfrm>
              <a:custGeom>
                <a:avLst/>
                <a:gdLst>
                  <a:gd name="csX0" fmla="*/ 420589 w 451536"/>
                  <a:gd name="csY0" fmla="*/ 0 h 254017"/>
                  <a:gd name="csX1" fmla="*/ 440677 w 451536"/>
                  <a:gd name="csY1" fmla="*/ 80657 h 254017"/>
                  <a:gd name="csX2" fmla="*/ 354521 w 451536"/>
                  <a:gd name="csY2" fmla="*/ 168450 h 254017"/>
                  <a:gd name="csX3" fmla="*/ 57543 w 451536"/>
                  <a:gd name="csY3" fmla="*/ 246950 h 254017"/>
                  <a:gd name="csX4" fmla="*/ 2099 w 451536"/>
                  <a:gd name="csY4" fmla="*/ 146212 h 254017"/>
                  <a:gd name="csX5" fmla="*/ 168599 w 451536"/>
                  <a:gd name="csY5" fmla="*/ 163969 h 254017"/>
                  <a:gd name="csX6" fmla="*/ 249110 w 451536"/>
                  <a:gd name="csY6" fmla="*/ 85802 h 254017"/>
                  <a:gd name="csX7" fmla="*/ 405318 w 451536"/>
                  <a:gd name="csY7" fmla="*/ 5145 h 254017"/>
                  <a:gd name="csX8" fmla="*/ 420423 w 451536"/>
                  <a:gd name="csY8" fmla="*/ 166 h 2540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1536" h="254017">
                    <a:moveTo>
                      <a:pt x="420589" y="0"/>
                    </a:moveTo>
                    <a:cubicBezTo>
                      <a:pt x="462422" y="19749"/>
                      <a:pt x="453956" y="42984"/>
                      <a:pt x="440677" y="80657"/>
                    </a:cubicBezTo>
                    <a:cubicBezTo>
                      <a:pt x="420257" y="78002"/>
                      <a:pt x="378756" y="148701"/>
                      <a:pt x="354521" y="168450"/>
                    </a:cubicBezTo>
                    <a:cubicBezTo>
                      <a:pt x="278991" y="230188"/>
                      <a:pt x="153492" y="271180"/>
                      <a:pt x="57543" y="246950"/>
                    </a:cubicBezTo>
                    <a:cubicBezTo>
                      <a:pt x="30817" y="209609"/>
                      <a:pt x="-9687" y="206123"/>
                      <a:pt x="2099" y="146212"/>
                    </a:cubicBezTo>
                    <a:cubicBezTo>
                      <a:pt x="49575" y="174093"/>
                      <a:pt x="116308" y="176084"/>
                      <a:pt x="168599" y="163969"/>
                    </a:cubicBezTo>
                    <a:cubicBezTo>
                      <a:pt x="198811" y="156999"/>
                      <a:pt x="275171" y="127956"/>
                      <a:pt x="249110" y="85802"/>
                    </a:cubicBezTo>
                    <a:cubicBezTo>
                      <a:pt x="296088" y="67712"/>
                      <a:pt x="356845" y="29375"/>
                      <a:pt x="405318" y="5145"/>
                    </a:cubicBezTo>
                    <a:cubicBezTo>
                      <a:pt x="412289" y="1660"/>
                      <a:pt x="417602" y="1494"/>
                      <a:pt x="420423" y="166"/>
                    </a:cubicBezTo>
                    <a:close/>
                  </a:path>
                </a:pathLst>
              </a:custGeom>
              <a:solidFill>
                <a:srgbClr val="C0C0C0"/>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6F7DD609-AD8D-8B39-25BE-5652B852D5E0}"/>
                  </a:ext>
                </a:extLst>
              </p:cNvPr>
              <p:cNvSpPr/>
              <p:nvPr/>
            </p:nvSpPr>
            <p:spPr>
              <a:xfrm>
                <a:off x="-32709102" y="-7775248"/>
                <a:ext cx="633252" cy="306656"/>
              </a:xfrm>
              <a:custGeom>
                <a:avLst/>
                <a:gdLst>
                  <a:gd name="csX0" fmla="*/ 72639 w 633252"/>
                  <a:gd name="csY0" fmla="*/ 156501 h 306656"/>
                  <a:gd name="csX1" fmla="*/ 576621 w 633252"/>
                  <a:gd name="csY1" fmla="*/ 60741 h 306656"/>
                  <a:gd name="csX2" fmla="*/ 592060 w 633252"/>
                  <a:gd name="csY2" fmla="*/ 8298 h 306656"/>
                  <a:gd name="csX3" fmla="*/ 604510 w 633252"/>
                  <a:gd name="csY3" fmla="*/ 0 h 306656"/>
                  <a:gd name="csX4" fmla="*/ 549064 w 633252"/>
                  <a:gd name="csY4" fmla="*/ 181893 h 306656"/>
                  <a:gd name="csX5" fmla="*/ 39605 w 633252"/>
                  <a:gd name="csY5" fmla="*/ 196829 h 306656"/>
                  <a:gd name="csX6" fmla="*/ 28482 w 633252"/>
                  <a:gd name="csY6" fmla="*/ 96589 h 306656"/>
                  <a:gd name="csX7" fmla="*/ 72473 w 633252"/>
                  <a:gd name="csY7" fmla="*/ 156335 h 3066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33252" h="306656">
                    <a:moveTo>
                      <a:pt x="72639" y="156501"/>
                    </a:moveTo>
                    <a:cubicBezTo>
                      <a:pt x="232499" y="332751"/>
                      <a:pt x="475360" y="250601"/>
                      <a:pt x="576621" y="60741"/>
                    </a:cubicBezTo>
                    <a:cubicBezTo>
                      <a:pt x="584921" y="45307"/>
                      <a:pt x="584092" y="24230"/>
                      <a:pt x="592060" y="8298"/>
                    </a:cubicBezTo>
                    <a:lnTo>
                      <a:pt x="604510" y="0"/>
                    </a:lnTo>
                    <a:cubicBezTo>
                      <a:pt x="682032" y="21907"/>
                      <a:pt x="581768" y="149199"/>
                      <a:pt x="549064" y="181893"/>
                    </a:cubicBezTo>
                    <a:cubicBezTo>
                      <a:pt x="411948" y="318645"/>
                      <a:pt x="172573" y="369429"/>
                      <a:pt x="39605" y="196829"/>
                    </a:cubicBezTo>
                    <a:cubicBezTo>
                      <a:pt x="22008" y="174093"/>
                      <a:pt x="-33270" y="96091"/>
                      <a:pt x="28482" y="96589"/>
                    </a:cubicBezTo>
                    <a:cubicBezTo>
                      <a:pt x="44586" y="100572"/>
                      <a:pt x="60854" y="143556"/>
                      <a:pt x="72473" y="156335"/>
                    </a:cubicBezTo>
                    <a:close/>
                  </a:path>
                </a:pathLst>
              </a:custGeom>
              <a:solidFill>
                <a:srgbClr val="111212"/>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91550399-DE4D-85C3-9266-88ADE381C0F1}"/>
                  </a:ext>
                </a:extLst>
              </p:cNvPr>
              <p:cNvSpPr/>
              <p:nvPr/>
            </p:nvSpPr>
            <p:spPr>
              <a:xfrm>
                <a:off x="-32647934" y="-7865769"/>
                <a:ext cx="493517" cy="227120"/>
              </a:xfrm>
              <a:custGeom>
                <a:avLst/>
                <a:gdLst>
                  <a:gd name="csX0" fmla="*/ 475282 w 493517"/>
                  <a:gd name="csY0" fmla="*/ 73 h 227120"/>
                  <a:gd name="csX1" fmla="*/ 490387 w 493517"/>
                  <a:gd name="csY1" fmla="*/ 40401 h 227120"/>
                  <a:gd name="csX2" fmla="*/ 51977 w 493517"/>
                  <a:gd name="csY2" fmla="*/ 211673 h 227120"/>
                  <a:gd name="csX3" fmla="*/ 23257 w 493517"/>
                  <a:gd name="csY3" fmla="*/ 136990 h 227120"/>
                  <a:gd name="csX4" fmla="*/ 92314 w 493517"/>
                  <a:gd name="csY4" fmla="*/ 166366 h 227120"/>
                  <a:gd name="csX5" fmla="*/ 389292 w 493517"/>
                  <a:gd name="csY5" fmla="*/ 87866 h 227120"/>
                  <a:gd name="csX6" fmla="*/ 475446 w 493517"/>
                  <a:gd name="csY6" fmla="*/ 73 h 2271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3517" h="227120">
                    <a:moveTo>
                      <a:pt x="475282" y="73"/>
                    </a:moveTo>
                    <a:cubicBezTo>
                      <a:pt x="495700" y="2728"/>
                      <a:pt x="496033" y="25299"/>
                      <a:pt x="490387" y="40401"/>
                    </a:cubicBezTo>
                    <a:cubicBezTo>
                      <a:pt x="423324" y="169685"/>
                      <a:pt x="187766" y="265942"/>
                      <a:pt x="51977" y="211673"/>
                    </a:cubicBezTo>
                    <a:cubicBezTo>
                      <a:pt x="21764" y="199558"/>
                      <a:pt x="-30527" y="159893"/>
                      <a:pt x="23257" y="136990"/>
                    </a:cubicBezTo>
                    <a:cubicBezTo>
                      <a:pt x="47162" y="149106"/>
                      <a:pt x="65588" y="159561"/>
                      <a:pt x="92314" y="166366"/>
                    </a:cubicBezTo>
                    <a:cubicBezTo>
                      <a:pt x="188264" y="190596"/>
                      <a:pt x="313594" y="149438"/>
                      <a:pt x="389292" y="87866"/>
                    </a:cubicBezTo>
                    <a:cubicBezTo>
                      <a:pt x="413528" y="68117"/>
                      <a:pt x="455028" y="-2582"/>
                      <a:pt x="475446" y="73"/>
                    </a:cubicBezTo>
                    <a:close/>
                  </a:path>
                </a:pathLst>
              </a:custGeom>
              <a:solidFill>
                <a:srgbClr val="111212"/>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45DF6096-B61F-9AE6-6B45-C9AA18B1E8D2}"/>
                  </a:ext>
                </a:extLst>
              </p:cNvPr>
              <p:cNvSpPr/>
              <p:nvPr/>
            </p:nvSpPr>
            <p:spPr>
              <a:xfrm>
                <a:off x="-31472134" y="-7149902"/>
                <a:ext cx="448966" cy="71063"/>
              </a:xfrm>
              <a:custGeom>
                <a:avLst/>
                <a:gdLst>
                  <a:gd name="csX0" fmla="*/ 11629 w 448966"/>
                  <a:gd name="csY0" fmla="*/ 16425 h 71063"/>
                  <a:gd name="csX1" fmla="*/ 432279 w 448966"/>
                  <a:gd name="csY1" fmla="*/ 8458 h 71063"/>
                  <a:gd name="csX2" fmla="*/ 434604 w 448966"/>
                  <a:gd name="csY2" fmla="*/ 53766 h 71063"/>
                  <a:gd name="csX3" fmla="*/ 13124 w 448966"/>
                  <a:gd name="csY3" fmla="*/ 54595 h 71063"/>
                  <a:gd name="csX4" fmla="*/ 9 w 448966"/>
                  <a:gd name="csY4" fmla="*/ 37668 h 71063"/>
                  <a:gd name="csX5" fmla="*/ 11629 w 448966"/>
                  <a:gd name="csY5" fmla="*/ 16425 h 71063"/>
                </a:gdLst>
                <a:ahLst/>
                <a:cxnLst>
                  <a:cxn ang="0">
                    <a:pos x="csX0" y="csY0"/>
                  </a:cxn>
                  <a:cxn ang="0">
                    <a:pos x="csX1" y="csY1"/>
                  </a:cxn>
                  <a:cxn ang="0">
                    <a:pos x="csX2" y="csY2"/>
                  </a:cxn>
                  <a:cxn ang="0">
                    <a:pos x="csX3" y="csY3"/>
                  </a:cxn>
                  <a:cxn ang="0">
                    <a:pos x="csX4" y="csY4"/>
                  </a:cxn>
                  <a:cxn ang="0">
                    <a:pos x="csX5" y="csY5"/>
                  </a:cxn>
                </a:cxnLst>
                <a:rect l="l" t="t" r="r" b="b"/>
                <a:pathLst>
                  <a:path w="448966" h="71063">
                    <a:moveTo>
                      <a:pt x="11629" y="16425"/>
                    </a:moveTo>
                    <a:cubicBezTo>
                      <a:pt x="36199" y="-5"/>
                      <a:pt x="400572" y="-6644"/>
                      <a:pt x="432279" y="8458"/>
                    </a:cubicBezTo>
                    <a:cubicBezTo>
                      <a:pt x="451038" y="21403"/>
                      <a:pt x="456847" y="41319"/>
                      <a:pt x="434604" y="53766"/>
                    </a:cubicBezTo>
                    <a:cubicBezTo>
                      <a:pt x="395259" y="75673"/>
                      <a:pt x="50641" y="77664"/>
                      <a:pt x="13124" y="54595"/>
                    </a:cubicBezTo>
                    <a:cubicBezTo>
                      <a:pt x="6816" y="50612"/>
                      <a:pt x="342" y="45966"/>
                      <a:pt x="9" y="37668"/>
                    </a:cubicBezTo>
                    <a:cubicBezTo>
                      <a:pt x="-323" y="34183"/>
                      <a:pt x="8309" y="18582"/>
                      <a:pt x="11629" y="16425"/>
                    </a:cubicBezTo>
                    <a:close/>
                  </a:path>
                </a:pathLst>
              </a:custGeom>
              <a:solidFill>
                <a:srgbClr val="111212"/>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57DCDCB8-5940-2BE0-F9BF-52B985605AE9}"/>
                  </a:ext>
                </a:extLst>
              </p:cNvPr>
              <p:cNvSpPr/>
              <p:nvPr/>
            </p:nvSpPr>
            <p:spPr>
              <a:xfrm>
                <a:off x="-29522049" y="-9353085"/>
                <a:ext cx="362497" cy="167956"/>
              </a:xfrm>
              <a:custGeom>
                <a:avLst/>
                <a:gdLst>
                  <a:gd name="csX0" fmla="*/ 449 w 362497"/>
                  <a:gd name="csY0" fmla="*/ 86679 h 167956"/>
                  <a:gd name="csX1" fmla="*/ 208782 w 362497"/>
                  <a:gd name="csY1" fmla="*/ 1873 h 167956"/>
                  <a:gd name="csX2" fmla="*/ 222227 w 362497"/>
                  <a:gd name="csY2" fmla="*/ 24112 h 167956"/>
                  <a:gd name="csX3" fmla="*/ 101211 w 362497"/>
                  <a:gd name="csY3" fmla="*/ 81535 h 167956"/>
                  <a:gd name="csX4" fmla="*/ 346729 w 362497"/>
                  <a:gd name="csY4" fmla="*/ 130991 h 167956"/>
                  <a:gd name="csX5" fmla="*/ 362498 w 362497"/>
                  <a:gd name="csY5" fmla="*/ 166506 h 167956"/>
                  <a:gd name="csX6" fmla="*/ 282652 w 362497"/>
                  <a:gd name="csY6" fmla="*/ 167336 h 167956"/>
                  <a:gd name="csX7" fmla="*/ 20368 w 362497"/>
                  <a:gd name="csY7" fmla="*/ 119706 h 167956"/>
                  <a:gd name="csX8" fmla="*/ 449 w 362497"/>
                  <a:gd name="csY8" fmla="*/ 86679 h 167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62497" h="167956">
                    <a:moveTo>
                      <a:pt x="449" y="86679"/>
                    </a:moveTo>
                    <a:cubicBezTo>
                      <a:pt x="8250" y="44359"/>
                      <a:pt x="165620" y="-10906"/>
                      <a:pt x="208782" y="1873"/>
                    </a:cubicBezTo>
                    <a:lnTo>
                      <a:pt x="222227" y="24112"/>
                    </a:lnTo>
                    <a:cubicBezTo>
                      <a:pt x="223390" y="68424"/>
                      <a:pt x="122958" y="52491"/>
                      <a:pt x="101211" y="81535"/>
                    </a:cubicBezTo>
                    <a:lnTo>
                      <a:pt x="346729" y="130991"/>
                    </a:lnTo>
                    <a:lnTo>
                      <a:pt x="362498" y="166506"/>
                    </a:lnTo>
                    <a:cubicBezTo>
                      <a:pt x="336270" y="166838"/>
                      <a:pt x="308880" y="168996"/>
                      <a:pt x="282652" y="167336"/>
                    </a:cubicBezTo>
                    <a:cubicBezTo>
                      <a:pt x="252108" y="165179"/>
                      <a:pt x="39459" y="128833"/>
                      <a:pt x="20368" y="119706"/>
                    </a:cubicBezTo>
                    <a:cubicBezTo>
                      <a:pt x="7255" y="113565"/>
                      <a:pt x="-2208" y="101450"/>
                      <a:pt x="449" y="86679"/>
                    </a:cubicBezTo>
                    <a:close/>
                  </a:path>
                </a:pathLst>
              </a:custGeom>
              <a:solidFill>
                <a:srgbClr val="111212"/>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35CC0F39-99FA-C8DA-1318-F41F23D2B4BA}"/>
                  </a:ext>
                </a:extLst>
              </p:cNvPr>
              <p:cNvSpPr/>
              <p:nvPr/>
            </p:nvSpPr>
            <p:spPr>
              <a:xfrm>
                <a:off x="-32355731" y="-8188236"/>
                <a:ext cx="223054" cy="247514"/>
              </a:xfrm>
              <a:custGeom>
                <a:avLst/>
                <a:gdLst>
                  <a:gd name="csX0" fmla="*/ 122488 w 223054"/>
                  <a:gd name="csY0" fmla="*/ 77 h 247514"/>
                  <a:gd name="csX1" fmla="*/ 192208 w 223054"/>
                  <a:gd name="csY1" fmla="*/ 33933 h 247514"/>
                  <a:gd name="csX2" fmla="*/ 170463 w 223054"/>
                  <a:gd name="csY2" fmla="*/ 60985 h 247514"/>
                  <a:gd name="csX3" fmla="*/ 154029 w 223054"/>
                  <a:gd name="csY3" fmla="*/ 190268 h 247514"/>
                  <a:gd name="csX4" fmla="*/ 218768 w 223054"/>
                  <a:gd name="csY4" fmla="*/ 178319 h 247514"/>
                  <a:gd name="csX5" fmla="*/ 162825 w 223054"/>
                  <a:gd name="csY5" fmla="*/ 241882 h 247514"/>
                  <a:gd name="csX6" fmla="*/ 147720 w 223054"/>
                  <a:gd name="csY6" fmla="*/ 246861 h 247514"/>
                  <a:gd name="csX7" fmla="*/ 16745 w 223054"/>
                  <a:gd name="csY7" fmla="*/ 45385 h 247514"/>
                  <a:gd name="csX8" fmla="*/ 122654 w 223054"/>
                  <a:gd name="csY8" fmla="*/ 77 h 247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3054" h="247514">
                    <a:moveTo>
                      <a:pt x="122488" y="77"/>
                    </a:moveTo>
                    <a:cubicBezTo>
                      <a:pt x="150873" y="907"/>
                      <a:pt x="181916" y="3065"/>
                      <a:pt x="192208" y="33933"/>
                    </a:cubicBezTo>
                    <a:lnTo>
                      <a:pt x="170463" y="60985"/>
                    </a:lnTo>
                    <a:cubicBezTo>
                      <a:pt x="14088" y="-8387"/>
                      <a:pt x="16745" y="213337"/>
                      <a:pt x="154029" y="190268"/>
                    </a:cubicBezTo>
                    <a:cubicBezTo>
                      <a:pt x="173782" y="186949"/>
                      <a:pt x="196192" y="156910"/>
                      <a:pt x="218768" y="178319"/>
                    </a:cubicBezTo>
                    <a:cubicBezTo>
                      <a:pt x="237692" y="227112"/>
                      <a:pt x="189387" y="229103"/>
                      <a:pt x="162825" y="241882"/>
                    </a:cubicBezTo>
                    <a:cubicBezTo>
                      <a:pt x="160004" y="243210"/>
                      <a:pt x="154691" y="243542"/>
                      <a:pt x="147720" y="246861"/>
                    </a:cubicBezTo>
                    <a:cubicBezTo>
                      <a:pt x="47953" y="257648"/>
                      <a:pt x="-37206" y="132514"/>
                      <a:pt x="16745" y="45385"/>
                    </a:cubicBezTo>
                    <a:cubicBezTo>
                      <a:pt x="38157" y="10699"/>
                      <a:pt x="84639" y="-1085"/>
                      <a:pt x="122654" y="77"/>
                    </a:cubicBezTo>
                    <a:close/>
                  </a:path>
                </a:pathLst>
              </a:custGeom>
              <a:solidFill>
                <a:srgbClr val="111212"/>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4EF40E2B-6F35-A58E-3C03-0318521F0BA5}"/>
                  </a:ext>
                </a:extLst>
              </p:cNvPr>
              <p:cNvSpPr/>
              <p:nvPr/>
            </p:nvSpPr>
            <p:spPr>
              <a:xfrm>
                <a:off x="-32647168" y="-7860884"/>
                <a:ext cx="288281" cy="85390"/>
              </a:xfrm>
              <a:custGeom>
                <a:avLst/>
                <a:gdLst>
                  <a:gd name="csX0" fmla="*/ 282949 w 288281"/>
                  <a:gd name="csY0" fmla="*/ 166 h 85390"/>
                  <a:gd name="csX1" fmla="*/ 202439 w 288281"/>
                  <a:gd name="csY1" fmla="*/ 78333 h 85390"/>
                  <a:gd name="csX2" fmla="*/ 35938 w 288281"/>
                  <a:gd name="csY2" fmla="*/ 60576 h 85390"/>
                  <a:gd name="csX3" fmla="*/ 15520 w 288281"/>
                  <a:gd name="csY3" fmla="*/ 1991 h 85390"/>
                  <a:gd name="csX4" fmla="*/ 144006 w 288281"/>
                  <a:gd name="csY4" fmla="*/ 35350 h 85390"/>
                  <a:gd name="csX5" fmla="*/ 282949 w 288281"/>
                  <a:gd name="csY5" fmla="*/ 0 h 85390"/>
                </a:gdLst>
                <a:ahLst/>
                <a:cxnLst>
                  <a:cxn ang="0">
                    <a:pos x="csX0" y="csY0"/>
                  </a:cxn>
                  <a:cxn ang="0">
                    <a:pos x="csX1" y="csY1"/>
                  </a:cxn>
                  <a:cxn ang="0">
                    <a:pos x="csX2" y="csY2"/>
                  </a:cxn>
                  <a:cxn ang="0">
                    <a:pos x="csX3" y="csY3"/>
                  </a:cxn>
                  <a:cxn ang="0">
                    <a:pos x="csX4" y="csY4"/>
                  </a:cxn>
                  <a:cxn ang="0">
                    <a:pos x="csX5" y="csY5"/>
                  </a:cxn>
                </a:cxnLst>
                <a:rect l="l" t="t" r="r" b="b"/>
                <a:pathLst>
                  <a:path w="288281" h="85390">
                    <a:moveTo>
                      <a:pt x="282949" y="166"/>
                    </a:moveTo>
                    <a:cubicBezTo>
                      <a:pt x="309011" y="42320"/>
                      <a:pt x="232650" y="71363"/>
                      <a:pt x="202439" y="78333"/>
                    </a:cubicBezTo>
                    <a:cubicBezTo>
                      <a:pt x="150148" y="90449"/>
                      <a:pt x="83415" y="88457"/>
                      <a:pt x="35938" y="60576"/>
                    </a:cubicBezTo>
                    <a:cubicBezTo>
                      <a:pt x="13528" y="47465"/>
                      <a:pt x="-20004" y="26720"/>
                      <a:pt x="15520" y="1991"/>
                    </a:cubicBezTo>
                    <a:cubicBezTo>
                      <a:pt x="60672" y="7966"/>
                      <a:pt x="95366" y="35681"/>
                      <a:pt x="144006" y="35350"/>
                    </a:cubicBezTo>
                    <a:cubicBezTo>
                      <a:pt x="168241" y="35350"/>
                      <a:pt x="258049" y="9626"/>
                      <a:pt x="282949" y="0"/>
                    </a:cubicBezTo>
                    <a:close/>
                  </a:path>
                </a:pathLst>
              </a:custGeom>
              <a:solidFill>
                <a:srgbClr val="111212"/>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2E60F4C6-68C6-7936-3D23-19A6107BE02B}"/>
                  </a:ext>
                </a:extLst>
              </p:cNvPr>
              <p:cNvSpPr/>
              <p:nvPr/>
            </p:nvSpPr>
            <p:spPr>
              <a:xfrm>
                <a:off x="-31658212" y="-8530369"/>
                <a:ext cx="80012" cy="161555"/>
              </a:xfrm>
              <a:custGeom>
                <a:avLst/>
                <a:gdLst>
                  <a:gd name="csX0" fmla="*/ 20916 w 80012"/>
                  <a:gd name="csY0" fmla="*/ 5975 h 161555"/>
                  <a:gd name="csX1" fmla="*/ 37350 w 80012"/>
                  <a:gd name="csY1" fmla="*/ 0 h 161555"/>
                  <a:gd name="csX2" fmla="*/ 0 w 80012"/>
                  <a:gd name="csY2" fmla="*/ 107543 h 161555"/>
                  <a:gd name="csX3" fmla="*/ 20916 w 80012"/>
                  <a:gd name="csY3" fmla="*/ 6140 h 161555"/>
                </a:gdLst>
                <a:ahLst/>
                <a:cxnLst>
                  <a:cxn ang="0">
                    <a:pos x="csX0" y="csY0"/>
                  </a:cxn>
                  <a:cxn ang="0">
                    <a:pos x="csX1" y="csY1"/>
                  </a:cxn>
                  <a:cxn ang="0">
                    <a:pos x="csX2" y="csY2"/>
                  </a:cxn>
                  <a:cxn ang="0">
                    <a:pos x="csX3" y="csY3"/>
                  </a:cxn>
                </a:cxnLst>
                <a:rect l="l" t="t" r="r" b="b"/>
                <a:pathLst>
                  <a:path w="80012" h="161555">
                    <a:moveTo>
                      <a:pt x="20916" y="5975"/>
                    </a:moveTo>
                    <a:lnTo>
                      <a:pt x="37350" y="0"/>
                    </a:lnTo>
                    <a:cubicBezTo>
                      <a:pt x="122510" y="41988"/>
                      <a:pt x="64409" y="261388"/>
                      <a:pt x="0" y="107543"/>
                    </a:cubicBezTo>
                    <a:lnTo>
                      <a:pt x="20916" y="6140"/>
                    </a:lnTo>
                    <a:close/>
                  </a:path>
                </a:pathLst>
              </a:custGeom>
              <a:solidFill>
                <a:srgbClr val="111212"/>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612564FC-6073-C6F4-5F57-DAC0EB6388D8}"/>
                  </a:ext>
                </a:extLst>
              </p:cNvPr>
              <p:cNvSpPr/>
              <p:nvPr/>
            </p:nvSpPr>
            <p:spPr>
              <a:xfrm>
                <a:off x="-29551182" y="-8964952"/>
                <a:ext cx="80391" cy="167374"/>
              </a:xfrm>
              <a:custGeom>
                <a:avLst/>
                <a:gdLst>
                  <a:gd name="csX0" fmla="*/ 73406 w 80391"/>
                  <a:gd name="csY0" fmla="*/ 24825 h 167374"/>
                  <a:gd name="csX1" fmla="*/ 64773 w 80391"/>
                  <a:gd name="csY1" fmla="*/ 28310 h 167374"/>
                  <a:gd name="csX2" fmla="*/ 80376 w 80391"/>
                  <a:gd name="csY2" fmla="*/ 73784 h 167374"/>
                  <a:gd name="csX3" fmla="*/ 23107 w 80391"/>
                  <a:gd name="csY3" fmla="*/ 166224 h 167374"/>
                  <a:gd name="csX4" fmla="*/ 40371 w 80391"/>
                  <a:gd name="csY4" fmla="*/ 1425 h 167374"/>
                  <a:gd name="csX5" fmla="*/ 73572 w 80391"/>
                  <a:gd name="csY5" fmla="*/ 24825 h 167374"/>
                </a:gdLst>
                <a:ahLst/>
                <a:cxnLst>
                  <a:cxn ang="0">
                    <a:pos x="csX0" y="csY0"/>
                  </a:cxn>
                  <a:cxn ang="0">
                    <a:pos x="csX1" y="csY1"/>
                  </a:cxn>
                  <a:cxn ang="0">
                    <a:pos x="csX2" y="csY2"/>
                  </a:cxn>
                  <a:cxn ang="0">
                    <a:pos x="csX3" y="csY3"/>
                  </a:cxn>
                  <a:cxn ang="0">
                    <a:pos x="csX4" y="csY4"/>
                  </a:cxn>
                  <a:cxn ang="0">
                    <a:pos x="csX5" y="csY5"/>
                  </a:cxn>
                </a:cxnLst>
                <a:rect l="l" t="t" r="r" b="b"/>
                <a:pathLst>
                  <a:path w="80391" h="167374">
                    <a:moveTo>
                      <a:pt x="73406" y="24825"/>
                    </a:moveTo>
                    <a:cubicBezTo>
                      <a:pt x="73406" y="24825"/>
                      <a:pt x="64275" y="26319"/>
                      <a:pt x="64773" y="28310"/>
                    </a:cubicBezTo>
                    <a:cubicBezTo>
                      <a:pt x="68591" y="43247"/>
                      <a:pt x="80875" y="47064"/>
                      <a:pt x="80376" y="73784"/>
                    </a:cubicBezTo>
                    <a:cubicBezTo>
                      <a:pt x="79880" y="100504"/>
                      <a:pt x="59959" y="177675"/>
                      <a:pt x="23107" y="166224"/>
                    </a:cubicBezTo>
                    <a:cubicBezTo>
                      <a:pt x="-33334" y="113946"/>
                      <a:pt x="30079" y="56690"/>
                      <a:pt x="40371" y="1425"/>
                    </a:cubicBezTo>
                    <a:cubicBezTo>
                      <a:pt x="68425" y="-3554"/>
                      <a:pt x="67098" y="4578"/>
                      <a:pt x="73572" y="24825"/>
                    </a:cubicBezTo>
                    <a:close/>
                  </a:path>
                </a:pathLst>
              </a:custGeom>
              <a:solidFill>
                <a:srgbClr val="111212"/>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B7745DBD-EBAD-9722-2D04-6B7FB27BFFBC}"/>
                  </a:ext>
                </a:extLst>
              </p:cNvPr>
              <p:cNvSpPr/>
              <p:nvPr/>
            </p:nvSpPr>
            <p:spPr>
              <a:xfrm>
                <a:off x="-30907213" y="-8569022"/>
                <a:ext cx="186398" cy="56494"/>
              </a:xfrm>
              <a:custGeom>
                <a:avLst/>
                <a:gdLst>
                  <a:gd name="csX0" fmla="*/ 179774 w 186398"/>
                  <a:gd name="csY0" fmla="*/ 9277 h 56494"/>
                  <a:gd name="csX1" fmla="*/ 168154 w 186398"/>
                  <a:gd name="csY1" fmla="*/ 53257 h 56494"/>
                  <a:gd name="csX2" fmla="*/ 179774 w 186398"/>
                  <a:gd name="csY2" fmla="*/ 9277 h 56494"/>
                </a:gdLst>
                <a:ahLst/>
                <a:cxnLst>
                  <a:cxn ang="0">
                    <a:pos x="csX0" y="csY0"/>
                  </a:cxn>
                  <a:cxn ang="0">
                    <a:pos x="csX1" y="csY1"/>
                  </a:cxn>
                  <a:cxn ang="0">
                    <a:pos x="csX2" y="csY2"/>
                  </a:cxn>
                </a:cxnLst>
                <a:rect l="l" t="t" r="r" b="b"/>
                <a:pathLst>
                  <a:path w="186398" h="56494">
                    <a:moveTo>
                      <a:pt x="179774" y="9277"/>
                    </a:moveTo>
                    <a:cubicBezTo>
                      <a:pt x="189733" y="25376"/>
                      <a:pt x="190398" y="49108"/>
                      <a:pt x="168154" y="53257"/>
                    </a:cubicBezTo>
                    <a:cubicBezTo>
                      <a:pt x="-84502" y="76159"/>
                      <a:pt x="-29056" y="-31383"/>
                      <a:pt x="179774" y="9277"/>
                    </a:cubicBezTo>
                    <a:close/>
                  </a:path>
                </a:pathLst>
              </a:custGeom>
              <a:solidFill>
                <a:srgbClr val="111212"/>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422B5E51-C9D8-ADCC-0C90-2BF1DE77EE11}"/>
                  </a:ext>
                </a:extLst>
              </p:cNvPr>
              <p:cNvSpPr/>
              <p:nvPr/>
            </p:nvSpPr>
            <p:spPr>
              <a:xfrm>
                <a:off x="-31043817" y="-9070457"/>
                <a:ext cx="97723" cy="181524"/>
              </a:xfrm>
              <a:custGeom>
                <a:avLst/>
                <a:gdLst>
                  <a:gd name="csX0" fmla="*/ 69200 w 97723"/>
                  <a:gd name="csY0" fmla="*/ 1379 h 181524"/>
                  <a:gd name="csX1" fmla="*/ 93768 w 97723"/>
                  <a:gd name="csY1" fmla="*/ 5030 h 181524"/>
                  <a:gd name="csX2" fmla="*/ 13589 w 97723"/>
                  <a:gd name="csY2" fmla="*/ 181280 h 181524"/>
                  <a:gd name="csX3" fmla="*/ 973 w 97723"/>
                  <a:gd name="csY3" fmla="*/ 168169 h 181524"/>
                  <a:gd name="csX4" fmla="*/ 69033 w 97723"/>
                  <a:gd name="csY4" fmla="*/ 1379 h 181524"/>
                </a:gdLst>
                <a:ahLst/>
                <a:cxnLst>
                  <a:cxn ang="0">
                    <a:pos x="csX0" y="csY0"/>
                  </a:cxn>
                  <a:cxn ang="0">
                    <a:pos x="csX1" y="csY1"/>
                  </a:cxn>
                  <a:cxn ang="0">
                    <a:pos x="csX2" y="csY2"/>
                  </a:cxn>
                  <a:cxn ang="0">
                    <a:pos x="csX3" y="csY3"/>
                  </a:cxn>
                  <a:cxn ang="0">
                    <a:pos x="csX4" y="csY4"/>
                  </a:cxn>
                </a:cxnLst>
                <a:rect l="l" t="t" r="r" b="b"/>
                <a:pathLst>
                  <a:path w="97723" h="181524">
                    <a:moveTo>
                      <a:pt x="69200" y="1379"/>
                    </a:moveTo>
                    <a:cubicBezTo>
                      <a:pt x="77500" y="-1277"/>
                      <a:pt x="86631" y="-115"/>
                      <a:pt x="93768" y="5030"/>
                    </a:cubicBezTo>
                    <a:cubicBezTo>
                      <a:pt x="115515" y="23119"/>
                      <a:pt x="41809" y="188748"/>
                      <a:pt x="13589" y="181280"/>
                    </a:cubicBezTo>
                    <a:lnTo>
                      <a:pt x="973" y="168169"/>
                    </a:lnTo>
                    <a:cubicBezTo>
                      <a:pt x="-8322" y="142113"/>
                      <a:pt x="51604" y="7021"/>
                      <a:pt x="69033" y="1379"/>
                    </a:cubicBezTo>
                    <a:close/>
                  </a:path>
                </a:pathLst>
              </a:custGeom>
              <a:solidFill>
                <a:srgbClr val="111212"/>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C893C8B9-3ADE-0612-E91C-F61B9AD82F7B}"/>
                  </a:ext>
                </a:extLst>
              </p:cNvPr>
              <p:cNvSpPr/>
              <p:nvPr/>
            </p:nvSpPr>
            <p:spPr>
              <a:xfrm>
                <a:off x="-31428128" y="-8591510"/>
                <a:ext cx="77982" cy="139326"/>
              </a:xfrm>
              <a:custGeom>
                <a:avLst/>
                <a:gdLst>
                  <a:gd name="csX0" fmla="*/ 20246 w 77982"/>
                  <a:gd name="csY0" fmla="*/ 1229 h 139326"/>
                  <a:gd name="csX1" fmla="*/ 56932 w 77982"/>
                  <a:gd name="csY1" fmla="*/ 139308 h 139326"/>
                  <a:gd name="csX2" fmla="*/ 1488 w 77982"/>
                  <a:gd name="csY2" fmla="*/ 23136 h 139326"/>
                  <a:gd name="csX3" fmla="*/ 20246 w 77982"/>
                  <a:gd name="csY3" fmla="*/ 1229 h 139326"/>
                </a:gdLst>
                <a:ahLst/>
                <a:cxnLst>
                  <a:cxn ang="0">
                    <a:pos x="csX0" y="csY0"/>
                  </a:cxn>
                  <a:cxn ang="0">
                    <a:pos x="csX1" y="csY1"/>
                  </a:cxn>
                  <a:cxn ang="0">
                    <a:pos x="csX2" y="csY2"/>
                  </a:cxn>
                  <a:cxn ang="0">
                    <a:pos x="csX3" y="csY3"/>
                  </a:cxn>
                </a:cxnLst>
                <a:rect l="l" t="t" r="r" b="b"/>
                <a:pathLst>
                  <a:path w="77982" h="139326">
                    <a:moveTo>
                      <a:pt x="20246" y="1229"/>
                    </a:moveTo>
                    <a:cubicBezTo>
                      <a:pt x="76687" y="-14703"/>
                      <a:pt x="97271" y="129351"/>
                      <a:pt x="56932" y="139308"/>
                    </a:cubicBezTo>
                    <a:cubicBezTo>
                      <a:pt x="13938" y="140802"/>
                      <a:pt x="-5815" y="52013"/>
                      <a:pt x="1488" y="23136"/>
                    </a:cubicBezTo>
                    <a:cubicBezTo>
                      <a:pt x="2981" y="14174"/>
                      <a:pt x="11780" y="3552"/>
                      <a:pt x="20246" y="1229"/>
                    </a:cubicBezTo>
                    <a:close/>
                  </a:path>
                </a:pathLst>
              </a:custGeom>
              <a:solidFill>
                <a:srgbClr val="111212"/>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D5CA2BCE-D9C7-EFAC-4AB3-18561A4EAB39}"/>
                  </a:ext>
                </a:extLst>
              </p:cNvPr>
              <p:cNvSpPr/>
              <p:nvPr/>
            </p:nvSpPr>
            <p:spPr>
              <a:xfrm>
                <a:off x="-30953791" y="-8841048"/>
                <a:ext cx="146510" cy="98134"/>
              </a:xfrm>
              <a:custGeom>
                <a:avLst/>
                <a:gdLst>
                  <a:gd name="csX0" fmla="*/ 140693 w 146510"/>
                  <a:gd name="csY0" fmla="*/ 4149 h 98134"/>
                  <a:gd name="csX1" fmla="*/ 4406 w 146510"/>
                  <a:gd name="csY1" fmla="*/ 64559 h 98134"/>
                  <a:gd name="csX2" fmla="*/ 106498 w 146510"/>
                  <a:gd name="csY2" fmla="*/ 0 h 98134"/>
                  <a:gd name="csX3" fmla="*/ 140527 w 146510"/>
                  <a:gd name="csY3" fmla="*/ 3983 h 98134"/>
                </a:gdLst>
                <a:ahLst/>
                <a:cxnLst>
                  <a:cxn ang="0">
                    <a:pos x="csX0" y="csY0"/>
                  </a:cxn>
                  <a:cxn ang="0">
                    <a:pos x="csX1" y="csY1"/>
                  </a:cxn>
                  <a:cxn ang="0">
                    <a:pos x="csX2" y="csY2"/>
                  </a:cxn>
                  <a:cxn ang="0">
                    <a:pos x="csX3" y="csY3"/>
                  </a:cxn>
                </a:cxnLst>
                <a:rect l="l" t="t" r="r" b="b"/>
                <a:pathLst>
                  <a:path w="146510" h="98134">
                    <a:moveTo>
                      <a:pt x="140693" y="4149"/>
                    </a:moveTo>
                    <a:cubicBezTo>
                      <a:pt x="184352" y="47465"/>
                      <a:pt x="-33276" y="151356"/>
                      <a:pt x="4406" y="64559"/>
                    </a:cubicBezTo>
                    <a:cubicBezTo>
                      <a:pt x="12208" y="46635"/>
                      <a:pt x="87740" y="15268"/>
                      <a:pt x="106498" y="0"/>
                    </a:cubicBezTo>
                    <a:lnTo>
                      <a:pt x="140527" y="3983"/>
                    </a:lnTo>
                    <a:close/>
                  </a:path>
                </a:pathLst>
              </a:custGeom>
              <a:solidFill>
                <a:srgbClr val="111212"/>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A715D7B1-8CA7-A74A-9635-FE171512EE71}"/>
                  </a:ext>
                </a:extLst>
              </p:cNvPr>
              <p:cNvSpPr/>
              <p:nvPr/>
            </p:nvSpPr>
            <p:spPr>
              <a:xfrm>
                <a:off x="-29098296" y="-8782796"/>
                <a:ext cx="97362" cy="111970"/>
              </a:xfrm>
              <a:custGeom>
                <a:avLst/>
                <a:gdLst>
                  <a:gd name="csX0" fmla="*/ 0 w 97362"/>
                  <a:gd name="csY0" fmla="*/ 65554 h 111970"/>
                  <a:gd name="csX1" fmla="*/ 5145 w 97362"/>
                  <a:gd name="csY1" fmla="*/ 0 h 111970"/>
                  <a:gd name="csX2" fmla="*/ 95285 w 97362"/>
                  <a:gd name="csY2" fmla="*/ 20745 h 111970"/>
                  <a:gd name="csX3" fmla="*/ 85824 w 97362"/>
                  <a:gd name="csY3" fmla="*/ 110862 h 111970"/>
                  <a:gd name="csX4" fmla="*/ 45318 w 97362"/>
                  <a:gd name="csY4" fmla="*/ 80823 h 111970"/>
                  <a:gd name="csX5" fmla="*/ 166 w 97362"/>
                  <a:gd name="csY5" fmla="*/ 65389 h 111970"/>
                </a:gdLst>
                <a:ahLst/>
                <a:cxnLst>
                  <a:cxn ang="0">
                    <a:pos x="csX0" y="csY0"/>
                  </a:cxn>
                  <a:cxn ang="0">
                    <a:pos x="csX1" y="csY1"/>
                  </a:cxn>
                  <a:cxn ang="0">
                    <a:pos x="csX2" y="csY2"/>
                  </a:cxn>
                  <a:cxn ang="0">
                    <a:pos x="csX3" y="csY3"/>
                  </a:cxn>
                  <a:cxn ang="0">
                    <a:pos x="csX4" y="csY4"/>
                  </a:cxn>
                  <a:cxn ang="0">
                    <a:pos x="csX5" y="csY5"/>
                  </a:cxn>
                </a:cxnLst>
                <a:rect l="l" t="t" r="r" b="b"/>
                <a:pathLst>
                  <a:path w="97362" h="111970">
                    <a:moveTo>
                      <a:pt x="0" y="65554"/>
                    </a:moveTo>
                    <a:cubicBezTo>
                      <a:pt x="3984" y="47963"/>
                      <a:pt x="3319" y="18920"/>
                      <a:pt x="5145" y="0"/>
                    </a:cubicBezTo>
                    <a:lnTo>
                      <a:pt x="95285" y="20745"/>
                    </a:lnTo>
                    <a:cubicBezTo>
                      <a:pt x="102424" y="51946"/>
                      <a:pt x="89143" y="81487"/>
                      <a:pt x="85824" y="110862"/>
                    </a:cubicBezTo>
                    <a:cubicBezTo>
                      <a:pt x="43160" y="118662"/>
                      <a:pt x="47809" y="82815"/>
                      <a:pt x="45318" y="80823"/>
                    </a:cubicBezTo>
                    <a:cubicBezTo>
                      <a:pt x="42495" y="78665"/>
                      <a:pt x="9131" y="83312"/>
                      <a:pt x="166" y="65389"/>
                    </a:cubicBezTo>
                    <a:close/>
                  </a:path>
                </a:pathLst>
              </a:custGeom>
              <a:solidFill>
                <a:srgbClr val="C0C0C0"/>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9EA90741-E3E1-60D5-7C4D-CDAF0AB204EC}"/>
                  </a:ext>
                </a:extLst>
              </p:cNvPr>
              <p:cNvSpPr/>
              <p:nvPr/>
            </p:nvSpPr>
            <p:spPr>
              <a:xfrm>
                <a:off x="-29827714" y="-8944442"/>
                <a:ext cx="75472" cy="130254"/>
              </a:xfrm>
              <a:custGeom>
                <a:avLst/>
                <a:gdLst>
                  <a:gd name="csX0" fmla="*/ 27063 w 75472"/>
                  <a:gd name="csY0" fmla="*/ 23898 h 130254"/>
                  <a:gd name="csX1" fmla="*/ 41009 w 75472"/>
                  <a:gd name="csY1" fmla="*/ 0 h 130254"/>
                  <a:gd name="csX2" fmla="*/ 73378 w 75472"/>
                  <a:gd name="csY2" fmla="*/ 3651 h 130254"/>
                  <a:gd name="csX3" fmla="*/ 6313 w 75472"/>
                  <a:gd name="csY3" fmla="*/ 120986 h 130254"/>
                  <a:gd name="csX4" fmla="*/ 26899 w 75472"/>
                  <a:gd name="csY4" fmla="*/ 23733 h 130254"/>
                </a:gdLst>
                <a:ahLst/>
                <a:cxnLst>
                  <a:cxn ang="0">
                    <a:pos x="csX0" y="csY0"/>
                  </a:cxn>
                  <a:cxn ang="0">
                    <a:pos x="csX1" y="csY1"/>
                  </a:cxn>
                  <a:cxn ang="0">
                    <a:pos x="csX2" y="csY2"/>
                  </a:cxn>
                  <a:cxn ang="0">
                    <a:pos x="csX3" y="csY3"/>
                  </a:cxn>
                  <a:cxn ang="0">
                    <a:pos x="csX4" y="csY4"/>
                  </a:cxn>
                </a:cxnLst>
                <a:rect l="l" t="t" r="r" b="b"/>
                <a:pathLst>
                  <a:path w="75472" h="130254">
                    <a:moveTo>
                      <a:pt x="27063" y="23898"/>
                    </a:moveTo>
                    <a:cubicBezTo>
                      <a:pt x="32875" y="16596"/>
                      <a:pt x="33870" y="6472"/>
                      <a:pt x="41009" y="0"/>
                    </a:cubicBezTo>
                    <a:lnTo>
                      <a:pt x="73378" y="3651"/>
                    </a:lnTo>
                    <a:cubicBezTo>
                      <a:pt x="86327" y="26222"/>
                      <a:pt x="36194" y="167288"/>
                      <a:pt x="6313" y="120986"/>
                    </a:cubicBezTo>
                    <a:cubicBezTo>
                      <a:pt x="-7465" y="79661"/>
                      <a:pt x="2163" y="55099"/>
                      <a:pt x="26899" y="23733"/>
                    </a:cubicBezTo>
                    <a:close/>
                  </a:path>
                </a:pathLst>
              </a:custGeom>
              <a:solidFill>
                <a:srgbClr val="111212"/>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52A07BA7-8699-ACF5-1C92-A8F406EE0815}"/>
                  </a:ext>
                </a:extLst>
              </p:cNvPr>
              <p:cNvSpPr/>
              <p:nvPr/>
            </p:nvSpPr>
            <p:spPr>
              <a:xfrm>
                <a:off x="-29292517" y="-7279359"/>
                <a:ext cx="78187" cy="117004"/>
              </a:xfrm>
              <a:custGeom>
                <a:avLst/>
                <a:gdLst>
                  <a:gd name="csX0" fmla="*/ 31705 w 78187"/>
                  <a:gd name="csY0" fmla="*/ 112690 h 117004"/>
                  <a:gd name="csX1" fmla="*/ 2488 w 78187"/>
                  <a:gd name="csY1" fmla="*/ 117005 h 117004"/>
                  <a:gd name="csX2" fmla="*/ 0 w 78187"/>
                  <a:gd name="csY2" fmla="*/ 88791 h 117004"/>
                  <a:gd name="csX3" fmla="*/ 31705 w 78187"/>
                  <a:gd name="csY3" fmla="*/ 112690 h 117004"/>
                </a:gdLst>
                <a:ahLst/>
                <a:cxnLst>
                  <a:cxn ang="0">
                    <a:pos x="csX0" y="csY0"/>
                  </a:cxn>
                  <a:cxn ang="0">
                    <a:pos x="csX1" y="csY1"/>
                  </a:cxn>
                  <a:cxn ang="0">
                    <a:pos x="csX2" y="csY2"/>
                  </a:cxn>
                  <a:cxn ang="0">
                    <a:pos x="csX3" y="csY3"/>
                  </a:cxn>
                </a:cxnLst>
                <a:rect l="l" t="t" r="r" b="b"/>
                <a:pathLst>
                  <a:path w="78187" h="117004">
                    <a:moveTo>
                      <a:pt x="31705" y="112690"/>
                    </a:moveTo>
                    <a:lnTo>
                      <a:pt x="2488" y="117005"/>
                    </a:lnTo>
                    <a:lnTo>
                      <a:pt x="0" y="88791"/>
                    </a:lnTo>
                    <a:cubicBezTo>
                      <a:pt x="69055" y="-55595"/>
                      <a:pt x="118856" y="-6636"/>
                      <a:pt x="31705" y="112690"/>
                    </a:cubicBezTo>
                    <a:close/>
                  </a:path>
                </a:pathLst>
              </a:custGeom>
              <a:solidFill>
                <a:srgbClr val="111212"/>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49BF826A-8963-00D6-0F63-2CEBDFF45C3A}"/>
                  </a:ext>
                </a:extLst>
              </p:cNvPr>
              <p:cNvSpPr/>
              <p:nvPr/>
            </p:nvSpPr>
            <p:spPr>
              <a:xfrm>
                <a:off x="-32455022" y="-7173406"/>
                <a:ext cx="100762" cy="129048"/>
              </a:xfrm>
              <a:custGeom>
                <a:avLst/>
                <a:gdLst>
                  <a:gd name="csX0" fmla="*/ 95781 w 100762"/>
                  <a:gd name="csY0" fmla="*/ 3085 h 129048"/>
                  <a:gd name="csX1" fmla="*/ 100762 w 100762"/>
                  <a:gd name="csY1" fmla="*/ 3085 h 129048"/>
                  <a:gd name="csX2" fmla="*/ 0 w 100762"/>
                  <a:gd name="csY2" fmla="*/ 129049 h 129048"/>
                  <a:gd name="csX3" fmla="*/ 95781 w 100762"/>
                  <a:gd name="csY3" fmla="*/ 3085 h 129048"/>
                </a:gdLst>
                <a:ahLst/>
                <a:cxnLst>
                  <a:cxn ang="0">
                    <a:pos x="csX0" y="csY0"/>
                  </a:cxn>
                  <a:cxn ang="0">
                    <a:pos x="csX1" y="csY1"/>
                  </a:cxn>
                  <a:cxn ang="0">
                    <a:pos x="csX2" y="csY2"/>
                  </a:cxn>
                  <a:cxn ang="0">
                    <a:pos x="csX3" y="csY3"/>
                  </a:cxn>
                </a:cxnLst>
                <a:rect l="l" t="t" r="r" b="b"/>
                <a:pathLst>
                  <a:path w="100762" h="129048">
                    <a:moveTo>
                      <a:pt x="95781" y="3085"/>
                    </a:moveTo>
                    <a:lnTo>
                      <a:pt x="100762" y="3085"/>
                    </a:lnTo>
                    <a:cubicBezTo>
                      <a:pt x="71546" y="37106"/>
                      <a:pt x="49302" y="109133"/>
                      <a:pt x="0" y="129049"/>
                    </a:cubicBezTo>
                    <a:cubicBezTo>
                      <a:pt x="7137" y="86231"/>
                      <a:pt x="37681" y="-19320"/>
                      <a:pt x="95781" y="3085"/>
                    </a:cubicBezTo>
                    <a:close/>
                  </a:path>
                </a:pathLst>
              </a:custGeom>
              <a:solidFill>
                <a:srgbClr val="C0C0C0"/>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0A5BF942-01B0-B9E2-0C5F-6C1F69F59447}"/>
                  </a:ext>
                </a:extLst>
              </p:cNvPr>
              <p:cNvSpPr/>
              <p:nvPr/>
            </p:nvSpPr>
            <p:spPr>
              <a:xfrm>
                <a:off x="-32501021" y="-7004028"/>
                <a:ext cx="10950" cy="80657"/>
              </a:xfrm>
              <a:custGeom>
                <a:avLst/>
                <a:gdLst>
                  <a:gd name="csX0" fmla="*/ 679 w 10950"/>
                  <a:gd name="csY0" fmla="*/ 60410 h 80657"/>
                  <a:gd name="csX1" fmla="*/ 679 w 10950"/>
                  <a:gd name="csY1" fmla="*/ 7468 h 80657"/>
                  <a:gd name="csX2" fmla="*/ 10807 w 10950"/>
                  <a:gd name="csY2" fmla="*/ 0 h 80657"/>
                  <a:gd name="csX3" fmla="*/ 10807 w 10950"/>
                  <a:gd name="csY3" fmla="*/ 80657 h 80657"/>
                  <a:gd name="csX4" fmla="*/ 679 w 10950"/>
                  <a:gd name="csY4" fmla="*/ 60576 h 80657"/>
                </a:gdLst>
                <a:ahLst/>
                <a:cxnLst>
                  <a:cxn ang="0">
                    <a:pos x="csX0" y="csY0"/>
                  </a:cxn>
                  <a:cxn ang="0">
                    <a:pos x="csX1" y="csY1"/>
                  </a:cxn>
                  <a:cxn ang="0">
                    <a:pos x="csX2" y="csY2"/>
                  </a:cxn>
                  <a:cxn ang="0">
                    <a:pos x="csX3" y="csY3"/>
                  </a:cxn>
                  <a:cxn ang="0">
                    <a:pos x="csX4" y="csY4"/>
                  </a:cxn>
                </a:cxnLst>
                <a:rect l="l" t="t" r="r" b="b"/>
                <a:pathLst>
                  <a:path w="10950" h="80657">
                    <a:moveTo>
                      <a:pt x="679" y="60410"/>
                    </a:moveTo>
                    <a:cubicBezTo>
                      <a:pt x="-1477" y="44146"/>
                      <a:pt x="2341" y="24396"/>
                      <a:pt x="679" y="7468"/>
                    </a:cubicBezTo>
                    <a:lnTo>
                      <a:pt x="10807" y="0"/>
                    </a:lnTo>
                    <a:cubicBezTo>
                      <a:pt x="11303" y="26720"/>
                      <a:pt x="10308" y="53772"/>
                      <a:pt x="10807" y="80657"/>
                    </a:cubicBezTo>
                    <a:cubicBezTo>
                      <a:pt x="6491" y="75678"/>
                      <a:pt x="1510" y="66882"/>
                      <a:pt x="679" y="60576"/>
                    </a:cubicBezTo>
                    <a:close/>
                  </a:path>
                </a:pathLst>
              </a:custGeom>
              <a:solidFill>
                <a:srgbClr val="111212"/>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DE709059-2962-640E-CE19-A9C931BADBA2}"/>
                  </a:ext>
                </a:extLst>
              </p:cNvPr>
              <p:cNvSpPr/>
              <p:nvPr/>
            </p:nvSpPr>
            <p:spPr>
              <a:xfrm>
                <a:off x="-31714155" y="-5714181"/>
                <a:ext cx="10125" cy="105883"/>
              </a:xfrm>
              <a:custGeom>
                <a:avLst/>
                <a:gdLst>
                  <a:gd name="csX0" fmla="*/ 10126 w 10125"/>
                  <a:gd name="csY0" fmla="*/ 95760 h 105883"/>
                  <a:gd name="csX1" fmla="*/ 0 w 10125"/>
                  <a:gd name="csY1" fmla="*/ 105883 h 105883"/>
                  <a:gd name="csX2" fmla="*/ 4979 w 10125"/>
                  <a:gd name="csY2" fmla="*/ 0 h 105883"/>
                  <a:gd name="csX3" fmla="*/ 9960 w 10125"/>
                  <a:gd name="csY3" fmla="*/ 95760 h 105883"/>
                </a:gdLst>
                <a:ahLst/>
                <a:cxnLst>
                  <a:cxn ang="0">
                    <a:pos x="csX0" y="csY0"/>
                  </a:cxn>
                  <a:cxn ang="0">
                    <a:pos x="csX1" y="csY1"/>
                  </a:cxn>
                  <a:cxn ang="0">
                    <a:pos x="csX2" y="csY2"/>
                  </a:cxn>
                  <a:cxn ang="0">
                    <a:pos x="csX3" y="csY3"/>
                  </a:cxn>
                </a:cxnLst>
                <a:rect l="l" t="t" r="r" b="b"/>
                <a:pathLst>
                  <a:path w="10125" h="105883">
                    <a:moveTo>
                      <a:pt x="10126" y="95760"/>
                    </a:moveTo>
                    <a:cubicBezTo>
                      <a:pt x="6971" y="99245"/>
                      <a:pt x="2655" y="102066"/>
                      <a:pt x="0" y="105883"/>
                    </a:cubicBezTo>
                    <a:lnTo>
                      <a:pt x="4979" y="0"/>
                    </a:lnTo>
                    <a:cubicBezTo>
                      <a:pt x="6805" y="26886"/>
                      <a:pt x="829" y="71529"/>
                      <a:pt x="9960" y="95760"/>
                    </a:cubicBezTo>
                    <a:close/>
                  </a:path>
                </a:pathLst>
              </a:custGeom>
              <a:solidFill>
                <a:srgbClr val="C0C0C0"/>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D1D28269-437B-4976-05DC-96C51211C052}"/>
                  </a:ext>
                </a:extLst>
              </p:cNvPr>
              <p:cNvSpPr/>
              <p:nvPr/>
            </p:nvSpPr>
            <p:spPr>
              <a:xfrm>
                <a:off x="-29037871" y="-9316857"/>
                <a:ext cx="35358" cy="20204"/>
              </a:xfrm>
              <a:custGeom>
                <a:avLst/>
                <a:gdLst>
                  <a:gd name="csX0" fmla="*/ 35359 w 35358"/>
                  <a:gd name="csY0" fmla="*/ 20081 h 20204"/>
                  <a:gd name="csX1" fmla="*/ 0 w 35358"/>
                  <a:gd name="csY1" fmla="*/ 0 h 20204"/>
                  <a:gd name="csX2" fmla="*/ 35359 w 35358"/>
                  <a:gd name="csY2" fmla="*/ 20081 h 20204"/>
                </a:gdLst>
                <a:ahLst/>
                <a:cxnLst>
                  <a:cxn ang="0">
                    <a:pos x="csX0" y="csY0"/>
                  </a:cxn>
                  <a:cxn ang="0">
                    <a:pos x="csX1" y="csY1"/>
                  </a:cxn>
                  <a:cxn ang="0">
                    <a:pos x="csX2" y="csY2"/>
                  </a:cxn>
                </a:cxnLst>
                <a:rect l="l" t="t" r="r" b="b"/>
                <a:pathLst>
                  <a:path w="35358" h="20204">
                    <a:moveTo>
                      <a:pt x="35359" y="20081"/>
                    </a:moveTo>
                    <a:cubicBezTo>
                      <a:pt x="20916" y="20911"/>
                      <a:pt x="829" y="17924"/>
                      <a:pt x="0" y="0"/>
                    </a:cubicBezTo>
                    <a:cubicBezTo>
                      <a:pt x="17595" y="5643"/>
                      <a:pt x="23075" y="2489"/>
                      <a:pt x="35359" y="20081"/>
                    </a:cubicBezTo>
                    <a:close/>
                  </a:path>
                </a:pathLst>
              </a:custGeom>
              <a:solidFill>
                <a:srgbClr val="C0C0C0"/>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EC4F64D4-AE9D-F204-B9DA-272F5AAA9215}"/>
                  </a:ext>
                </a:extLst>
              </p:cNvPr>
              <p:cNvSpPr/>
              <p:nvPr/>
            </p:nvSpPr>
            <p:spPr>
              <a:xfrm>
                <a:off x="-31472124" y="-6122279"/>
                <a:ext cx="70550" cy="31727"/>
              </a:xfrm>
              <a:custGeom>
                <a:avLst/>
                <a:gdLst>
                  <a:gd name="csX0" fmla="*/ 70551 w 70550"/>
                  <a:gd name="csY0" fmla="*/ 0 h 31727"/>
                  <a:gd name="csX1" fmla="*/ 0 w 70550"/>
                  <a:gd name="csY1" fmla="*/ 25226 h 31727"/>
                  <a:gd name="csX2" fmla="*/ 70551 w 70550"/>
                  <a:gd name="csY2" fmla="*/ 0 h 31727"/>
                </a:gdLst>
                <a:ahLst/>
                <a:cxnLst>
                  <a:cxn ang="0">
                    <a:pos x="csX0" y="csY0"/>
                  </a:cxn>
                  <a:cxn ang="0">
                    <a:pos x="csX1" y="csY1"/>
                  </a:cxn>
                  <a:cxn ang="0">
                    <a:pos x="csX2" y="csY2"/>
                  </a:cxn>
                </a:cxnLst>
                <a:rect l="l" t="t" r="r" b="b"/>
                <a:pathLst>
                  <a:path w="70550" h="31727">
                    <a:moveTo>
                      <a:pt x="70551" y="0"/>
                    </a:moveTo>
                    <a:cubicBezTo>
                      <a:pt x="41501" y="25060"/>
                      <a:pt x="43160" y="41490"/>
                      <a:pt x="0" y="25226"/>
                    </a:cubicBezTo>
                    <a:lnTo>
                      <a:pt x="70551" y="0"/>
                    </a:lnTo>
                    <a:close/>
                  </a:path>
                </a:pathLst>
              </a:custGeom>
              <a:solidFill>
                <a:srgbClr val="C0C0C0"/>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8E312150-5F72-ED56-A59B-3BBF49C483D9}"/>
                  </a:ext>
                </a:extLst>
              </p:cNvPr>
              <p:cNvSpPr/>
              <p:nvPr/>
            </p:nvSpPr>
            <p:spPr>
              <a:xfrm>
                <a:off x="-32298649" y="-5840363"/>
                <a:ext cx="45318" cy="20464"/>
              </a:xfrm>
              <a:custGeom>
                <a:avLst/>
                <a:gdLst>
                  <a:gd name="csX0" fmla="*/ 45318 w 45318"/>
                  <a:gd name="csY0" fmla="*/ 383 h 20464"/>
                  <a:gd name="csX1" fmla="*/ 0 w 45318"/>
                  <a:gd name="csY1" fmla="*/ 20464 h 20464"/>
                  <a:gd name="csX2" fmla="*/ 45318 w 45318"/>
                  <a:gd name="csY2" fmla="*/ 383 h 20464"/>
                </a:gdLst>
                <a:ahLst/>
                <a:cxnLst>
                  <a:cxn ang="0">
                    <a:pos x="csX0" y="csY0"/>
                  </a:cxn>
                  <a:cxn ang="0">
                    <a:pos x="csX1" y="csY1"/>
                  </a:cxn>
                  <a:cxn ang="0">
                    <a:pos x="csX2" y="csY2"/>
                  </a:cxn>
                </a:cxnLst>
                <a:rect l="l" t="t" r="r" b="b"/>
                <a:pathLst>
                  <a:path w="45318" h="20464">
                    <a:moveTo>
                      <a:pt x="45318" y="383"/>
                    </a:moveTo>
                    <a:cubicBezTo>
                      <a:pt x="24568" y="12830"/>
                      <a:pt x="29050" y="16647"/>
                      <a:pt x="0" y="20464"/>
                    </a:cubicBezTo>
                    <a:cubicBezTo>
                      <a:pt x="2324" y="-1940"/>
                      <a:pt x="28718" y="-447"/>
                      <a:pt x="45318" y="383"/>
                    </a:cubicBezTo>
                    <a:close/>
                  </a:path>
                </a:pathLst>
              </a:custGeom>
              <a:solidFill>
                <a:srgbClr val="C0C0C0"/>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08B283C8-3F33-3218-9CA6-60C4128034A0}"/>
                  </a:ext>
                </a:extLst>
              </p:cNvPr>
              <p:cNvSpPr/>
              <p:nvPr/>
            </p:nvSpPr>
            <p:spPr>
              <a:xfrm>
                <a:off x="-31426806" y="-6887856"/>
                <a:ext cx="61008" cy="25060"/>
              </a:xfrm>
              <a:custGeom>
                <a:avLst/>
                <a:gdLst>
                  <a:gd name="csX0" fmla="*/ 30214 w 61008"/>
                  <a:gd name="csY0" fmla="*/ 4813 h 25060"/>
                  <a:gd name="csX1" fmla="*/ 25233 w 61008"/>
                  <a:gd name="csY1" fmla="*/ 14936 h 25060"/>
                  <a:gd name="csX2" fmla="*/ 45318 w 61008"/>
                  <a:gd name="csY2" fmla="*/ 9958 h 25060"/>
                  <a:gd name="csX3" fmla="*/ 60425 w 61008"/>
                  <a:gd name="csY3" fmla="*/ 25060 h 25060"/>
                  <a:gd name="csX4" fmla="*/ 0 w 61008"/>
                  <a:gd name="csY4" fmla="*/ 20082 h 25060"/>
                  <a:gd name="csX5" fmla="*/ 15107 w 61008"/>
                  <a:gd name="csY5" fmla="*/ 0 h 25060"/>
                  <a:gd name="csX6" fmla="*/ 30214 w 61008"/>
                  <a:gd name="csY6" fmla="*/ 4979 h 2506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1008" h="25060">
                    <a:moveTo>
                      <a:pt x="30214" y="4813"/>
                    </a:moveTo>
                    <a:lnTo>
                      <a:pt x="25233" y="14936"/>
                    </a:lnTo>
                    <a:lnTo>
                      <a:pt x="45318" y="9958"/>
                    </a:lnTo>
                    <a:cubicBezTo>
                      <a:pt x="53286" y="14439"/>
                      <a:pt x="63578" y="11617"/>
                      <a:pt x="60425" y="25060"/>
                    </a:cubicBezTo>
                    <a:cubicBezTo>
                      <a:pt x="41501" y="20247"/>
                      <a:pt x="19423" y="17426"/>
                      <a:pt x="0" y="20082"/>
                    </a:cubicBezTo>
                    <a:cubicBezTo>
                      <a:pt x="11123" y="14439"/>
                      <a:pt x="18758" y="15269"/>
                      <a:pt x="15107" y="0"/>
                    </a:cubicBezTo>
                    <a:cubicBezTo>
                      <a:pt x="22742" y="1328"/>
                      <a:pt x="26394" y="4149"/>
                      <a:pt x="30214" y="4979"/>
                    </a:cubicBezTo>
                    <a:close/>
                  </a:path>
                </a:pathLst>
              </a:custGeom>
              <a:solidFill>
                <a:srgbClr val="C0C0C0"/>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FD2544AE-3603-A34D-1BFF-79AA8D07FDEF}"/>
                  </a:ext>
                </a:extLst>
              </p:cNvPr>
              <p:cNvSpPr/>
              <p:nvPr/>
            </p:nvSpPr>
            <p:spPr>
              <a:xfrm>
                <a:off x="-31215409" y="-6525232"/>
                <a:ext cx="34870" cy="50452"/>
              </a:xfrm>
              <a:custGeom>
                <a:avLst/>
                <a:gdLst>
                  <a:gd name="csX0" fmla="*/ 30633 w 34870"/>
                  <a:gd name="csY0" fmla="*/ 50286 h 50452"/>
                  <a:gd name="csX1" fmla="*/ 421 w 34870"/>
                  <a:gd name="csY1" fmla="*/ 15102 h 50452"/>
                  <a:gd name="csX2" fmla="*/ 421 w 34870"/>
                  <a:gd name="csY2" fmla="*/ 4979 h 50452"/>
                  <a:gd name="csX3" fmla="*/ 20507 w 34870"/>
                  <a:gd name="csY3" fmla="*/ 0 h 50452"/>
                  <a:gd name="csX4" fmla="*/ 30633 w 34870"/>
                  <a:gd name="csY4" fmla="*/ 50452 h 50452"/>
                </a:gdLst>
                <a:ahLst/>
                <a:cxnLst>
                  <a:cxn ang="0">
                    <a:pos x="csX0" y="csY0"/>
                  </a:cxn>
                  <a:cxn ang="0">
                    <a:pos x="csX1" y="csY1"/>
                  </a:cxn>
                  <a:cxn ang="0">
                    <a:pos x="csX2" y="csY2"/>
                  </a:cxn>
                  <a:cxn ang="0">
                    <a:pos x="csX3" y="csY3"/>
                  </a:cxn>
                  <a:cxn ang="0">
                    <a:pos x="csX4" y="csY4"/>
                  </a:cxn>
                </a:cxnLst>
                <a:rect l="l" t="t" r="r" b="b"/>
                <a:pathLst>
                  <a:path w="34870" h="50452">
                    <a:moveTo>
                      <a:pt x="30633" y="50286"/>
                    </a:moveTo>
                    <a:cubicBezTo>
                      <a:pt x="35614" y="-830"/>
                      <a:pt x="2413" y="17094"/>
                      <a:pt x="421" y="15102"/>
                    </a:cubicBezTo>
                    <a:cubicBezTo>
                      <a:pt x="-906" y="13775"/>
                      <a:pt x="1418" y="5809"/>
                      <a:pt x="421" y="4979"/>
                    </a:cubicBezTo>
                    <a:lnTo>
                      <a:pt x="20507" y="0"/>
                    </a:lnTo>
                    <a:cubicBezTo>
                      <a:pt x="34452" y="26056"/>
                      <a:pt x="39099" y="11285"/>
                      <a:pt x="30633" y="50452"/>
                    </a:cubicBezTo>
                    <a:close/>
                  </a:path>
                </a:pathLst>
              </a:custGeom>
              <a:solidFill>
                <a:srgbClr val="C0C0C0"/>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1347394F-98E9-8C8C-6A8D-014B4105F3F1}"/>
                  </a:ext>
                </a:extLst>
              </p:cNvPr>
              <p:cNvSpPr/>
              <p:nvPr/>
            </p:nvSpPr>
            <p:spPr>
              <a:xfrm>
                <a:off x="-31633478" y="-6580829"/>
                <a:ext cx="25232" cy="70533"/>
              </a:xfrm>
              <a:custGeom>
                <a:avLst/>
                <a:gdLst>
                  <a:gd name="csX0" fmla="*/ 25233 w 25232"/>
                  <a:gd name="csY0" fmla="*/ 70533 h 70533"/>
                  <a:gd name="csX1" fmla="*/ 0 w 25232"/>
                  <a:gd name="csY1" fmla="*/ 0 h 70533"/>
                  <a:gd name="csX2" fmla="*/ 25233 w 25232"/>
                  <a:gd name="csY2" fmla="*/ 70533 h 70533"/>
                </a:gdLst>
                <a:ahLst/>
                <a:cxnLst>
                  <a:cxn ang="0">
                    <a:pos x="csX0" y="csY0"/>
                  </a:cxn>
                  <a:cxn ang="0">
                    <a:pos x="csX1" y="csY1"/>
                  </a:cxn>
                  <a:cxn ang="0">
                    <a:pos x="csX2" y="csY2"/>
                  </a:cxn>
                </a:cxnLst>
                <a:rect l="l" t="t" r="r" b="b"/>
                <a:pathLst>
                  <a:path w="25232" h="70533">
                    <a:moveTo>
                      <a:pt x="25233" y="70533"/>
                    </a:moveTo>
                    <a:cubicBezTo>
                      <a:pt x="2821" y="61572"/>
                      <a:pt x="5145" y="17924"/>
                      <a:pt x="0" y="0"/>
                    </a:cubicBezTo>
                    <a:cubicBezTo>
                      <a:pt x="13279" y="21409"/>
                      <a:pt x="16933" y="47299"/>
                      <a:pt x="25233" y="70533"/>
                    </a:cubicBezTo>
                    <a:close/>
                  </a:path>
                </a:pathLst>
              </a:custGeom>
              <a:solidFill>
                <a:srgbClr val="C0C0C0"/>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19028423-BAD1-E2C7-9FA4-3B79513A210C}"/>
                  </a:ext>
                </a:extLst>
              </p:cNvPr>
              <p:cNvSpPr/>
              <p:nvPr/>
            </p:nvSpPr>
            <p:spPr>
              <a:xfrm>
                <a:off x="-31945895" y="-6928350"/>
                <a:ext cx="30213" cy="60409"/>
              </a:xfrm>
              <a:custGeom>
                <a:avLst/>
                <a:gdLst>
                  <a:gd name="csX0" fmla="*/ 0 w 30213"/>
                  <a:gd name="csY0" fmla="*/ 60410 h 60409"/>
                  <a:gd name="csX1" fmla="*/ 30214 w 30213"/>
                  <a:gd name="csY1" fmla="*/ 0 h 60409"/>
                  <a:gd name="csX2" fmla="*/ 0 w 30213"/>
                  <a:gd name="csY2" fmla="*/ 60410 h 60409"/>
                </a:gdLst>
                <a:ahLst/>
                <a:cxnLst>
                  <a:cxn ang="0">
                    <a:pos x="csX0" y="csY0"/>
                  </a:cxn>
                  <a:cxn ang="0">
                    <a:pos x="csX1" y="csY1"/>
                  </a:cxn>
                  <a:cxn ang="0">
                    <a:pos x="csX2" y="csY2"/>
                  </a:cxn>
                </a:cxnLst>
                <a:rect l="l" t="t" r="r" b="b"/>
                <a:pathLst>
                  <a:path w="30213" h="60409">
                    <a:moveTo>
                      <a:pt x="0" y="60410"/>
                    </a:moveTo>
                    <a:lnTo>
                      <a:pt x="30214" y="0"/>
                    </a:lnTo>
                    <a:cubicBezTo>
                      <a:pt x="17099" y="32363"/>
                      <a:pt x="22410" y="29375"/>
                      <a:pt x="0" y="60410"/>
                    </a:cubicBezTo>
                    <a:close/>
                  </a:path>
                </a:pathLst>
              </a:custGeom>
              <a:solidFill>
                <a:srgbClr val="C0C0C0"/>
              </a:solidFill>
              <a:ln w="16598" cap="flat">
                <a:noFill/>
                <a:prstDash val="solid"/>
                <a:miter/>
              </a:ln>
            </p:spPr>
            <p:txBody>
              <a:bodyPr/>
              <a:lstStyle/>
              <a:p>
                <a:endParaRPr lang="fr-FR"/>
              </a:p>
            </p:txBody>
          </p:sp>
          <p:sp>
            <p:nvSpPr>
              <p:cNvPr id="45" name="Forme libre 44">
                <a:extLst>
                  <a:ext uri="{FF2B5EF4-FFF2-40B4-BE49-F238E27FC236}">
                    <a16:creationId xmlns:a16="http://schemas.microsoft.com/office/drawing/2014/main" id="{62489D69-5629-BAC3-48A2-04FFF1C4D6EB}"/>
                  </a:ext>
                </a:extLst>
              </p:cNvPr>
              <p:cNvSpPr/>
              <p:nvPr/>
            </p:nvSpPr>
            <p:spPr>
              <a:xfrm>
                <a:off x="-32208011" y="-7336448"/>
                <a:ext cx="40882" cy="30204"/>
              </a:xfrm>
              <a:custGeom>
                <a:avLst/>
                <a:gdLst>
                  <a:gd name="csX0" fmla="*/ 35359 w 40882"/>
                  <a:gd name="csY0" fmla="*/ 20082 h 30204"/>
                  <a:gd name="csX1" fmla="*/ 0 w 40882"/>
                  <a:gd name="csY1" fmla="*/ 30205 h 30204"/>
                  <a:gd name="csX2" fmla="*/ 37847 w 40882"/>
                  <a:gd name="csY2" fmla="*/ 0 h 30204"/>
                  <a:gd name="csX3" fmla="*/ 35359 w 40882"/>
                  <a:gd name="csY3" fmla="*/ 20082 h 30204"/>
                </a:gdLst>
                <a:ahLst/>
                <a:cxnLst>
                  <a:cxn ang="0">
                    <a:pos x="csX0" y="csY0"/>
                  </a:cxn>
                  <a:cxn ang="0">
                    <a:pos x="csX1" y="csY1"/>
                  </a:cxn>
                  <a:cxn ang="0">
                    <a:pos x="csX2" y="csY2"/>
                  </a:cxn>
                  <a:cxn ang="0">
                    <a:pos x="csX3" y="csY3"/>
                  </a:cxn>
                </a:cxnLst>
                <a:rect l="l" t="t" r="r" b="b"/>
                <a:pathLst>
                  <a:path w="40882" h="30204">
                    <a:moveTo>
                      <a:pt x="35359" y="20082"/>
                    </a:moveTo>
                    <a:cubicBezTo>
                      <a:pt x="25397" y="23898"/>
                      <a:pt x="8797" y="25724"/>
                      <a:pt x="0" y="30205"/>
                    </a:cubicBezTo>
                    <a:lnTo>
                      <a:pt x="37847" y="0"/>
                    </a:lnTo>
                    <a:cubicBezTo>
                      <a:pt x="45651" y="1328"/>
                      <a:pt x="36021" y="16596"/>
                      <a:pt x="35359" y="20082"/>
                    </a:cubicBezTo>
                    <a:close/>
                  </a:path>
                </a:pathLst>
              </a:custGeom>
              <a:solidFill>
                <a:srgbClr val="C0C0C0"/>
              </a:solidFill>
              <a:ln w="16598" cap="flat">
                <a:noFill/>
                <a:prstDash val="solid"/>
                <a:miter/>
              </a:ln>
            </p:spPr>
            <p:txBody>
              <a:bodyPr/>
              <a:lstStyle/>
              <a:p>
                <a:endParaRPr lang="fr-FR"/>
              </a:p>
            </p:txBody>
          </p:sp>
          <p:sp>
            <p:nvSpPr>
              <p:cNvPr id="46" name="Forme libre 45">
                <a:extLst>
                  <a:ext uri="{FF2B5EF4-FFF2-40B4-BE49-F238E27FC236}">
                    <a16:creationId xmlns:a16="http://schemas.microsoft.com/office/drawing/2014/main" id="{348A8352-DAF7-A4EF-B20D-94395948C961}"/>
                  </a:ext>
                </a:extLst>
              </p:cNvPr>
              <p:cNvSpPr/>
              <p:nvPr/>
            </p:nvSpPr>
            <p:spPr>
              <a:xfrm>
                <a:off x="-32360803" y="-7048340"/>
                <a:ext cx="163337" cy="1023573"/>
              </a:xfrm>
              <a:custGeom>
                <a:avLst/>
                <a:gdLst>
                  <a:gd name="csX0" fmla="*/ 77260 w 163337"/>
                  <a:gd name="csY0" fmla="*/ 890877 h 1023573"/>
                  <a:gd name="csX1" fmla="*/ 92367 w 163337"/>
                  <a:gd name="csY1" fmla="*/ 855694 h 1023573"/>
                  <a:gd name="csX2" fmla="*/ 43229 w 163337"/>
                  <a:gd name="csY2" fmla="*/ 826816 h 1023573"/>
                  <a:gd name="csX3" fmla="*/ 1398 w 163337"/>
                  <a:gd name="csY3" fmla="*/ 314330 h 1023573"/>
                  <a:gd name="csX4" fmla="*/ 11690 w 163337"/>
                  <a:gd name="csY4" fmla="*/ 1660 h 1023573"/>
                  <a:gd name="csX5" fmla="*/ 41237 w 163337"/>
                  <a:gd name="csY5" fmla="*/ 0 h 1023573"/>
                  <a:gd name="csX6" fmla="*/ 87386 w 163337"/>
                  <a:gd name="csY6" fmla="*/ 825489 h 1023573"/>
                  <a:gd name="csX7" fmla="*/ 162918 w 163337"/>
                  <a:gd name="csY7" fmla="*/ 765079 h 1023573"/>
                  <a:gd name="csX8" fmla="*/ 132704 w 163337"/>
                  <a:gd name="csY8" fmla="*/ 860838 h 1023573"/>
                  <a:gd name="csX9" fmla="*/ 132704 w 163337"/>
                  <a:gd name="csY9" fmla="*/ 865817 h 1023573"/>
                  <a:gd name="csX10" fmla="*/ 102493 w 163337"/>
                  <a:gd name="csY10" fmla="*/ 921248 h 1023573"/>
                  <a:gd name="csX11" fmla="*/ 67134 w 163337"/>
                  <a:gd name="csY11" fmla="*/ 1001905 h 1023573"/>
                  <a:gd name="csX12" fmla="*/ 36921 w 163337"/>
                  <a:gd name="csY12" fmla="*/ 1021986 h 1023573"/>
                  <a:gd name="csX13" fmla="*/ 47049 w 163337"/>
                  <a:gd name="csY13" fmla="*/ 951453 h 1023573"/>
                  <a:gd name="csX14" fmla="*/ 77260 w 163337"/>
                  <a:gd name="csY14" fmla="*/ 891043 h 10235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3337" h="1023573">
                    <a:moveTo>
                      <a:pt x="77260" y="890877"/>
                    </a:moveTo>
                    <a:cubicBezTo>
                      <a:pt x="81909" y="879094"/>
                      <a:pt x="91702" y="868639"/>
                      <a:pt x="92367" y="855694"/>
                    </a:cubicBezTo>
                    <a:cubicBezTo>
                      <a:pt x="89212" y="852872"/>
                      <a:pt x="56510" y="879260"/>
                      <a:pt x="43229" y="826816"/>
                    </a:cubicBezTo>
                    <a:cubicBezTo>
                      <a:pt x="12519" y="705665"/>
                      <a:pt x="4717" y="445770"/>
                      <a:pt x="1398" y="314330"/>
                    </a:cubicBezTo>
                    <a:cubicBezTo>
                      <a:pt x="401" y="274167"/>
                      <a:pt x="-4247" y="12613"/>
                      <a:pt x="11690" y="1660"/>
                    </a:cubicBezTo>
                    <a:lnTo>
                      <a:pt x="41237" y="0"/>
                    </a:lnTo>
                    <a:lnTo>
                      <a:pt x="87386" y="825489"/>
                    </a:lnTo>
                    <a:cubicBezTo>
                      <a:pt x="107804" y="800428"/>
                      <a:pt x="121583" y="758275"/>
                      <a:pt x="162918" y="765079"/>
                    </a:cubicBezTo>
                    <a:cubicBezTo>
                      <a:pt x="167400" y="799433"/>
                      <a:pt x="134530" y="829804"/>
                      <a:pt x="132704" y="860838"/>
                    </a:cubicBezTo>
                    <a:cubicBezTo>
                      <a:pt x="132704" y="862498"/>
                      <a:pt x="132538" y="864323"/>
                      <a:pt x="132704" y="865817"/>
                    </a:cubicBezTo>
                    <a:cubicBezTo>
                      <a:pt x="113283" y="867145"/>
                      <a:pt x="109630" y="905980"/>
                      <a:pt x="102493" y="921248"/>
                    </a:cubicBezTo>
                    <a:cubicBezTo>
                      <a:pt x="94691" y="937844"/>
                      <a:pt x="72113" y="994105"/>
                      <a:pt x="67134" y="1001905"/>
                    </a:cubicBezTo>
                    <a:cubicBezTo>
                      <a:pt x="64145" y="1006552"/>
                      <a:pt x="43395" y="1029786"/>
                      <a:pt x="36921" y="1021986"/>
                    </a:cubicBezTo>
                    <a:cubicBezTo>
                      <a:pt x="34929" y="997922"/>
                      <a:pt x="39577" y="974189"/>
                      <a:pt x="47049" y="951453"/>
                    </a:cubicBezTo>
                    <a:cubicBezTo>
                      <a:pt x="51529" y="937844"/>
                      <a:pt x="69459" y="910627"/>
                      <a:pt x="77260" y="891043"/>
                    </a:cubicBezTo>
                    <a:close/>
                  </a:path>
                </a:pathLst>
              </a:custGeom>
              <a:solidFill>
                <a:srgbClr val="111212"/>
              </a:solidFill>
              <a:ln w="16598" cap="flat">
                <a:noFill/>
                <a:prstDash val="solid"/>
                <a:miter/>
              </a:ln>
            </p:spPr>
            <p:txBody>
              <a:bodyPr/>
              <a:lstStyle/>
              <a:p>
                <a:endParaRPr lang="fr-FR"/>
              </a:p>
            </p:txBody>
          </p:sp>
          <p:sp>
            <p:nvSpPr>
              <p:cNvPr id="47" name="Forme libre 46">
                <a:extLst>
                  <a:ext uri="{FF2B5EF4-FFF2-40B4-BE49-F238E27FC236}">
                    <a16:creationId xmlns:a16="http://schemas.microsoft.com/office/drawing/2014/main" id="{3ECEA346-F6CC-AB01-FA09-0A79978A8A25}"/>
                  </a:ext>
                </a:extLst>
              </p:cNvPr>
              <p:cNvSpPr/>
              <p:nvPr/>
            </p:nvSpPr>
            <p:spPr>
              <a:xfrm>
                <a:off x="-32223117" y="-6489034"/>
                <a:ext cx="256882" cy="316645"/>
              </a:xfrm>
              <a:custGeom>
                <a:avLst/>
                <a:gdLst>
                  <a:gd name="csX0" fmla="*/ 30211 w 256882"/>
                  <a:gd name="csY0" fmla="*/ 316470 h 316645"/>
                  <a:gd name="csX1" fmla="*/ 15107 w 256882"/>
                  <a:gd name="csY1" fmla="*/ 316470 h 316645"/>
                  <a:gd name="csX2" fmla="*/ 0 w 256882"/>
                  <a:gd name="csY2" fmla="*/ 296388 h 316645"/>
                  <a:gd name="csX3" fmla="*/ 146081 w 256882"/>
                  <a:gd name="csY3" fmla="*/ 94912 h 316645"/>
                  <a:gd name="csX4" fmla="*/ 254480 w 256882"/>
                  <a:gd name="csY4" fmla="*/ 24047 h 316645"/>
                  <a:gd name="csX5" fmla="*/ 30045 w 256882"/>
                  <a:gd name="csY5" fmla="*/ 316636 h 316645"/>
                </a:gdLst>
                <a:ahLst/>
                <a:cxnLst>
                  <a:cxn ang="0">
                    <a:pos x="csX0" y="csY0"/>
                  </a:cxn>
                  <a:cxn ang="0">
                    <a:pos x="csX1" y="csY1"/>
                  </a:cxn>
                  <a:cxn ang="0">
                    <a:pos x="csX2" y="csY2"/>
                  </a:cxn>
                  <a:cxn ang="0">
                    <a:pos x="csX3" y="csY3"/>
                  </a:cxn>
                  <a:cxn ang="0">
                    <a:pos x="csX4" y="csY4"/>
                  </a:cxn>
                  <a:cxn ang="0">
                    <a:pos x="csX5" y="csY5"/>
                  </a:cxn>
                </a:cxnLst>
                <a:rect l="l" t="t" r="r" b="b"/>
                <a:pathLst>
                  <a:path w="256882" h="316645">
                    <a:moveTo>
                      <a:pt x="30211" y="316470"/>
                    </a:moveTo>
                    <a:cubicBezTo>
                      <a:pt x="25399" y="317133"/>
                      <a:pt x="19587" y="315640"/>
                      <a:pt x="15107" y="316470"/>
                    </a:cubicBezTo>
                    <a:lnTo>
                      <a:pt x="0" y="296388"/>
                    </a:lnTo>
                    <a:cubicBezTo>
                      <a:pt x="35857" y="264026"/>
                      <a:pt x="104250" y="143040"/>
                      <a:pt x="146081" y="94912"/>
                    </a:cubicBezTo>
                    <a:cubicBezTo>
                      <a:pt x="153053" y="86946"/>
                      <a:pt x="275397" y="-55449"/>
                      <a:pt x="254480" y="24047"/>
                    </a:cubicBezTo>
                    <a:cubicBezTo>
                      <a:pt x="240204" y="78316"/>
                      <a:pt x="57270" y="246600"/>
                      <a:pt x="30045" y="316636"/>
                    </a:cubicBezTo>
                    <a:close/>
                  </a:path>
                </a:pathLst>
              </a:custGeom>
              <a:solidFill>
                <a:srgbClr val="111212"/>
              </a:solidFill>
              <a:ln w="16598" cap="flat">
                <a:noFill/>
                <a:prstDash val="solid"/>
                <a:miter/>
              </a:ln>
            </p:spPr>
            <p:txBody>
              <a:bodyPr/>
              <a:lstStyle/>
              <a:p>
                <a:endParaRPr lang="fr-FR"/>
              </a:p>
            </p:txBody>
          </p:sp>
          <p:sp>
            <p:nvSpPr>
              <p:cNvPr id="48" name="Forme libre 47">
                <a:extLst>
                  <a:ext uri="{FF2B5EF4-FFF2-40B4-BE49-F238E27FC236}">
                    <a16:creationId xmlns:a16="http://schemas.microsoft.com/office/drawing/2014/main" id="{EDC41427-F604-2BAD-3E1A-4AF6CDAB0172}"/>
                  </a:ext>
                </a:extLst>
              </p:cNvPr>
              <p:cNvSpPr/>
              <p:nvPr/>
            </p:nvSpPr>
            <p:spPr>
              <a:xfrm>
                <a:off x="-32319649" y="-6158451"/>
                <a:ext cx="36106" cy="61398"/>
              </a:xfrm>
              <a:custGeom>
                <a:avLst/>
                <a:gdLst>
                  <a:gd name="csX0" fmla="*/ 36107 w 36106"/>
                  <a:gd name="csY0" fmla="*/ 989 h 61398"/>
                  <a:gd name="csX1" fmla="*/ 5895 w 36106"/>
                  <a:gd name="csY1" fmla="*/ 61398 h 61398"/>
                  <a:gd name="csX2" fmla="*/ 36107 w 36106"/>
                  <a:gd name="csY2" fmla="*/ 989 h 61398"/>
                </a:gdLst>
                <a:ahLst/>
                <a:cxnLst>
                  <a:cxn ang="0">
                    <a:pos x="csX0" y="csY0"/>
                  </a:cxn>
                  <a:cxn ang="0">
                    <a:pos x="csX1" y="csY1"/>
                  </a:cxn>
                  <a:cxn ang="0">
                    <a:pos x="csX2" y="csY2"/>
                  </a:cxn>
                </a:cxnLst>
                <a:rect l="l" t="t" r="r" b="b"/>
                <a:pathLst>
                  <a:path w="36106" h="61398">
                    <a:moveTo>
                      <a:pt x="36107" y="989"/>
                    </a:moveTo>
                    <a:cubicBezTo>
                      <a:pt x="28305" y="20572"/>
                      <a:pt x="10376" y="47790"/>
                      <a:pt x="5895" y="61398"/>
                    </a:cubicBezTo>
                    <a:cubicBezTo>
                      <a:pt x="-5394" y="35011"/>
                      <a:pt x="-3069" y="-6977"/>
                      <a:pt x="36107" y="989"/>
                    </a:cubicBezTo>
                    <a:close/>
                  </a:path>
                </a:pathLst>
              </a:custGeom>
              <a:solidFill>
                <a:srgbClr val="C0C0C0"/>
              </a:solidFill>
              <a:ln w="16598" cap="flat">
                <a:noFill/>
                <a:prstDash val="solid"/>
                <a:miter/>
              </a:ln>
            </p:spPr>
            <p:txBody>
              <a:bodyPr/>
              <a:lstStyle/>
              <a:p>
                <a:endParaRPr lang="fr-FR"/>
              </a:p>
            </p:txBody>
          </p:sp>
          <p:sp>
            <p:nvSpPr>
              <p:cNvPr id="49" name="Forme libre 48">
                <a:extLst>
                  <a:ext uri="{FF2B5EF4-FFF2-40B4-BE49-F238E27FC236}">
                    <a16:creationId xmlns:a16="http://schemas.microsoft.com/office/drawing/2014/main" id="{AA64FE78-1B87-C47C-56E6-A889C4418A37}"/>
                  </a:ext>
                </a:extLst>
              </p:cNvPr>
              <p:cNvSpPr/>
              <p:nvPr/>
            </p:nvSpPr>
            <p:spPr>
              <a:xfrm>
                <a:off x="-32228226" y="-6192812"/>
                <a:ext cx="20215" cy="25580"/>
              </a:xfrm>
              <a:custGeom>
                <a:avLst/>
                <a:gdLst>
                  <a:gd name="csX0" fmla="*/ 5108 w 20215"/>
                  <a:gd name="csY0" fmla="*/ 0 h 25580"/>
                  <a:gd name="csX1" fmla="*/ 20215 w 20215"/>
                  <a:gd name="csY1" fmla="*/ 20081 h 25580"/>
                  <a:gd name="csX2" fmla="*/ 127 w 20215"/>
                  <a:gd name="csY2" fmla="*/ 25060 h 25580"/>
                  <a:gd name="csX3" fmla="*/ 127 w 20215"/>
                  <a:gd name="csY3" fmla="*/ 9958 h 25580"/>
                  <a:gd name="csX4" fmla="*/ 127 w 20215"/>
                  <a:gd name="csY4" fmla="*/ 4979 h 25580"/>
                  <a:gd name="csX5" fmla="*/ 5108 w 20215"/>
                  <a:gd name="csY5" fmla="*/ 0 h 25580"/>
                </a:gdLst>
                <a:ahLst/>
                <a:cxnLst>
                  <a:cxn ang="0">
                    <a:pos x="csX0" y="csY0"/>
                  </a:cxn>
                  <a:cxn ang="0">
                    <a:pos x="csX1" y="csY1"/>
                  </a:cxn>
                  <a:cxn ang="0">
                    <a:pos x="csX2" y="csY2"/>
                  </a:cxn>
                  <a:cxn ang="0">
                    <a:pos x="csX3" y="csY3"/>
                  </a:cxn>
                  <a:cxn ang="0">
                    <a:pos x="csX4" y="csY4"/>
                  </a:cxn>
                  <a:cxn ang="0">
                    <a:pos x="csX5" y="csY5"/>
                  </a:cxn>
                </a:cxnLst>
                <a:rect l="l" t="t" r="r" b="b"/>
                <a:pathLst>
                  <a:path w="20215" h="25580">
                    <a:moveTo>
                      <a:pt x="5108" y="0"/>
                    </a:moveTo>
                    <a:lnTo>
                      <a:pt x="20215" y="20081"/>
                    </a:lnTo>
                    <a:cubicBezTo>
                      <a:pt x="14570" y="21243"/>
                      <a:pt x="7931" y="27383"/>
                      <a:pt x="127" y="25060"/>
                    </a:cubicBezTo>
                    <a:cubicBezTo>
                      <a:pt x="-369" y="20081"/>
                      <a:pt x="792" y="14771"/>
                      <a:pt x="127" y="9958"/>
                    </a:cubicBezTo>
                    <a:cubicBezTo>
                      <a:pt x="-39" y="8464"/>
                      <a:pt x="127" y="6473"/>
                      <a:pt x="127" y="4979"/>
                    </a:cubicBezTo>
                    <a:cubicBezTo>
                      <a:pt x="1953" y="3319"/>
                      <a:pt x="3449" y="1494"/>
                      <a:pt x="5108" y="0"/>
                    </a:cubicBezTo>
                    <a:close/>
                  </a:path>
                </a:pathLst>
              </a:custGeom>
              <a:solidFill>
                <a:srgbClr val="C0C0C0"/>
              </a:solidFill>
              <a:ln w="16598" cap="flat">
                <a:noFill/>
                <a:prstDash val="solid"/>
                <a:miter/>
              </a:ln>
            </p:spPr>
            <p:txBody>
              <a:bodyPr/>
              <a:lstStyle/>
              <a:p>
                <a:endParaRPr lang="fr-FR"/>
              </a:p>
            </p:txBody>
          </p:sp>
          <p:sp>
            <p:nvSpPr>
              <p:cNvPr id="50" name="Forme libre 49">
                <a:extLst>
                  <a:ext uri="{FF2B5EF4-FFF2-40B4-BE49-F238E27FC236}">
                    <a16:creationId xmlns:a16="http://schemas.microsoft.com/office/drawing/2014/main" id="{805F70E5-A76D-9B4A-81D2-8F210F78AD6D}"/>
                  </a:ext>
                </a:extLst>
              </p:cNvPr>
              <p:cNvSpPr/>
              <p:nvPr/>
            </p:nvSpPr>
            <p:spPr>
              <a:xfrm>
                <a:off x="-32296751" y="-9024600"/>
                <a:ext cx="421782" cy="585011"/>
              </a:xfrm>
              <a:custGeom>
                <a:avLst/>
                <a:gdLst>
                  <a:gd name="csX0" fmla="*/ 421407 w 421782"/>
                  <a:gd name="csY0" fmla="*/ 45307 h 585011"/>
                  <a:gd name="csX1" fmla="*/ 421407 w 421782"/>
                  <a:gd name="csY1" fmla="*/ 55431 h 585011"/>
                  <a:gd name="csX2" fmla="*/ 343387 w 421782"/>
                  <a:gd name="csY2" fmla="*/ 231847 h 585011"/>
                  <a:gd name="csX3" fmla="*/ 15699 w 421782"/>
                  <a:gd name="csY3" fmla="*/ 585012 h 585011"/>
                  <a:gd name="csX4" fmla="*/ 129078 w 421782"/>
                  <a:gd name="csY4" fmla="*/ 435979 h 585011"/>
                  <a:gd name="csX5" fmla="*/ 365797 w 421782"/>
                  <a:gd name="csY5" fmla="*/ 55431 h 585011"/>
                  <a:gd name="csX6" fmla="*/ 398831 w 421782"/>
                  <a:gd name="csY6" fmla="*/ 0 h 585011"/>
                  <a:gd name="csX7" fmla="*/ 419083 w 421782"/>
                  <a:gd name="csY7" fmla="*/ 4813 h 585011"/>
                  <a:gd name="csX8" fmla="*/ 421241 w 421782"/>
                  <a:gd name="csY8" fmla="*/ 45473 h 5850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21782" h="585011">
                    <a:moveTo>
                      <a:pt x="421407" y="45307"/>
                    </a:moveTo>
                    <a:lnTo>
                      <a:pt x="421407" y="55431"/>
                    </a:lnTo>
                    <a:cubicBezTo>
                      <a:pt x="402152" y="80491"/>
                      <a:pt x="366295" y="189859"/>
                      <a:pt x="343387" y="231847"/>
                    </a:cubicBezTo>
                    <a:cubicBezTo>
                      <a:pt x="270678" y="364782"/>
                      <a:pt x="147337" y="509002"/>
                      <a:pt x="15699" y="585012"/>
                    </a:cubicBezTo>
                    <a:cubicBezTo>
                      <a:pt x="-51699" y="574556"/>
                      <a:pt x="119118" y="446434"/>
                      <a:pt x="129078" y="435979"/>
                    </a:cubicBezTo>
                    <a:cubicBezTo>
                      <a:pt x="254908" y="303708"/>
                      <a:pt x="292922" y="216745"/>
                      <a:pt x="365797" y="55431"/>
                    </a:cubicBezTo>
                    <a:cubicBezTo>
                      <a:pt x="373432" y="38669"/>
                      <a:pt x="381070" y="2489"/>
                      <a:pt x="398831" y="0"/>
                    </a:cubicBezTo>
                    <a:lnTo>
                      <a:pt x="419083" y="4813"/>
                    </a:lnTo>
                    <a:cubicBezTo>
                      <a:pt x="423233" y="17924"/>
                      <a:pt x="421407" y="32030"/>
                      <a:pt x="421241" y="45473"/>
                    </a:cubicBezTo>
                    <a:close/>
                  </a:path>
                </a:pathLst>
              </a:custGeom>
              <a:solidFill>
                <a:srgbClr val="111212"/>
              </a:solidFill>
              <a:ln w="16598" cap="flat">
                <a:noFill/>
                <a:prstDash val="solid"/>
                <a:miter/>
              </a:ln>
            </p:spPr>
            <p:txBody>
              <a:bodyPr/>
              <a:lstStyle/>
              <a:p>
                <a:endParaRPr lang="fr-FR"/>
              </a:p>
            </p:txBody>
          </p:sp>
          <p:sp>
            <p:nvSpPr>
              <p:cNvPr id="51" name="Forme libre 50">
                <a:extLst>
                  <a:ext uri="{FF2B5EF4-FFF2-40B4-BE49-F238E27FC236}">
                    <a16:creationId xmlns:a16="http://schemas.microsoft.com/office/drawing/2014/main" id="{58189B93-F8FF-73B6-05B4-85EA2790F179}"/>
                  </a:ext>
                </a:extLst>
              </p:cNvPr>
              <p:cNvSpPr/>
              <p:nvPr/>
            </p:nvSpPr>
            <p:spPr>
              <a:xfrm>
                <a:off x="-32479073" y="-8761340"/>
                <a:ext cx="90519" cy="372567"/>
              </a:xfrm>
              <a:custGeom>
                <a:avLst/>
                <a:gdLst>
                  <a:gd name="csX0" fmla="*/ 49281 w 90519"/>
                  <a:gd name="csY0" fmla="*/ 13894 h 372567"/>
                  <a:gd name="csX1" fmla="*/ 85637 w 90519"/>
                  <a:gd name="csY1" fmla="*/ 3770 h 372567"/>
                  <a:gd name="csX2" fmla="*/ 49448 w 90519"/>
                  <a:gd name="csY2" fmla="*/ 172718 h 372567"/>
                  <a:gd name="csX3" fmla="*/ 58412 w 90519"/>
                  <a:gd name="csY3" fmla="*/ 357930 h 372567"/>
                  <a:gd name="csX4" fmla="*/ 13925 w 90519"/>
                  <a:gd name="csY4" fmla="*/ 356603 h 372567"/>
                  <a:gd name="csX5" fmla="*/ 39155 w 90519"/>
                  <a:gd name="csY5" fmla="*/ 28996 h 372567"/>
                  <a:gd name="csX6" fmla="*/ 44136 w 90519"/>
                  <a:gd name="csY6" fmla="*/ 24017 h 372567"/>
                  <a:gd name="csX7" fmla="*/ 49117 w 90519"/>
                  <a:gd name="csY7" fmla="*/ 13894 h 3725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0519" h="372567">
                    <a:moveTo>
                      <a:pt x="49281" y="13894"/>
                    </a:moveTo>
                    <a:cubicBezTo>
                      <a:pt x="58412" y="4102"/>
                      <a:pt x="72522" y="-5524"/>
                      <a:pt x="85637" y="3770"/>
                    </a:cubicBezTo>
                    <a:cubicBezTo>
                      <a:pt x="106553" y="18707"/>
                      <a:pt x="53764" y="136041"/>
                      <a:pt x="49448" y="172718"/>
                    </a:cubicBezTo>
                    <a:cubicBezTo>
                      <a:pt x="41646" y="237111"/>
                      <a:pt x="50777" y="294201"/>
                      <a:pt x="58412" y="357930"/>
                    </a:cubicBezTo>
                    <a:cubicBezTo>
                      <a:pt x="47954" y="379339"/>
                      <a:pt x="24381" y="375854"/>
                      <a:pt x="13925" y="356603"/>
                    </a:cubicBezTo>
                    <a:cubicBezTo>
                      <a:pt x="1805" y="259350"/>
                      <a:pt x="-19442" y="119113"/>
                      <a:pt x="39155" y="28996"/>
                    </a:cubicBezTo>
                    <a:cubicBezTo>
                      <a:pt x="40651" y="27337"/>
                      <a:pt x="42975" y="25843"/>
                      <a:pt x="44136" y="24017"/>
                    </a:cubicBezTo>
                    <a:cubicBezTo>
                      <a:pt x="46128" y="21030"/>
                      <a:pt x="47289" y="16051"/>
                      <a:pt x="49117" y="13894"/>
                    </a:cubicBezTo>
                    <a:close/>
                  </a:path>
                </a:pathLst>
              </a:custGeom>
              <a:solidFill>
                <a:srgbClr val="111212"/>
              </a:solidFill>
              <a:ln w="16598" cap="flat">
                <a:noFill/>
                <a:prstDash val="solid"/>
                <a:miter/>
              </a:ln>
            </p:spPr>
            <p:txBody>
              <a:bodyPr/>
              <a:lstStyle/>
              <a:p>
                <a:endParaRPr lang="fr-FR"/>
              </a:p>
            </p:txBody>
          </p:sp>
          <p:sp>
            <p:nvSpPr>
              <p:cNvPr id="52" name="Forme libre 51">
                <a:extLst>
                  <a:ext uri="{FF2B5EF4-FFF2-40B4-BE49-F238E27FC236}">
                    <a16:creationId xmlns:a16="http://schemas.microsoft.com/office/drawing/2014/main" id="{FBE2CAE4-D547-5F6E-3F32-80A203CBCA1E}"/>
                  </a:ext>
                </a:extLst>
              </p:cNvPr>
              <p:cNvSpPr/>
              <p:nvPr/>
            </p:nvSpPr>
            <p:spPr>
              <a:xfrm>
                <a:off x="-29078376" y="-8858474"/>
                <a:ext cx="85989" cy="45473"/>
              </a:xfrm>
              <a:custGeom>
                <a:avLst/>
                <a:gdLst>
                  <a:gd name="csX0" fmla="*/ 85325 w 85989"/>
                  <a:gd name="csY0" fmla="*/ 15766 h 45473"/>
                  <a:gd name="csX1" fmla="*/ 85990 w 85989"/>
                  <a:gd name="csY1" fmla="*/ 45473 h 45473"/>
                  <a:gd name="csX2" fmla="*/ 0 w 85989"/>
                  <a:gd name="csY2" fmla="*/ 22239 h 45473"/>
                  <a:gd name="csX3" fmla="*/ 8799 w 85989"/>
                  <a:gd name="csY3" fmla="*/ 0 h 45473"/>
                  <a:gd name="csX4" fmla="*/ 85325 w 85989"/>
                  <a:gd name="csY4" fmla="*/ 15766 h 45473"/>
                </a:gdLst>
                <a:ahLst/>
                <a:cxnLst>
                  <a:cxn ang="0">
                    <a:pos x="csX0" y="csY0"/>
                  </a:cxn>
                  <a:cxn ang="0">
                    <a:pos x="csX1" y="csY1"/>
                  </a:cxn>
                  <a:cxn ang="0">
                    <a:pos x="csX2" y="csY2"/>
                  </a:cxn>
                  <a:cxn ang="0">
                    <a:pos x="csX3" y="csY3"/>
                  </a:cxn>
                  <a:cxn ang="0">
                    <a:pos x="csX4" y="csY4"/>
                  </a:cxn>
                </a:cxnLst>
                <a:rect l="l" t="t" r="r" b="b"/>
                <a:pathLst>
                  <a:path w="85989" h="45473">
                    <a:moveTo>
                      <a:pt x="85325" y="15766"/>
                    </a:moveTo>
                    <a:lnTo>
                      <a:pt x="85990" y="45473"/>
                    </a:lnTo>
                    <a:lnTo>
                      <a:pt x="0" y="22239"/>
                    </a:lnTo>
                    <a:lnTo>
                      <a:pt x="8799" y="0"/>
                    </a:lnTo>
                    <a:lnTo>
                      <a:pt x="85325" y="15766"/>
                    </a:lnTo>
                    <a:close/>
                  </a:path>
                </a:pathLst>
              </a:custGeom>
              <a:solidFill>
                <a:srgbClr val="C0C0C0"/>
              </a:solidFill>
              <a:ln w="16598" cap="flat">
                <a:noFill/>
                <a:prstDash val="solid"/>
                <a:miter/>
              </a:ln>
            </p:spPr>
            <p:txBody>
              <a:bodyPr/>
              <a:lstStyle/>
              <a:p>
                <a:endParaRPr lang="fr-FR"/>
              </a:p>
            </p:txBody>
          </p:sp>
          <p:sp>
            <p:nvSpPr>
              <p:cNvPr id="53" name="Forme libre 52">
                <a:extLst>
                  <a:ext uri="{FF2B5EF4-FFF2-40B4-BE49-F238E27FC236}">
                    <a16:creationId xmlns:a16="http://schemas.microsoft.com/office/drawing/2014/main" id="{8621FD38-BD48-4C31-0AFE-E9FBF4DFE0E5}"/>
                  </a:ext>
                </a:extLst>
              </p:cNvPr>
              <p:cNvSpPr/>
              <p:nvPr/>
            </p:nvSpPr>
            <p:spPr>
              <a:xfrm>
                <a:off x="-30379551" y="-7238863"/>
                <a:ext cx="397792" cy="60038"/>
              </a:xfrm>
              <a:custGeom>
                <a:avLst/>
                <a:gdLst>
                  <a:gd name="csX0" fmla="*/ 397793 w 397792"/>
                  <a:gd name="csY0" fmla="*/ 37009 h 60038"/>
                  <a:gd name="csX1" fmla="*/ 8351 w 397792"/>
                  <a:gd name="csY1" fmla="*/ 48793 h 60038"/>
                  <a:gd name="csX2" fmla="*/ 20967 w 397792"/>
                  <a:gd name="csY2" fmla="*/ 332 h 60038"/>
                  <a:gd name="csX3" fmla="*/ 394638 w 397792"/>
                  <a:gd name="csY3" fmla="*/ 0 h 60038"/>
                  <a:gd name="csX4" fmla="*/ 397793 w 397792"/>
                  <a:gd name="csY4" fmla="*/ 37009 h 60038"/>
                </a:gdLst>
                <a:ahLst/>
                <a:cxnLst>
                  <a:cxn ang="0">
                    <a:pos x="csX0" y="csY0"/>
                  </a:cxn>
                  <a:cxn ang="0">
                    <a:pos x="csX1" y="csY1"/>
                  </a:cxn>
                  <a:cxn ang="0">
                    <a:pos x="csX2" y="csY2"/>
                  </a:cxn>
                  <a:cxn ang="0">
                    <a:pos x="csX3" y="csY3"/>
                  </a:cxn>
                  <a:cxn ang="0">
                    <a:pos x="csX4" y="csY4"/>
                  </a:cxn>
                </a:cxnLst>
                <a:rect l="l" t="t" r="r" b="b"/>
                <a:pathLst>
                  <a:path w="397792" h="60038">
                    <a:moveTo>
                      <a:pt x="397793" y="37009"/>
                    </a:moveTo>
                    <a:cubicBezTo>
                      <a:pt x="376212" y="62567"/>
                      <a:pt x="26280" y="67380"/>
                      <a:pt x="8351" y="48793"/>
                    </a:cubicBezTo>
                    <a:cubicBezTo>
                      <a:pt x="-6588" y="32363"/>
                      <a:pt x="-944" y="7468"/>
                      <a:pt x="20967" y="332"/>
                    </a:cubicBezTo>
                    <a:lnTo>
                      <a:pt x="394638" y="0"/>
                    </a:lnTo>
                    <a:lnTo>
                      <a:pt x="397793" y="37009"/>
                    </a:lnTo>
                    <a:close/>
                  </a:path>
                </a:pathLst>
              </a:custGeom>
              <a:solidFill>
                <a:srgbClr val="111212"/>
              </a:solidFill>
              <a:ln w="16598" cap="flat">
                <a:noFill/>
                <a:prstDash val="solid"/>
                <a:miter/>
              </a:ln>
            </p:spPr>
            <p:txBody>
              <a:bodyPr/>
              <a:lstStyle/>
              <a:p>
                <a:endParaRPr lang="fr-FR"/>
              </a:p>
            </p:txBody>
          </p:sp>
          <p:sp>
            <p:nvSpPr>
              <p:cNvPr id="54" name="Forme libre 53">
                <a:extLst>
                  <a:ext uri="{FF2B5EF4-FFF2-40B4-BE49-F238E27FC236}">
                    <a16:creationId xmlns:a16="http://schemas.microsoft.com/office/drawing/2014/main" id="{AFEE3233-B07C-012D-E251-C57F0A564915}"/>
                  </a:ext>
                </a:extLst>
              </p:cNvPr>
              <p:cNvSpPr/>
              <p:nvPr/>
            </p:nvSpPr>
            <p:spPr>
              <a:xfrm>
                <a:off x="-32439751" y="-8737322"/>
                <a:ext cx="4980" cy="4978"/>
              </a:xfrm>
              <a:custGeom>
                <a:avLst/>
                <a:gdLst>
                  <a:gd name="csX0" fmla="*/ 0 w 4980"/>
                  <a:gd name="csY0" fmla="*/ 4979 h 4978"/>
                  <a:gd name="csX1" fmla="*/ 4981 w 4980"/>
                  <a:gd name="csY1" fmla="*/ 0 h 4978"/>
                  <a:gd name="csX2" fmla="*/ 0 w 4980"/>
                  <a:gd name="csY2" fmla="*/ 4979 h 4978"/>
                </a:gdLst>
                <a:ahLst/>
                <a:cxnLst>
                  <a:cxn ang="0">
                    <a:pos x="csX0" y="csY0"/>
                  </a:cxn>
                  <a:cxn ang="0">
                    <a:pos x="csX1" y="csY1"/>
                  </a:cxn>
                  <a:cxn ang="0">
                    <a:pos x="csX2" y="csY2"/>
                  </a:cxn>
                </a:cxnLst>
                <a:rect l="l" t="t" r="r" b="b"/>
                <a:pathLst>
                  <a:path w="4980" h="4978">
                    <a:moveTo>
                      <a:pt x="0" y="4979"/>
                    </a:moveTo>
                    <a:cubicBezTo>
                      <a:pt x="1329" y="2987"/>
                      <a:pt x="3487" y="1659"/>
                      <a:pt x="4981" y="0"/>
                    </a:cubicBezTo>
                    <a:cubicBezTo>
                      <a:pt x="3654" y="1991"/>
                      <a:pt x="1495" y="3319"/>
                      <a:pt x="0" y="4979"/>
                    </a:cubicBezTo>
                    <a:close/>
                  </a:path>
                </a:pathLst>
              </a:custGeom>
              <a:solidFill>
                <a:srgbClr val="C0C0C0"/>
              </a:solidFill>
              <a:ln w="16598" cap="flat">
                <a:noFill/>
                <a:prstDash val="solid"/>
                <a:miter/>
              </a:ln>
            </p:spPr>
            <p:txBody>
              <a:bodyPr/>
              <a:lstStyle/>
              <a:p>
                <a:endParaRPr lang="fr-FR"/>
              </a:p>
            </p:txBody>
          </p:sp>
          <p:sp>
            <p:nvSpPr>
              <p:cNvPr id="55" name="Forme libre 54">
                <a:extLst>
                  <a:ext uri="{FF2B5EF4-FFF2-40B4-BE49-F238E27FC236}">
                    <a16:creationId xmlns:a16="http://schemas.microsoft.com/office/drawing/2014/main" id="{22B4493B-D4B9-0CF4-1739-1A093733AAA0}"/>
                  </a:ext>
                </a:extLst>
              </p:cNvPr>
              <p:cNvSpPr/>
              <p:nvPr/>
            </p:nvSpPr>
            <p:spPr>
              <a:xfrm>
                <a:off x="-31875344" y="-8979127"/>
                <a:ext cx="16600" cy="4978"/>
              </a:xfrm>
              <a:custGeom>
                <a:avLst/>
                <a:gdLst>
                  <a:gd name="csX0" fmla="*/ 0 w 16600"/>
                  <a:gd name="csY0" fmla="*/ 4979 h 4978"/>
                  <a:gd name="csX1" fmla="*/ 0 w 16600"/>
                  <a:gd name="csY1" fmla="*/ 0 h 4978"/>
                  <a:gd name="csX2" fmla="*/ 0 w 16600"/>
                  <a:gd name="csY2" fmla="*/ 4979 h 4978"/>
                </a:gdLst>
                <a:ahLst/>
                <a:cxnLst>
                  <a:cxn ang="0">
                    <a:pos x="csX0" y="csY0"/>
                  </a:cxn>
                  <a:cxn ang="0">
                    <a:pos x="csX1" y="csY1"/>
                  </a:cxn>
                  <a:cxn ang="0">
                    <a:pos x="csX2" y="csY2"/>
                  </a:cxn>
                </a:cxnLst>
                <a:rect l="l" t="t" r="r" b="b"/>
                <a:pathLst>
                  <a:path w="16600" h="4978">
                    <a:moveTo>
                      <a:pt x="0" y="4979"/>
                    </a:moveTo>
                    <a:lnTo>
                      <a:pt x="0" y="0"/>
                    </a:lnTo>
                    <a:cubicBezTo>
                      <a:pt x="0" y="1660"/>
                      <a:pt x="0" y="3319"/>
                      <a:pt x="0" y="4979"/>
                    </a:cubicBezTo>
                    <a:close/>
                  </a:path>
                </a:pathLst>
              </a:custGeom>
              <a:solidFill>
                <a:srgbClr val="C0C0C0"/>
              </a:solidFill>
              <a:ln w="16598" cap="flat">
                <a:noFill/>
                <a:prstDash val="solid"/>
                <a:miter/>
              </a:ln>
            </p:spPr>
            <p:txBody>
              <a:bodyPr/>
              <a:lstStyle/>
              <a:p>
                <a:endParaRPr lang="fr-FR"/>
              </a:p>
            </p:txBody>
          </p:sp>
        </p:grpSp>
      </p:grpSp>
      <p:grpSp>
        <p:nvGrpSpPr>
          <p:cNvPr id="56" name="Group 2">
            <a:extLst>
              <a:ext uri="{FF2B5EF4-FFF2-40B4-BE49-F238E27FC236}">
                <a16:creationId xmlns:a16="http://schemas.microsoft.com/office/drawing/2014/main" id="{803C93A8-8B48-8E84-D3D5-D7291C6215EC}"/>
              </a:ext>
            </a:extLst>
          </p:cNvPr>
          <p:cNvGrpSpPr/>
          <p:nvPr/>
        </p:nvGrpSpPr>
        <p:grpSpPr>
          <a:xfrm>
            <a:off x="6515100" y="1815599"/>
            <a:ext cx="4651197" cy="3044479"/>
            <a:chOff x="332936" y="2504656"/>
            <a:chExt cx="2926080" cy="3044479"/>
          </a:xfrm>
        </p:grpSpPr>
        <p:sp>
          <p:nvSpPr>
            <p:cNvPr id="57" name="TextBox 3">
              <a:extLst>
                <a:ext uri="{FF2B5EF4-FFF2-40B4-BE49-F238E27FC236}">
                  <a16:creationId xmlns:a16="http://schemas.microsoft.com/office/drawing/2014/main" id="{EAC18501-C81E-2E9C-881F-7F772C3A776D}"/>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2">
                      <a:lumMod val="75000"/>
                    </a:schemeClr>
                  </a:solidFill>
                </a:rPr>
                <a:t>Lorem Ipsum</a:t>
              </a:r>
            </a:p>
          </p:txBody>
        </p:sp>
        <p:sp>
          <p:nvSpPr>
            <p:cNvPr id="58" name="TextBox 4">
              <a:extLst>
                <a:ext uri="{FF2B5EF4-FFF2-40B4-BE49-F238E27FC236}">
                  <a16:creationId xmlns:a16="http://schemas.microsoft.com/office/drawing/2014/main" id="{BD8F948E-B07D-EFA8-78E2-17A542D6E2B0}"/>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60" name="Title 59">
            <a:extLst>
              <a:ext uri="{FF2B5EF4-FFF2-40B4-BE49-F238E27FC236}">
                <a16:creationId xmlns:a16="http://schemas.microsoft.com/office/drawing/2014/main" id="{488E4F85-3D0A-9A2D-2723-23FB3E987605}"/>
              </a:ext>
            </a:extLst>
          </p:cNvPr>
          <p:cNvSpPr>
            <a:spLocks noGrp="1"/>
          </p:cNvSpPr>
          <p:nvPr>
            <p:ph type="title"/>
          </p:nvPr>
        </p:nvSpPr>
        <p:spPr/>
        <p:txBody>
          <a:bodyPr/>
          <a:lstStyle/>
          <a:p>
            <a:r>
              <a:rPr lang="en-US" dirty="0"/>
              <a:t>Coffee Break Doodle Sticker – Slide Template</a:t>
            </a:r>
          </a:p>
        </p:txBody>
      </p:sp>
    </p:spTree>
    <p:extLst>
      <p:ext uri="{BB962C8B-B14F-4D97-AF65-F5344CB8AC3E}">
        <p14:creationId xmlns:p14="http://schemas.microsoft.com/office/powerpoint/2010/main" val="156273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E9BE8-D2ED-8FF9-00E4-C84AEEF9AF31}"/>
            </a:ext>
          </a:extLst>
        </p:cNvPr>
        <p:cNvGrpSpPr/>
        <p:nvPr/>
      </p:nvGrpSpPr>
      <p:grpSpPr>
        <a:xfrm>
          <a:off x="0" y="0"/>
          <a:ext cx="0" cy="0"/>
          <a:chOff x="0" y="0"/>
          <a:chExt cx="0" cy="0"/>
        </a:xfrm>
      </p:grpSpPr>
      <p:grpSp>
        <p:nvGrpSpPr>
          <p:cNvPr id="3" name="Graphique 4">
            <a:extLst>
              <a:ext uri="{FF2B5EF4-FFF2-40B4-BE49-F238E27FC236}">
                <a16:creationId xmlns:a16="http://schemas.microsoft.com/office/drawing/2014/main" id="{412C82D1-6C92-518A-B9A7-C1506BE16C1B}"/>
              </a:ext>
            </a:extLst>
          </p:cNvPr>
          <p:cNvGrpSpPr/>
          <p:nvPr/>
        </p:nvGrpSpPr>
        <p:grpSpPr>
          <a:xfrm>
            <a:off x="921006" y="1450589"/>
            <a:ext cx="4638966" cy="4356764"/>
            <a:chOff x="-32986421" y="-9687577"/>
            <a:chExt cx="4638966" cy="4356764"/>
          </a:xfrm>
        </p:grpSpPr>
        <p:sp>
          <p:nvSpPr>
            <p:cNvPr id="4" name="Forme libre 3">
              <a:extLst>
                <a:ext uri="{FF2B5EF4-FFF2-40B4-BE49-F238E27FC236}">
                  <a16:creationId xmlns:a16="http://schemas.microsoft.com/office/drawing/2014/main" id="{C2F3D997-87CB-2384-F41F-3777B90EDCAA}"/>
                </a:ext>
              </a:extLst>
            </p:cNvPr>
            <p:cNvSpPr/>
            <p:nvPr/>
          </p:nvSpPr>
          <p:spPr>
            <a:xfrm>
              <a:off x="-32986421" y="-9687577"/>
              <a:ext cx="4638966" cy="4356764"/>
            </a:xfrm>
            <a:custGeom>
              <a:avLst/>
              <a:gdLst>
                <a:gd name="csX0" fmla="*/ 71904 w 4638966"/>
                <a:gd name="csY0" fmla="*/ 4255031 h 4356764"/>
                <a:gd name="csX1" fmla="*/ 125190 w 4638966"/>
                <a:gd name="csY1" fmla="*/ 4291210 h 4356764"/>
                <a:gd name="csX2" fmla="*/ 137640 w 4638966"/>
                <a:gd name="csY2" fmla="*/ 4296521 h 4356764"/>
                <a:gd name="csX3" fmla="*/ 150423 w 4638966"/>
                <a:gd name="csY3" fmla="*/ 4301334 h 4356764"/>
                <a:gd name="csX4" fmla="*/ 259321 w 4638966"/>
                <a:gd name="csY4" fmla="*/ 4304819 h 4356764"/>
                <a:gd name="csX5" fmla="*/ 341159 w 4638966"/>
                <a:gd name="csY5" fmla="*/ 4320254 h 4356764"/>
                <a:gd name="csX6" fmla="*/ 701219 w 4638966"/>
                <a:gd name="csY6" fmla="*/ 4342658 h 4356764"/>
                <a:gd name="csX7" fmla="*/ 757161 w 4638966"/>
                <a:gd name="csY7" fmla="*/ 4319424 h 4356764"/>
                <a:gd name="csX8" fmla="*/ 897598 w 4638966"/>
                <a:gd name="csY8" fmla="*/ 4332037 h 4356764"/>
                <a:gd name="csX9" fmla="*/ 912373 w 4638966"/>
                <a:gd name="csY9" fmla="*/ 4329216 h 4356764"/>
                <a:gd name="csX10" fmla="*/ 1001349 w 4638966"/>
                <a:gd name="csY10" fmla="*/ 4349131 h 4356764"/>
                <a:gd name="csX11" fmla="*/ 1081694 w 4638966"/>
                <a:gd name="csY11" fmla="*/ 4333198 h 4356764"/>
                <a:gd name="csX12" fmla="*/ 1103940 w 4638966"/>
                <a:gd name="csY12" fmla="*/ 4342991 h 4356764"/>
                <a:gd name="csX13" fmla="*/ 1179137 w 4638966"/>
                <a:gd name="csY13" fmla="*/ 4356765 h 4356764"/>
                <a:gd name="csX14" fmla="*/ 1366720 w 4638966"/>
                <a:gd name="csY14" fmla="*/ 4261006 h 4356764"/>
                <a:gd name="csX15" fmla="*/ 1382822 w 4638966"/>
                <a:gd name="csY15" fmla="*/ 4238103 h 4356764"/>
                <a:gd name="csX16" fmla="*/ 1486407 w 4638966"/>
                <a:gd name="csY16" fmla="*/ 4096206 h 4356764"/>
                <a:gd name="csX17" fmla="*/ 1488897 w 4638966"/>
                <a:gd name="csY17" fmla="*/ 4063014 h 4356764"/>
                <a:gd name="csX18" fmla="*/ 1483088 w 4638966"/>
                <a:gd name="csY18" fmla="*/ 3809426 h 4356764"/>
                <a:gd name="csX19" fmla="*/ 1503506 w 4638966"/>
                <a:gd name="csY19" fmla="*/ 3812746 h 4356764"/>
                <a:gd name="csX20" fmla="*/ 1919508 w 4638966"/>
                <a:gd name="csY20" fmla="*/ 3438836 h 4356764"/>
                <a:gd name="csX21" fmla="*/ 1975783 w 4638966"/>
                <a:gd name="csY21" fmla="*/ 3333451 h 4356764"/>
                <a:gd name="csX22" fmla="*/ 2008651 w 4638966"/>
                <a:gd name="csY22" fmla="*/ 3275863 h 4356764"/>
                <a:gd name="csX23" fmla="*/ 2017447 w 4638966"/>
                <a:gd name="csY23" fmla="*/ 3236364 h 4356764"/>
                <a:gd name="csX24" fmla="*/ 2161206 w 4638966"/>
                <a:gd name="csY24" fmla="*/ 3174626 h 4356764"/>
                <a:gd name="csX25" fmla="*/ 2252673 w 4638966"/>
                <a:gd name="csY25" fmla="*/ 2979789 h 4356764"/>
                <a:gd name="csX26" fmla="*/ 2259812 w 4638966"/>
                <a:gd name="csY26" fmla="*/ 2956388 h 4356764"/>
                <a:gd name="csX27" fmla="*/ 2281889 w 4638966"/>
                <a:gd name="csY27" fmla="*/ 2871416 h 4356764"/>
                <a:gd name="csX28" fmla="*/ 2364890 w 4638966"/>
                <a:gd name="csY28" fmla="*/ 2950414 h 4356764"/>
                <a:gd name="csX29" fmla="*/ 2379997 w 4638966"/>
                <a:gd name="csY29" fmla="*/ 3012151 h 4356764"/>
                <a:gd name="csX30" fmla="*/ 2765453 w 4638966"/>
                <a:gd name="csY30" fmla="*/ 3709518 h 4356764"/>
                <a:gd name="csX31" fmla="*/ 3004995 w 4638966"/>
                <a:gd name="csY31" fmla="*/ 3663049 h 4356764"/>
                <a:gd name="csX32" fmla="*/ 2989390 w 4638966"/>
                <a:gd name="csY32" fmla="*/ 3907177 h 4356764"/>
                <a:gd name="csX33" fmla="*/ 3068241 w 4638966"/>
                <a:gd name="csY33" fmla="*/ 4059197 h 4356764"/>
                <a:gd name="csX34" fmla="*/ 3076375 w 4638966"/>
                <a:gd name="csY34" fmla="*/ 4067163 h 4356764"/>
                <a:gd name="csX35" fmla="*/ 3229594 w 4638966"/>
                <a:gd name="csY35" fmla="*/ 4139356 h 4356764"/>
                <a:gd name="csX36" fmla="*/ 3235240 w 4638966"/>
                <a:gd name="csY36" fmla="*/ 4139356 h 4356764"/>
                <a:gd name="csX37" fmla="*/ 3290518 w 4638966"/>
                <a:gd name="csY37" fmla="*/ 4129565 h 4356764"/>
                <a:gd name="csX38" fmla="*/ 3501672 w 4638966"/>
                <a:gd name="csY38" fmla="*/ 4134212 h 4356764"/>
                <a:gd name="csX39" fmla="*/ 3519932 w 4638966"/>
                <a:gd name="csY39" fmla="*/ 4131224 h 4356764"/>
                <a:gd name="csX40" fmla="*/ 3553963 w 4638966"/>
                <a:gd name="csY40" fmla="*/ 4146659 h 4356764"/>
                <a:gd name="csX41" fmla="*/ 3695895 w 4638966"/>
                <a:gd name="csY41" fmla="*/ 4163421 h 4356764"/>
                <a:gd name="csX42" fmla="*/ 3817740 w 4638966"/>
                <a:gd name="csY42" fmla="*/ 4155621 h 4356764"/>
                <a:gd name="csX43" fmla="*/ 3911864 w 4638966"/>
                <a:gd name="csY43" fmla="*/ 4117118 h 4356764"/>
                <a:gd name="csX44" fmla="*/ 3943735 w 4638966"/>
                <a:gd name="csY44" fmla="*/ 4125250 h 4356764"/>
                <a:gd name="csX45" fmla="*/ 4105255 w 4638966"/>
                <a:gd name="csY45" fmla="*/ 4149314 h 4356764"/>
                <a:gd name="csX46" fmla="*/ 4246024 w 4638966"/>
                <a:gd name="csY46" fmla="*/ 4108322 h 4356764"/>
                <a:gd name="csX47" fmla="*/ 4354757 w 4638966"/>
                <a:gd name="csY47" fmla="*/ 4123092 h 4356764"/>
                <a:gd name="csX48" fmla="*/ 4449543 w 4638966"/>
                <a:gd name="csY48" fmla="*/ 4066168 h 4356764"/>
                <a:gd name="csX49" fmla="*/ 4451535 w 4638966"/>
                <a:gd name="csY49" fmla="*/ 4064674 h 4356764"/>
                <a:gd name="csX50" fmla="*/ 4473116 w 4638966"/>
                <a:gd name="csY50" fmla="*/ 4047912 h 4356764"/>
                <a:gd name="csX51" fmla="*/ 4625341 w 4638966"/>
                <a:gd name="csY51" fmla="*/ 3923773 h 4356764"/>
                <a:gd name="csX52" fmla="*/ 4633641 w 4638966"/>
                <a:gd name="csY52" fmla="*/ 3891577 h 4356764"/>
                <a:gd name="csX53" fmla="*/ 4630818 w 4638966"/>
                <a:gd name="csY53" fmla="*/ 3798473 h 4356764"/>
                <a:gd name="csX54" fmla="*/ 4499842 w 4638966"/>
                <a:gd name="csY54" fmla="*/ 3226240 h 4356764"/>
                <a:gd name="csX55" fmla="*/ 4166178 w 4638966"/>
                <a:gd name="csY55" fmla="*/ 2186164 h 4356764"/>
                <a:gd name="csX56" fmla="*/ 4042838 w 4638966"/>
                <a:gd name="csY56" fmla="*/ 2054059 h 4356764"/>
                <a:gd name="csX57" fmla="*/ 4032216 w 4638966"/>
                <a:gd name="csY57" fmla="*/ 2045761 h 4356764"/>
                <a:gd name="csX58" fmla="*/ 3985070 w 4638966"/>
                <a:gd name="csY58" fmla="*/ 1957470 h 4356764"/>
                <a:gd name="csX59" fmla="*/ 3993536 w 4638966"/>
                <a:gd name="csY59" fmla="*/ 1891916 h 4356764"/>
                <a:gd name="csX60" fmla="*/ 4083177 w 4638966"/>
                <a:gd name="csY60" fmla="*/ 1503236 h 4356764"/>
                <a:gd name="csX61" fmla="*/ 4351934 w 4638966"/>
                <a:gd name="csY61" fmla="*/ 1167995 h 4356764"/>
                <a:gd name="csX62" fmla="*/ 4199047 w 4638966"/>
                <a:gd name="csY62" fmla="*/ 905445 h 4356764"/>
                <a:gd name="csX63" fmla="*/ 4229094 w 4638966"/>
                <a:gd name="csY63" fmla="*/ 580494 h 4356764"/>
                <a:gd name="csX64" fmla="*/ 4219631 w 4638966"/>
                <a:gd name="csY64" fmla="*/ 507803 h 4356764"/>
                <a:gd name="csX65" fmla="*/ 4203529 w 4638966"/>
                <a:gd name="csY65" fmla="*/ 475109 h 4356764"/>
                <a:gd name="csX66" fmla="*/ 4123184 w 4638966"/>
                <a:gd name="csY66" fmla="*/ 202601 h 4356764"/>
                <a:gd name="csX67" fmla="*/ 4034041 w 4638966"/>
                <a:gd name="csY67" fmla="*/ 168911 h 4356764"/>
                <a:gd name="csX68" fmla="*/ 3944898 w 4638966"/>
                <a:gd name="csY68" fmla="*/ 124766 h 4356764"/>
                <a:gd name="csX69" fmla="*/ 3758975 w 4638966"/>
                <a:gd name="csY69" fmla="*/ 32160 h 4356764"/>
                <a:gd name="csX70" fmla="*/ 2810439 w 4638966"/>
                <a:gd name="csY70" fmla="*/ 153643 h 4356764"/>
                <a:gd name="csX71" fmla="*/ 2806289 w 4638966"/>
                <a:gd name="csY71" fmla="*/ 157626 h 4356764"/>
                <a:gd name="csX72" fmla="*/ 2729100 w 4638966"/>
                <a:gd name="csY72" fmla="*/ 333378 h 4356764"/>
                <a:gd name="csX73" fmla="*/ 2733746 w 4638966"/>
                <a:gd name="csY73" fmla="*/ 366902 h 4356764"/>
                <a:gd name="csX74" fmla="*/ 2738727 w 4638966"/>
                <a:gd name="csY74" fmla="*/ 387482 h 4356764"/>
                <a:gd name="csX75" fmla="*/ 2908381 w 4638966"/>
                <a:gd name="csY75" fmla="*/ 513944 h 4356764"/>
                <a:gd name="csX76" fmla="*/ 2930128 w 4638966"/>
                <a:gd name="csY76" fmla="*/ 512782 h 4356764"/>
                <a:gd name="csX77" fmla="*/ 2959345 w 4638966"/>
                <a:gd name="csY77" fmla="*/ 544314 h 4356764"/>
                <a:gd name="csX78" fmla="*/ 2848122 w 4638966"/>
                <a:gd name="csY78" fmla="*/ 809188 h 4356764"/>
                <a:gd name="csX79" fmla="*/ 2719470 w 4638966"/>
                <a:gd name="csY79" fmla="*/ 1311551 h 4356764"/>
                <a:gd name="csX80" fmla="*/ 2844138 w 4638966"/>
                <a:gd name="csY80" fmla="*/ 1416604 h 4356764"/>
                <a:gd name="csX81" fmla="*/ 2847457 w 4638966"/>
                <a:gd name="csY81" fmla="*/ 1417268 h 4356764"/>
                <a:gd name="csX82" fmla="*/ 2847127 w 4638966"/>
                <a:gd name="csY82" fmla="*/ 1420587 h 4356764"/>
                <a:gd name="csX83" fmla="*/ 2922823 w 4638966"/>
                <a:gd name="csY83" fmla="*/ 2061030 h 4356764"/>
                <a:gd name="csX84" fmla="*/ 3212662 w 4638966"/>
                <a:gd name="csY84" fmla="*/ 2163262 h 4356764"/>
                <a:gd name="csX85" fmla="*/ 3191415 w 4638966"/>
                <a:gd name="csY85" fmla="*/ 2236119 h 4356764"/>
                <a:gd name="csX86" fmla="*/ 2813594 w 4638966"/>
                <a:gd name="csY86" fmla="*/ 2179360 h 4356764"/>
                <a:gd name="csX87" fmla="*/ 2810938 w 4638966"/>
                <a:gd name="csY87" fmla="*/ 2179360 h 4356764"/>
                <a:gd name="csX88" fmla="*/ 2782220 w 4638966"/>
                <a:gd name="csY88" fmla="*/ 2180356 h 4356764"/>
                <a:gd name="csX89" fmla="*/ 2567578 w 4638966"/>
                <a:gd name="csY89" fmla="*/ 2209067 h 4356764"/>
                <a:gd name="csX90" fmla="*/ 2404897 w 4638966"/>
                <a:gd name="csY90" fmla="*/ 2330052 h 4356764"/>
                <a:gd name="csX91" fmla="*/ 2400249 w 4638966"/>
                <a:gd name="csY91" fmla="*/ 2332542 h 4356764"/>
                <a:gd name="csX92" fmla="*/ 2317082 w 4638966"/>
                <a:gd name="csY92" fmla="*/ 2418344 h 4356764"/>
                <a:gd name="csX93" fmla="*/ 2233416 w 4638966"/>
                <a:gd name="csY93" fmla="*/ 2540657 h 4356764"/>
                <a:gd name="csX94" fmla="*/ 2227108 w 4638966"/>
                <a:gd name="csY94" fmla="*/ 2593930 h 4356764"/>
                <a:gd name="csX95" fmla="*/ 2209679 w 4638966"/>
                <a:gd name="csY95" fmla="*/ 2575342 h 4356764"/>
                <a:gd name="csX96" fmla="*/ 2090987 w 4638966"/>
                <a:gd name="csY96" fmla="*/ 2354282 h 4356764"/>
                <a:gd name="csX97" fmla="*/ 1722960 w 4638966"/>
                <a:gd name="csY97" fmla="*/ 2285409 h 4356764"/>
                <a:gd name="csX98" fmla="*/ 1713665 w 4638966"/>
                <a:gd name="csY98" fmla="*/ 2285741 h 4356764"/>
                <a:gd name="csX99" fmla="*/ 1672829 w 4638966"/>
                <a:gd name="csY99" fmla="*/ 2287732 h 4356764"/>
                <a:gd name="csX100" fmla="*/ 1720968 w 4638966"/>
                <a:gd name="csY100" fmla="*/ 2255370 h 4356764"/>
                <a:gd name="csX101" fmla="*/ 1981925 w 4638966"/>
                <a:gd name="csY101" fmla="*/ 1555845 h 4356764"/>
                <a:gd name="csX102" fmla="*/ 1994209 w 4638966"/>
                <a:gd name="csY102" fmla="*/ 1550368 h 4356764"/>
                <a:gd name="csX103" fmla="*/ 2085011 w 4638966"/>
                <a:gd name="csY103" fmla="*/ 1446477 h 4356764"/>
                <a:gd name="csX104" fmla="*/ 2083352 w 4638966"/>
                <a:gd name="csY104" fmla="*/ 1332462 h 4356764"/>
                <a:gd name="csX105" fmla="*/ 2179632 w 4638966"/>
                <a:gd name="csY105" fmla="*/ 1341424 h 4356764"/>
                <a:gd name="csX106" fmla="*/ 2262965 w 4638966"/>
                <a:gd name="csY106" fmla="*/ 1337275 h 4356764"/>
                <a:gd name="csX107" fmla="*/ 2278736 w 4638966"/>
                <a:gd name="csY107" fmla="*/ 1335118 h 4356764"/>
                <a:gd name="csX108" fmla="*/ 2416018 w 4638966"/>
                <a:gd name="csY108" fmla="*/ 1227409 h 4356764"/>
                <a:gd name="csX109" fmla="*/ 2400914 w 4638966"/>
                <a:gd name="csY109" fmla="*/ 1041201 h 4356764"/>
                <a:gd name="csX110" fmla="*/ 2312932 w 4638966"/>
                <a:gd name="csY110" fmla="*/ 971331 h 4356764"/>
                <a:gd name="csX111" fmla="*/ 2290522 w 4638966"/>
                <a:gd name="csY111" fmla="*/ 733178 h 4356764"/>
                <a:gd name="csX112" fmla="*/ 2201213 w 4638966"/>
                <a:gd name="csY112" fmla="*/ 687705 h 4356764"/>
                <a:gd name="csX113" fmla="*/ 2143444 w 4638966"/>
                <a:gd name="csY113" fmla="*/ 495356 h 4356764"/>
                <a:gd name="csX114" fmla="*/ 2135144 w 4638966"/>
                <a:gd name="csY114" fmla="*/ 488884 h 4356764"/>
                <a:gd name="csX115" fmla="*/ 1961671 w 4638966"/>
                <a:gd name="csY115" fmla="*/ 461168 h 4356764"/>
                <a:gd name="csX116" fmla="*/ 1961671 w 4638966"/>
                <a:gd name="csY116" fmla="*/ 461168 h 4356764"/>
                <a:gd name="csX117" fmla="*/ 1833684 w 4638966"/>
                <a:gd name="csY117" fmla="*/ 590452 h 4356764"/>
                <a:gd name="csX118" fmla="*/ 1787369 w 4638966"/>
                <a:gd name="csY118" fmla="*/ 840057 h 4356764"/>
                <a:gd name="csX119" fmla="*/ 1526414 w 4638966"/>
                <a:gd name="csY119" fmla="*/ 607380 h 4356764"/>
                <a:gd name="csX120" fmla="*/ 1480265 w 4638966"/>
                <a:gd name="csY120" fmla="*/ 583979 h 4356764"/>
                <a:gd name="csX121" fmla="*/ 1467649 w 4638966"/>
                <a:gd name="csY121" fmla="*/ 530208 h 4356764"/>
                <a:gd name="csX122" fmla="*/ 1140293 w 4638966"/>
                <a:gd name="csY122" fmla="*/ 411546 h 4356764"/>
                <a:gd name="csX123" fmla="*/ 1132658 w 4638966"/>
                <a:gd name="csY123" fmla="*/ 411878 h 4356764"/>
                <a:gd name="csX124" fmla="*/ 364067 w 4638966"/>
                <a:gd name="csY124" fmla="*/ 787613 h 4356764"/>
                <a:gd name="csX125" fmla="*/ 275755 w 4638966"/>
                <a:gd name="csY125" fmla="*/ 1355033 h 4356764"/>
                <a:gd name="csX126" fmla="*/ 470974 w 4638966"/>
                <a:gd name="csY126" fmla="*/ 1661894 h 4356764"/>
                <a:gd name="csX127" fmla="*/ 479108 w 4638966"/>
                <a:gd name="csY127" fmla="*/ 1693925 h 4356764"/>
                <a:gd name="csX128" fmla="*/ 469314 w 4638966"/>
                <a:gd name="csY128" fmla="*/ 1690274 h 4356764"/>
                <a:gd name="csX129" fmla="*/ 377182 w 4638966"/>
                <a:gd name="csY129" fmla="*/ 1664882 h 4356764"/>
                <a:gd name="csX130" fmla="*/ 260648 w 4638966"/>
                <a:gd name="csY130" fmla="*/ 1692929 h 4356764"/>
                <a:gd name="csX131" fmla="*/ 173830 w 4638966"/>
                <a:gd name="csY131" fmla="*/ 1858226 h 4356764"/>
                <a:gd name="csX132" fmla="*/ 177647 w 4638966"/>
                <a:gd name="csY132" fmla="*/ 1888431 h 4356764"/>
                <a:gd name="csX133" fmla="*/ 131498 w 4638966"/>
                <a:gd name="csY133" fmla="*/ 1946849 h 4356764"/>
                <a:gd name="csX134" fmla="*/ 186114 w 4638966"/>
                <a:gd name="csY134" fmla="*/ 2210892 h 4356764"/>
                <a:gd name="csX135" fmla="*/ 477614 w 4638966"/>
                <a:gd name="csY135" fmla="*/ 2380836 h 4356764"/>
                <a:gd name="csX136" fmla="*/ 476950 w 4638966"/>
                <a:gd name="csY136" fmla="*/ 2381666 h 4356764"/>
                <a:gd name="csX137" fmla="*/ 449227 w 4638966"/>
                <a:gd name="csY137" fmla="*/ 2426973 h 4356764"/>
                <a:gd name="csX138" fmla="*/ 379839 w 4638966"/>
                <a:gd name="csY138" fmla="*/ 2564555 h 4356764"/>
                <a:gd name="csX139" fmla="*/ 320907 w 4638966"/>
                <a:gd name="csY139" fmla="*/ 2702302 h 4356764"/>
                <a:gd name="csX140" fmla="*/ 320575 w 4638966"/>
                <a:gd name="csY140" fmla="*/ 2707945 h 4356764"/>
                <a:gd name="csX141" fmla="*/ 320076 w 4638966"/>
                <a:gd name="csY141" fmla="*/ 2718567 h 4356764"/>
                <a:gd name="csX142" fmla="*/ 293683 w 4638966"/>
                <a:gd name="csY142" fmla="*/ 2892825 h 4356764"/>
                <a:gd name="csX143" fmla="*/ 211845 w 4638966"/>
                <a:gd name="csY143" fmla="*/ 3099612 h 4356764"/>
                <a:gd name="csX144" fmla="*/ 208357 w 4638966"/>
                <a:gd name="csY144" fmla="*/ 3115710 h 4356764"/>
                <a:gd name="csX145" fmla="*/ 107097 w 4638966"/>
                <a:gd name="csY145" fmla="*/ 3574426 h 4356764"/>
                <a:gd name="csX146" fmla="*/ 11645 w 4638966"/>
                <a:gd name="csY146" fmla="*/ 4008247 h 4356764"/>
                <a:gd name="csX147" fmla="*/ 26586 w 4638966"/>
                <a:gd name="csY147" fmla="*/ 4173710 h 4356764"/>
                <a:gd name="csX148" fmla="*/ 72070 w 4638966"/>
                <a:gd name="csY148" fmla="*/ 4255363 h 43567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Lst>
              <a:rect l="l" t="t" r="r" b="b"/>
              <a:pathLst>
                <a:path w="4638966" h="4356764">
                  <a:moveTo>
                    <a:pt x="71904" y="4255031"/>
                  </a:moveTo>
                  <a:cubicBezTo>
                    <a:pt x="87177" y="4270465"/>
                    <a:pt x="105105" y="4282747"/>
                    <a:pt x="125190" y="4291210"/>
                  </a:cubicBezTo>
                  <a:lnTo>
                    <a:pt x="137640" y="4296521"/>
                  </a:lnTo>
                  <a:cubicBezTo>
                    <a:pt x="141790" y="4298347"/>
                    <a:pt x="146107" y="4299841"/>
                    <a:pt x="150423" y="4301334"/>
                  </a:cubicBezTo>
                  <a:cubicBezTo>
                    <a:pt x="193915" y="4315773"/>
                    <a:pt x="232761" y="4311458"/>
                    <a:pt x="259321" y="4304819"/>
                  </a:cubicBezTo>
                  <a:cubicBezTo>
                    <a:pt x="282726" y="4308637"/>
                    <a:pt x="311446" y="4314279"/>
                    <a:pt x="341159" y="4320254"/>
                  </a:cubicBezTo>
                  <a:cubicBezTo>
                    <a:pt x="466658" y="4345314"/>
                    <a:pt x="596470" y="4371204"/>
                    <a:pt x="701219" y="4342658"/>
                  </a:cubicBezTo>
                  <a:cubicBezTo>
                    <a:pt x="722798" y="4336684"/>
                    <a:pt x="741556" y="4328054"/>
                    <a:pt x="757161" y="4319424"/>
                  </a:cubicBezTo>
                  <a:cubicBezTo>
                    <a:pt x="792187" y="4329049"/>
                    <a:pt x="841988" y="4340999"/>
                    <a:pt x="897598" y="4332037"/>
                  </a:cubicBezTo>
                  <a:cubicBezTo>
                    <a:pt x="902247" y="4331373"/>
                    <a:pt x="907228" y="4330377"/>
                    <a:pt x="912373" y="4329216"/>
                  </a:cubicBezTo>
                  <a:cubicBezTo>
                    <a:pt x="940096" y="4341995"/>
                    <a:pt x="970141" y="4348965"/>
                    <a:pt x="1001349" y="4349131"/>
                  </a:cubicBezTo>
                  <a:cubicBezTo>
                    <a:pt x="1027909" y="4349463"/>
                    <a:pt x="1055300" y="4344152"/>
                    <a:pt x="1081694" y="4333198"/>
                  </a:cubicBezTo>
                  <a:cubicBezTo>
                    <a:pt x="1088833" y="4336850"/>
                    <a:pt x="1096302" y="4340169"/>
                    <a:pt x="1103940" y="4342991"/>
                  </a:cubicBezTo>
                  <a:cubicBezTo>
                    <a:pt x="1128508" y="4352284"/>
                    <a:pt x="1153906" y="4356765"/>
                    <a:pt x="1179137" y="4356765"/>
                  </a:cubicBezTo>
                  <a:cubicBezTo>
                    <a:pt x="1248693" y="4356765"/>
                    <a:pt x="1317252" y="4322909"/>
                    <a:pt x="1366720" y="4261006"/>
                  </a:cubicBezTo>
                  <a:cubicBezTo>
                    <a:pt x="1372862" y="4253371"/>
                    <a:pt x="1378009" y="4245737"/>
                    <a:pt x="1382822" y="4238103"/>
                  </a:cubicBezTo>
                  <a:cubicBezTo>
                    <a:pt x="1435777" y="4212213"/>
                    <a:pt x="1474788" y="4160599"/>
                    <a:pt x="1486407" y="4096206"/>
                  </a:cubicBezTo>
                  <a:cubicBezTo>
                    <a:pt x="1488399" y="4085253"/>
                    <a:pt x="1489230" y="4074134"/>
                    <a:pt x="1488897" y="4063014"/>
                  </a:cubicBezTo>
                  <a:lnTo>
                    <a:pt x="1483088" y="3809426"/>
                  </a:lnTo>
                  <a:cubicBezTo>
                    <a:pt x="1489728" y="3810920"/>
                    <a:pt x="1496535" y="3812082"/>
                    <a:pt x="1503506" y="3812746"/>
                  </a:cubicBezTo>
                  <a:cubicBezTo>
                    <a:pt x="1724455" y="3834653"/>
                    <a:pt x="1837169" y="3605959"/>
                    <a:pt x="1919508" y="3438836"/>
                  </a:cubicBezTo>
                  <a:cubicBezTo>
                    <a:pt x="1937435" y="3402491"/>
                    <a:pt x="1964493" y="3347558"/>
                    <a:pt x="1975783" y="3333451"/>
                  </a:cubicBezTo>
                  <a:cubicBezTo>
                    <a:pt x="1990555" y="3316689"/>
                    <a:pt x="2001678" y="3297105"/>
                    <a:pt x="2008651" y="3275863"/>
                  </a:cubicBezTo>
                  <a:cubicBezTo>
                    <a:pt x="2013133" y="3262420"/>
                    <a:pt x="2015954" y="3249143"/>
                    <a:pt x="2017447" y="3236364"/>
                  </a:cubicBezTo>
                  <a:cubicBezTo>
                    <a:pt x="2063929" y="3229559"/>
                    <a:pt x="2114892" y="3212300"/>
                    <a:pt x="2161206" y="3174626"/>
                  </a:cubicBezTo>
                  <a:cubicBezTo>
                    <a:pt x="2253171" y="3099446"/>
                    <a:pt x="2253171" y="3013645"/>
                    <a:pt x="2252673" y="2979789"/>
                  </a:cubicBezTo>
                  <a:cubicBezTo>
                    <a:pt x="2254997" y="2971657"/>
                    <a:pt x="2257488" y="2963857"/>
                    <a:pt x="2259812" y="2956388"/>
                  </a:cubicBezTo>
                  <a:cubicBezTo>
                    <a:pt x="2267281" y="2932158"/>
                    <a:pt x="2275747" y="2904442"/>
                    <a:pt x="2281889" y="2871416"/>
                  </a:cubicBezTo>
                  <a:cubicBezTo>
                    <a:pt x="2306291" y="2903447"/>
                    <a:pt x="2335674" y="2929834"/>
                    <a:pt x="2364890" y="2950414"/>
                  </a:cubicBezTo>
                  <a:cubicBezTo>
                    <a:pt x="2369705" y="2969499"/>
                    <a:pt x="2374850" y="2990908"/>
                    <a:pt x="2379997" y="3012151"/>
                  </a:cubicBezTo>
                  <a:cubicBezTo>
                    <a:pt x="2463827" y="3358511"/>
                    <a:pt x="2550648" y="3650104"/>
                    <a:pt x="2765453" y="3709518"/>
                  </a:cubicBezTo>
                  <a:cubicBezTo>
                    <a:pt x="2815088" y="3723293"/>
                    <a:pt x="2905062" y="3731757"/>
                    <a:pt x="3004995" y="3663049"/>
                  </a:cubicBezTo>
                  <a:lnTo>
                    <a:pt x="2989390" y="3907177"/>
                  </a:lnTo>
                  <a:cubicBezTo>
                    <a:pt x="2985406" y="3968583"/>
                    <a:pt x="3015784" y="4027167"/>
                    <a:pt x="3068241" y="4059197"/>
                  </a:cubicBezTo>
                  <a:cubicBezTo>
                    <a:pt x="3070067" y="4060857"/>
                    <a:pt x="3073718" y="4064508"/>
                    <a:pt x="3076375" y="4067163"/>
                  </a:cubicBezTo>
                  <a:cubicBezTo>
                    <a:pt x="3097956" y="4088905"/>
                    <a:pt x="3147590" y="4139356"/>
                    <a:pt x="3229594" y="4139356"/>
                  </a:cubicBezTo>
                  <a:cubicBezTo>
                    <a:pt x="3231420" y="4139356"/>
                    <a:pt x="3233412" y="4139356"/>
                    <a:pt x="3235240" y="4139356"/>
                  </a:cubicBezTo>
                  <a:cubicBezTo>
                    <a:pt x="3255159" y="4138858"/>
                    <a:pt x="3273751" y="4135207"/>
                    <a:pt x="3290518" y="4129565"/>
                  </a:cubicBezTo>
                  <a:cubicBezTo>
                    <a:pt x="3371527" y="4155787"/>
                    <a:pt x="3450876" y="4142676"/>
                    <a:pt x="3501672" y="4134212"/>
                  </a:cubicBezTo>
                  <a:cubicBezTo>
                    <a:pt x="3507151" y="4133382"/>
                    <a:pt x="3513623" y="4132220"/>
                    <a:pt x="3519932" y="4131224"/>
                  </a:cubicBezTo>
                  <a:cubicBezTo>
                    <a:pt x="3529727" y="4136867"/>
                    <a:pt x="3541180" y="4142343"/>
                    <a:pt x="3553963" y="4146659"/>
                  </a:cubicBezTo>
                  <a:cubicBezTo>
                    <a:pt x="3591812" y="4159438"/>
                    <a:pt x="3645929" y="4163421"/>
                    <a:pt x="3695895" y="4163421"/>
                  </a:cubicBezTo>
                  <a:cubicBezTo>
                    <a:pt x="3751173" y="4163421"/>
                    <a:pt x="3800974" y="4158608"/>
                    <a:pt x="3817740" y="4155621"/>
                  </a:cubicBezTo>
                  <a:cubicBezTo>
                    <a:pt x="3858742" y="4148318"/>
                    <a:pt x="3890283" y="4131224"/>
                    <a:pt x="3911864" y="4117118"/>
                  </a:cubicBezTo>
                  <a:cubicBezTo>
                    <a:pt x="3922320" y="4119607"/>
                    <a:pt x="3934274" y="4122760"/>
                    <a:pt x="3943735" y="4125250"/>
                  </a:cubicBezTo>
                  <a:cubicBezTo>
                    <a:pt x="3988887" y="4137199"/>
                    <a:pt x="4045162" y="4152301"/>
                    <a:pt x="4105255" y="4149314"/>
                  </a:cubicBezTo>
                  <a:cubicBezTo>
                    <a:pt x="4166178" y="4146492"/>
                    <a:pt x="4211995" y="4127739"/>
                    <a:pt x="4246024" y="4108322"/>
                  </a:cubicBezTo>
                  <a:cubicBezTo>
                    <a:pt x="4279391" y="4125416"/>
                    <a:pt x="4317738" y="4130727"/>
                    <a:pt x="4354757" y="4123092"/>
                  </a:cubicBezTo>
                  <a:cubicBezTo>
                    <a:pt x="4392107" y="4115458"/>
                    <a:pt x="4425474" y="4095211"/>
                    <a:pt x="4449543" y="4066168"/>
                  </a:cubicBezTo>
                  <a:cubicBezTo>
                    <a:pt x="4450208" y="4065670"/>
                    <a:pt x="4450872" y="4065172"/>
                    <a:pt x="4451535" y="4064674"/>
                  </a:cubicBezTo>
                  <a:cubicBezTo>
                    <a:pt x="4459172" y="4059197"/>
                    <a:pt x="4466309" y="4053555"/>
                    <a:pt x="4473116" y="4047912"/>
                  </a:cubicBezTo>
                  <a:cubicBezTo>
                    <a:pt x="4544828" y="4044261"/>
                    <a:pt x="4607079" y="3994639"/>
                    <a:pt x="4625341" y="3923773"/>
                  </a:cubicBezTo>
                  <a:lnTo>
                    <a:pt x="4633641" y="3891577"/>
                  </a:lnTo>
                  <a:cubicBezTo>
                    <a:pt x="4641609" y="3860874"/>
                    <a:pt x="4640612" y="3828512"/>
                    <a:pt x="4630818" y="3798473"/>
                  </a:cubicBezTo>
                  <a:cubicBezTo>
                    <a:pt x="4573548" y="3623053"/>
                    <a:pt x="4537691" y="3430372"/>
                    <a:pt x="4499842" y="3226240"/>
                  </a:cubicBezTo>
                  <a:cubicBezTo>
                    <a:pt x="4433109" y="2866769"/>
                    <a:pt x="4364054" y="2495017"/>
                    <a:pt x="4166178" y="2186164"/>
                  </a:cubicBezTo>
                  <a:cubicBezTo>
                    <a:pt x="4119201" y="2112810"/>
                    <a:pt x="4073218" y="2077460"/>
                    <a:pt x="4042838" y="2054059"/>
                  </a:cubicBezTo>
                  <a:cubicBezTo>
                    <a:pt x="4038688" y="2050906"/>
                    <a:pt x="4035203" y="2048085"/>
                    <a:pt x="4032216" y="2045761"/>
                  </a:cubicBezTo>
                  <a:cubicBezTo>
                    <a:pt x="4021425" y="2019706"/>
                    <a:pt x="4006651" y="1987343"/>
                    <a:pt x="3985070" y="1957470"/>
                  </a:cubicBezTo>
                  <a:cubicBezTo>
                    <a:pt x="3987394" y="1933572"/>
                    <a:pt x="3990051" y="1911001"/>
                    <a:pt x="3993536" y="1891916"/>
                  </a:cubicBezTo>
                  <a:cubicBezTo>
                    <a:pt x="4018104" y="1758981"/>
                    <a:pt x="4050143" y="1628038"/>
                    <a:pt x="4083177" y="1503236"/>
                  </a:cubicBezTo>
                  <a:cubicBezTo>
                    <a:pt x="4250673" y="1451456"/>
                    <a:pt x="4352931" y="1327815"/>
                    <a:pt x="4351934" y="1167995"/>
                  </a:cubicBezTo>
                  <a:cubicBezTo>
                    <a:pt x="4351271" y="1076385"/>
                    <a:pt x="4294996" y="957225"/>
                    <a:pt x="4199047" y="905445"/>
                  </a:cubicBezTo>
                  <a:lnTo>
                    <a:pt x="4229094" y="580494"/>
                  </a:lnTo>
                  <a:cubicBezTo>
                    <a:pt x="4231418" y="555932"/>
                    <a:pt x="4228097" y="531038"/>
                    <a:pt x="4219631" y="507803"/>
                  </a:cubicBezTo>
                  <a:cubicBezTo>
                    <a:pt x="4216644" y="499505"/>
                    <a:pt x="4211497" y="487888"/>
                    <a:pt x="4203529" y="475109"/>
                  </a:cubicBezTo>
                  <a:cubicBezTo>
                    <a:pt x="4223781" y="380511"/>
                    <a:pt x="4199877" y="261351"/>
                    <a:pt x="4123184" y="202601"/>
                  </a:cubicBezTo>
                  <a:cubicBezTo>
                    <a:pt x="4097453" y="182852"/>
                    <a:pt x="4066411" y="171235"/>
                    <a:pt x="4034041" y="168911"/>
                  </a:cubicBezTo>
                  <a:cubicBezTo>
                    <a:pt x="4009638" y="167252"/>
                    <a:pt x="3990217" y="155468"/>
                    <a:pt x="3944898" y="124766"/>
                  </a:cubicBezTo>
                  <a:cubicBezTo>
                    <a:pt x="3898251" y="93233"/>
                    <a:pt x="3840150" y="53900"/>
                    <a:pt x="3758975" y="32160"/>
                  </a:cubicBezTo>
                  <a:cubicBezTo>
                    <a:pt x="3592973" y="-12318"/>
                    <a:pt x="3008813" y="-39701"/>
                    <a:pt x="2810439" y="153643"/>
                  </a:cubicBezTo>
                  <a:lnTo>
                    <a:pt x="2806289" y="157626"/>
                  </a:lnTo>
                  <a:cubicBezTo>
                    <a:pt x="2784212" y="178371"/>
                    <a:pt x="2725779" y="233802"/>
                    <a:pt x="2729100" y="333378"/>
                  </a:cubicBezTo>
                  <a:cubicBezTo>
                    <a:pt x="2729430" y="344664"/>
                    <a:pt x="2731092" y="355949"/>
                    <a:pt x="2733746" y="366902"/>
                  </a:cubicBezTo>
                  <a:lnTo>
                    <a:pt x="2738727" y="387482"/>
                  </a:lnTo>
                  <a:cubicBezTo>
                    <a:pt x="2757652" y="464985"/>
                    <a:pt x="2828865" y="517595"/>
                    <a:pt x="2908381" y="513944"/>
                  </a:cubicBezTo>
                  <a:lnTo>
                    <a:pt x="2930128" y="512782"/>
                  </a:lnTo>
                  <a:cubicBezTo>
                    <a:pt x="2938594" y="524565"/>
                    <a:pt x="2948554" y="535021"/>
                    <a:pt x="2959345" y="544314"/>
                  </a:cubicBezTo>
                  <a:cubicBezTo>
                    <a:pt x="2923321" y="626299"/>
                    <a:pt x="2882652" y="723552"/>
                    <a:pt x="2848122" y="809188"/>
                  </a:cubicBezTo>
                  <a:cubicBezTo>
                    <a:pt x="2691085" y="1199362"/>
                    <a:pt x="2695567" y="1247490"/>
                    <a:pt x="2719470" y="1311551"/>
                  </a:cubicBezTo>
                  <a:cubicBezTo>
                    <a:pt x="2739722" y="1365986"/>
                    <a:pt x="2787034" y="1405817"/>
                    <a:pt x="2844138" y="1416604"/>
                  </a:cubicBezTo>
                  <a:lnTo>
                    <a:pt x="2847457" y="1417268"/>
                  </a:lnTo>
                  <a:cubicBezTo>
                    <a:pt x="2847457" y="1418430"/>
                    <a:pt x="2847127" y="1419425"/>
                    <a:pt x="2847127" y="1420587"/>
                  </a:cubicBezTo>
                  <a:cubicBezTo>
                    <a:pt x="2812597" y="1718487"/>
                    <a:pt x="2797823" y="1938717"/>
                    <a:pt x="2922823" y="2061030"/>
                  </a:cubicBezTo>
                  <a:cubicBezTo>
                    <a:pt x="2986071" y="2122933"/>
                    <a:pt x="3097956" y="2152474"/>
                    <a:pt x="3212662" y="2163262"/>
                  </a:cubicBezTo>
                  <a:cubicBezTo>
                    <a:pt x="3203367" y="2189981"/>
                    <a:pt x="3196726" y="2215208"/>
                    <a:pt x="3191415" y="2236119"/>
                  </a:cubicBezTo>
                  <a:cubicBezTo>
                    <a:pt x="3098618" y="2168738"/>
                    <a:pt x="2938925" y="2174713"/>
                    <a:pt x="2813594" y="2179360"/>
                  </a:cubicBezTo>
                  <a:lnTo>
                    <a:pt x="2810938" y="2179360"/>
                  </a:lnTo>
                  <a:cubicBezTo>
                    <a:pt x="2801807" y="2179858"/>
                    <a:pt x="2792013" y="2180024"/>
                    <a:pt x="2782220" y="2180356"/>
                  </a:cubicBezTo>
                  <a:cubicBezTo>
                    <a:pt x="2719637" y="2181849"/>
                    <a:pt x="2641783" y="2183675"/>
                    <a:pt x="2567578" y="2209067"/>
                  </a:cubicBezTo>
                  <a:cubicBezTo>
                    <a:pt x="2496531" y="2233297"/>
                    <a:pt x="2441251" y="2274787"/>
                    <a:pt x="2404897" y="2330052"/>
                  </a:cubicBezTo>
                  <a:cubicBezTo>
                    <a:pt x="2403238" y="2330882"/>
                    <a:pt x="2401742" y="2331712"/>
                    <a:pt x="2400249" y="2332542"/>
                  </a:cubicBezTo>
                  <a:cubicBezTo>
                    <a:pt x="2356756" y="2355776"/>
                    <a:pt x="2331690" y="2389632"/>
                    <a:pt x="2317082" y="2418344"/>
                  </a:cubicBezTo>
                  <a:cubicBezTo>
                    <a:pt x="2286206" y="2440250"/>
                    <a:pt x="2249686" y="2477591"/>
                    <a:pt x="2233416" y="2540657"/>
                  </a:cubicBezTo>
                  <a:cubicBezTo>
                    <a:pt x="2230429" y="2552440"/>
                    <a:pt x="2228437" y="2571691"/>
                    <a:pt x="2227108" y="2593930"/>
                  </a:cubicBezTo>
                  <a:cubicBezTo>
                    <a:pt x="2221631" y="2587292"/>
                    <a:pt x="2215655" y="2581151"/>
                    <a:pt x="2209679" y="2575342"/>
                  </a:cubicBezTo>
                  <a:cubicBezTo>
                    <a:pt x="2208516" y="2510618"/>
                    <a:pt x="2189261" y="2421663"/>
                    <a:pt x="2090987" y="2354282"/>
                  </a:cubicBezTo>
                  <a:cubicBezTo>
                    <a:pt x="1979268" y="2277609"/>
                    <a:pt x="1825051" y="2282256"/>
                    <a:pt x="1722960" y="2285409"/>
                  </a:cubicBezTo>
                  <a:lnTo>
                    <a:pt x="1713665" y="2285741"/>
                  </a:lnTo>
                  <a:cubicBezTo>
                    <a:pt x="1704201" y="2286073"/>
                    <a:pt x="1690092" y="2286570"/>
                    <a:pt x="1672829" y="2287732"/>
                  </a:cubicBezTo>
                  <a:cubicBezTo>
                    <a:pt x="1691255" y="2276945"/>
                    <a:pt x="1707190" y="2265825"/>
                    <a:pt x="1720968" y="2255370"/>
                  </a:cubicBezTo>
                  <a:cubicBezTo>
                    <a:pt x="1918677" y="2103682"/>
                    <a:pt x="1996367" y="1811093"/>
                    <a:pt x="1981925" y="1555845"/>
                  </a:cubicBezTo>
                  <a:lnTo>
                    <a:pt x="1994209" y="1550368"/>
                  </a:lnTo>
                  <a:cubicBezTo>
                    <a:pt x="2038033" y="1530619"/>
                    <a:pt x="2071234" y="1492614"/>
                    <a:pt x="2085011" y="1446477"/>
                  </a:cubicBezTo>
                  <a:cubicBezTo>
                    <a:pt x="2094306" y="1415443"/>
                    <a:pt x="2099121" y="1384906"/>
                    <a:pt x="2083352" y="1332462"/>
                  </a:cubicBezTo>
                  <a:cubicBezTo>
                    <a:pt x="2114228" y="1338935"/>
                    <a:pt x="2146930" y="1341424"/>
                    <a:pt x="2179632" y="1341424"/>
                  </a:cubicBezTo>
                  <a:cubicBezTo>
                    <a:pt x="2207853" y="1341424"/>
                    <a:pt x="2236073" y="1339598"/>
                    <a:pt x="2262965" y="1337275"/>
                  </a:cubicBezTo>
                  <a:cubicBezTo>
                    <a:pt x="2268278" y="1336777"/>
                    <a:pt x="2273423" y="1336113"/>
                    <a:pt x="2278736" y="1335118"/>
                  </a:cubicBezTo>
                  <a:cubicBezTo>
                    <a:pt x="2339990" y="1323666"/>
                    <a:pt x="2391284" y="1283338"/>
                    <a:pt x="2416018" y="1227409"/>
                  </a:cubicBezTo>
                  <a:cubicBezTo>
                    <a:pt x="2442082" y="1168493"/>
                    <a:pt x="2436438" y="1098789"/>
                    <a:pt x="2400914" y="1041201"/>
                  </a:cubicBezTo>
                  <a:cubicBezTo>
                    <a:pt x="2380496" y="1008175"/>
                    <a:pt x="2349287" y="983613"/>
                    <a:pt x="2312932" y="971331"/>
                  </a:cubicBezTo>
                  <a:cubicBezTo>
                    <a:pt x="2363729" y="893164"/>
                    <a:pt x="2355595" y="797405"/>
                    <a:pt x="2290522" y="733178"/>
                  </a:cubicBezTo>
                  <a:cubicBezTo>
                    <a:pt x="2266120" y="709114"/>
                    <a:pt x="2234911" y="693347"/>
                    <a:pt x="2201213" y="687705"/>
                  </a:cubicBezTo>
                  <a:cubicBezTo>
                    <a:pt x="2217647" y="605720"/>
                    <a:pt x="2198390" y="541327"/>
                    <a:pt x="2143444" y="495356"/>
                  </a:cubicBezTo>
                  <a:cubicBezTo>
                    <a:pt x="2140788" y="493033"/>
                    <a:pt x="2137965" y="490875"/>
                    <a:pt x="2135144" y="488884"/>
                  </a:cubicBezTo>
                  <a:cubicBezTo>
                    <a:pt x="2085510" y="452538"/>
                    <a:pt x="2020602" y="442083"/>
                    <a:pt x="1961671" y="461168"/>
                  </a:cubicBezTo>
                  <a:cubicBezTo>
                    <a:pt x="1961671" y="461168"/>
                    <a:pt x="1961671" y="461168"/>
                    <a:pt x="1961671" y="461168"/>
                  </a:cubicBezTo>
                  <a:cubicBezTo>
                    <a:pt x="1894773" y="482577"/>
                    <a:pt x="1860742" y="536016"/>
                    <a:pt x="1833684" y="590452"/>
                  </a:cubicBezTo>
                  <a:cubicBezTo>
                    <a:pt x="1756326" y="746787"/>
                    <a:pt x="1777409" y="811843"/>
                    <a:pt x="1787369" y="840057"/>
                  </a:cubicBezTo>
                  <a:cubicBezTo>
                    <a:pt x="1713332" y="748280"/>
                    <a:pt x="1625350" y="660819"/>
                    <a:pt x="1526414" y="607380"/>
                  </a:cubicBezTo>
                  <a:cubicBezTo>
                    <a:pt x="1514628" y="601073"/>
                    <a:pt x="1498857" y="592609"/>
                    <a:pt x="1480265" y="583979"/>
                  </a:cubicBezTo>
                  <a:cubicBezTo>
                    <a:pt x="1479104" y="565557"/>
                    <a:pt x="1474954" y="547468"/>
                    <a:pt x="1467649" y="530208"/>
                  </a:cubicBezTo>
                  <a:cubicBezTo>
                    <a:pt x="1412703" y="399431"/>
                    <a:pt x="1261642" y="406235"/>
                    <a:pt x="1140293" y="411546"/>
                  </a:cubicBezTo>
                  <a:lnTo>
                    <a:pt x="1132658" y="411878"/>
                  </a:lnTo>
                  <a:cubicBezTo>
                    <a:pt x="820077" y="424159"/>
                    <a:pt x="518450" y="571698"/>
                    <a:pt x="364067" y="787613"/>
                  </a:cubicBezTo>
                  <a:cubicBezTo>
                    <a:pt x="245045" y="954237"/>
                    <a:pt x="214499" y="1150569"/>
                    <a:pt x="275755" y="1355033"/>
                  </a:cubicBezTo>
                  <a:cubicBezTo>
                    <a:pt x="276420" y="1357356"/>
                    <a:pt x="349293" y="1584722"/>
                    <a:pt x="470974" y="1661894"/>
                  </a:cubicBezTo>
                  <a:cubicBezTo>
                    <a:pt x="473132" y="1672682"/>
                    <a:pt x="475786" y="1683303"/>
                    <a:pt x="479108" y="1693925"/>
                  </a:cubicBezTo>
                  <a:cubicBezTo>
                    <a:pt x="475786" y="1692763"/>
                    <a:pt x="472467" y="1691435"/>
                    <a:pt x="469314" y="1690274"/>
                  </a:cubicBezTo>
                  <a:cubicBezTo>
                    <a:pt x="446736" y="1681644"/>
                    <a:pt x="416026" y="1670026"/>
                    <a:pt x="377182" y="1664882"/>
                  </a:cubicBezTo>
                  <a:cubicBezTo>
                    <a:pt x="336180" y="1659405"/>
                    <a:pt x="294680" y="1669528"/>
                    <a:pt x="260648" y="1692929"/>
                  </a:cubicBezTo>
                  <a:cubicBezTo>
                    <a:pt x="203046" y="1732925"/>
                    <a:pt x="171339" y="1793169"/>
                    <a:pt x="173830" y="1858226"/>
                  </a:cubicBezTo>
                  <a:cubicBezTo>
                    <a:pt x="174162" y="1868847"/>
                    <a:pt x="175656" y="1878805"/>
                    <a:pt x="177647" y="1888431"/>
                  </a:cubicBezTo>
                  <a:cubicBezTo>
                    <a:pt x="158889" y="1904197"/>
                    <a:pt x="142954" y="1923780"/>
                    <a:pt x="131498" y="1946849"/>
                  </a:cubicBezTo>
                  <a:cubicBezTo>
                    <a:pt x="92821" y="2024850"/>
                    <a:pt x="111081" y="2113639"/>
                    <a:pt x="186114" y="2210892"/>
                  </a:cubicBezTo>
                  <a:cubicBezTo>
                    <a:pt x="258989" y="2305490"/>
                    <a:pt x="361577" y="2364904"/>
                    <a:pt x="477614" y="2380836"/>
                  </a:cubicBezTo>
                  <a:cubicBezTo>
                    <a:pt x="477448" y="2381168"/>
                    <a:pt x="477116" y="2381334"/>
                    <a:pt x="476950" y="2381666"/>
                  </a:cubicBezTo>
                  <a:cubicBezTo>
                    <a:pt x="464998" y="2395441"/>
                    <a:pt x="455867" y="2410875"/>
                    <a:pt x="449227" y="2426973"/>
                  </a:cubicBezTo>
                  <a:cubicBezTo>
                    <a:pt x="412707" y="2469957"/>
                    <a:pt x="391624" y="2522401"/>
                    <a:pt x="379839" y="2564555"/>
                  </a:cubicBezTo>
                  <a:cubicBezTo>
                    <a:pt x="339499" y="2598577"/>
                    <a:pt x="317422" y="2649527"/>
                    <a:pt x="320907" y="2702302"/>
                  </a:cubicBezTo>
                  <a:cubicBezTo>
                    <a:pt x="320907" y="2704128"/>
                    <a:pt x="320741" y="2706119"/>
                    <a:pt x="320575" y="2707945"/>
                  </a:cubicBezTo>
                  <a:cubicBezTo>
                    <a:pt x="320409" y="2711098"/>
                    <a:pt x="320243" y="2714749"/>
                    <a:pt x="320076" y="2718567"/>
                  </a:cubicBezTo>
                  <a:cubicBezTo>
                    <a:pt x="301817" y="2779640"/>
                    <a:pt x="297170" y="2838888"/>
                    <a:pt x="293683" y="2892825"/>
                  </a:cubicBezTo>
                  <a:cubicBezTo>
                    <a:pt x="243550" y="2950248"/>
                    <a:pt x="225955" y="3033394"/>
                    <a:pt x="211845" y="3099612"/>
                  </a:cubicBezTo>
                  <a:cubicBezTo>
                    <a:pt x="210349" y="3106417"/>
                    <a:pt x="209188" y="3112225"/>
                    <a:pt x="208357" y="3115710"/>
                  </a:cubicBezTo>
                  <a:cubicBezTo>
                    <a:pt x="167688" y="3268560"/>
                    <a:pt x="136812" y="3424065"/>
                    <a:pt x="107097" y="3574426"/>
                  </a:cubicBezTo>
                  <a:cubicBezTo>
                    <a:pt x="78545" y="3718148"/>
                    <a:pt x="48996" y="3866683"/>
                    <a:pt x="11645" y="4008247"/>
                  </a:cubicBezTo>
                  <a:cubicBezTo>
                    <a:pt x="-1801" y="4047414"/>
                    <a:pt x="-10764" y="4108986"/>
                    <a:pt x="26586" y="4173710"/>
                  </a:cubicBezTo>
                  <a:cubicBezTo>
                    <a:pt x="32728" y="4197775"/>
                    <a:pt x="45012" y="4227979"/>
                    <a:pt x="72070" y="4255363"/>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4D6D983F-361D-2937-2A1E-A9647CD24056}"/>
                </a:ext>
              </a:extLst>
            </p:cNvPr>
            <p:cNvGrpSpPr/>
            <p:nvPr/>
          </p:nvGrpSpPr>
          <p:grpSpPr>
            <a:xfrm>
              <a:off x="-32820623" y="-9521074"/>
              <a:ext cx="4307484" cy="4023967"/>
              <a:chOff x="-32820623" y="-9521074"/>
              <a:chExt cx="4307484" cy="4023967"/>
            </a:xfrm>
          </p:grpSpPr>
          <p:sp>
            <p:nvSpPr>
              <p:cNvPr id="6" name="Forme libre 5">
                <a:extLst>
                  <a:ext uri="{FF2B5EF4-FFF2-40B4-BE49-F238E27FC236}">
                    <a16:creationId xmlns:a16="http://schemas.microsoft.com/office/drawing/2014/main" id="{D4A9BC28-3D92-80A7-4CCA-C18E51FB2FEB}"/>
                  </a:ext>
                </a:extLst>
              </p:cNvPr>
              <p:cNvSpPr/>
              <p:nvPr/>
            </p:nvSpPr>
            <p:spPr>
              <a:xfrm>
                <a:off x="-30594814" y="-9228068"/>
                <a:ext cx="2081675" cy="3538161"/>
              </a:xfrm>
              <a:custGeom>
                <a:avLst/>
                <a:gdLst>
                  <a:gd name="csX0" fmla="*/ 539018 w 2081675"/>
                  <a:gd name="csY0" fmla="*/ 762756 h 3538161"/>
                  <a:gd name="csX1" fmla="*/ 822883 w 2081675"/>
                  <a:gd name="csY1" fmla="*/ 779352 h 3538161"/>
                  <a:gd name="csX2" fmla="*/ 822883 w 2081675"/>
                  <a:gd name="csY2" fmla="*/ 796612 h 3538161"/>
                  <a:gd name="csX3" fmla="*/ 685931 w 2081675"/>
                  <a:gd name="csY3" fmla="*/ 836608 h 3538161"/>
                  <a:gd name="csX4" fmla="*/ 644761 w 2081675"/>
                  <a:gd name="csY4" fmla="*/ 1263957 h 3538161"/>
                  <a:gd name="csX5" fmla="*/ 689416 w 2081675"/>
                  <a:gd name="csY5" fmla="*/ 1451493 h 3538161"/>
                  <a:gd name="csX6" fmla="*/ 970293 w 2081675"/>
                  <a:gd name="csY6" fmla="*/ 1493481 h 3538161"/>
                  <a:gd name="csX7" fmla="*/ 1146753 w 2081675"/>
                  <a:gd name="csY7" fmla="*/ 1462778 h 3538161"/>
                  <a:gd name="csX8" fmla="*/ 1174474 w 2081675"/>
                  <a:gd name="csY8" fmla="*/ 1475391 h 3538161"/>
                  <a:gd name="csX9" fmla="*/ 1168996 w 2081675"/>
                  <a:gd name="csY9" fmla="*/ 1788227 h 3538161"/>
                  <a:gd name="csX10" fmla="*/ 1148412 w 2081675"/>
                  <a:gd name="csY10" fmla="*/ 1828224 h 3538161"/>
                  <a:gd name="csX11" fmla="*/ 1224108 w 2081675"/>
                  <a:gd name="csY11" fmla="*/ 2091106 h 3538161"/>
                  <a:gd name="csX12" fmla="*/ 1210995 w 2081675"/>
                  <a:gd name="csY12" fmla="*/ 2117494 h 3538161"/>
                  <a:gd name="csX13" fmla="*/ 1147582 w 2081675"/>
                  <a:gd name="csY13" fmla="*/ 2117494 h 3538161"/>
                  <a:gd name="csX14" fmla="*/ 1083505 w 2081675"/>
                  <a:gd name="csY14" fmla="*/ 2052603 h 3538161"/>
                  <a:gd name="csX15" fmla="*/ 1173809 w 2081675"/>
                  <a:gd name="csY15" fmla="*/ 2479454 h 3538161"/>
                  <a:gd name="csX16" fmla="*/ 1159533 w 2081675"/>
                  <a:gd name="csY16" fmla="*/ 2519118 h 3538161"/>
                  <a:gd name="csX17" fmla="*/ 1103591 w 2081675"/>
                  <a:gd name="csY17" fmla="*/ 2455722 h 3538161"/>
                  <a:gd name="csX18" fmla="*/ 1059602 w 2081675"/>
                  <a:gd name="csY18" fmla="*/ 2459373 h 3538161"/>
                  <a:gd name="csX19" fmla="*/ 1002994 w 2081675"/>
                  <a:gd name="csY19" fmla="*/ 2286773 h 3538161"/>
                  <a:gd name="csX20" fmla="*/ 921985 w 2081675"/>
                  <a:gd name="csY20" fmla="*/ 2191346 h 3538161"/>
                  <a:gd name="csX21" fmla="*/ 854091 w 2081675"/>
                  <a:gd name="csY21" fmla="*/ 2082808 h 3538161"/>
                  <a:gd name="csX22" fmla="*/ 675639 w 2081675"/>
                  <a:gd name="csY22" fmla="*/ 2099736 h 3538161"/>
                  <a:gd name="csX23" fmla="*/ 832676 w 2081675"/>
                  <a:gd name="csY23" fmla="*/ 2182550 h 3538161"/>
                  <a:gd name="csX24" fmla="*/ 601767 w 2081675"/>
                  <a:gd name="csY24" fmla="*/ 2248934 h 3538161"/>
                  <a:gd name="csX25" fmla="*/ 755983 w 2081675"/>
                  <a:gd name="csY25" fmla="*/ 2261879 h 3538161"/>
                  <a:gd name="csX26" fmla="*/ 576534 w 2081675"/>
                  <a:gd name="csY26" fmla="*/ 2329425 h 3538161"/>
                  <a:gd name="csX27" fmla="*/ 582676 w 2081675"/>
                  <a:gd name="csY27" fmla="*/ 2353988 h 3538161"/>
                  <a:gd name="csX28" fmla="*/ 733241 w 2081675"/>
                  <a:gd name="csY28" fmla="*/ 2369422 h 3538161"/>
                  <a:gd name="csX29" fmla="*/ 614383 w 2081675"/>
                  <a:gd name="csY29" fmla="*/ 2407427 h 3538161"/>
                  <a:gd name="csX30" fmla="*/ 612059 w 2081675"/>
                  <a:gd name="csY30" fmla="*/ 2430495 h 3538161"/>
                  <a:gd name="csX31" fmla="*/ 954521 w 2081675"/>
                  <a:gd name="csY31" fmla="*/ 2435806 h 3538161"/>
                  <a:gd name="csX32" fmla="*/ 1020423 w 2081675"/>
                  <a:gd name="csY32" fmla="*/ 2601767 h 3538161"/>
                  <a:gd name="csX33" fmla="*/ 1097449 w 2081675"/>
                  <a:gd name="csY33" fmla="*/ 2532395 h 3538161"/>
                  <a:gd name="csX34" fmla="*/ 1025238 w 2081675"/>
                  <a:gd name="csY34" fmla="*/ 2748144 h 3538161"/>
                  <a:gd name="csX35" fmla="*/ 1282375 w 2081675"/>
                  <a:gd name="csY35" fmla="*/ 3085709 h 3538161"/>
                  <a:gd name="csX36" fmla="*/ 1758966 w 2081675"/>
                  <a:gd name="csY36" fmla="*/ 2291752 h 3538161"/>
                  <a:gd name="csX37" fmla="*/ 1751497 w 2081675"/>
                  <a:gd name="csY37" fmla="*/ 2273828 h 3538161"/>
                  <a:gd name="csX38" fmla="*/ 1729916 w 2081675"/>
                  <a:gd name="csY38" fmla="*/ 2275820 h 3538161"/>
                  <a:gd name="csX39" fmla="*/ 1631146 w 2081675"/>
                  <a:gd name="csY39" fmla="*/ 3051355 h 3538161"/>
                  <a:gd name="csX40" fmla="*/ 1063419 w 2081675"/>
                  <a:gd name="csY40" fmla="*/ 2740178 h 3538161"/>
                  <a:gd name="csX41" fmla="*/ 1121188 w 2081675"/>
                  <a:gd name="csY41" fmla="*/ 2566749 h 3538161"/>
                  <a:gd name="csX42" fmla="*/ 1360561 w 2081675"/>
                  <a:gd name="csY42" fmla="*/ 2876764 h 3538161"/>
                  <a:gd name="csX43" fmla="*/ 1489878 w 2081675"/>
                  <a:gd name="csY43" fmla="*/ 2949787 h 3538161"/>
                  <a:gd name="csX44" fmla="*/ 1431278 w 2081675"/>
                  <a:gd name="csY44" fmla="*/ 2896845 h 3538161"/>
                  <a:gd name="csX45" fmla="*/ 1185597 w 2081675"/>
                  <a:gd name="csY45" fmla="*/ 2578533 h 3538161"/>
                  <a:gd name="csX46" fmla="*/ 1237057 w 2081675"/>
                  <a:gd name="csY46" fmla="*/ 2485926 h 3538161"/>
                  <a:gd name="csX47" fmla="*/ 1371020 w 2081675"/>
                  <a:gd name="csY47" fmla="*/ 2116000 h 3538161"/>
                  <a:gd name="csX48" fmla="*/ 1449042 w 2081675"/>
                  <a:gd name="csY48" fmla="*/ 1921328 h 3538161"/>
                  <a:gd name="csX49" fmla="*/ 1489545 w 2081675"/>
                  <a:gd name="csY49" fmla="*/ 1952031 h 3538161"/>
                  <a:gd name="csX50" fmla="*/ 1505813 w 2081675"/>
                  <a:gd name="csY50" fmla="*/ 1938422 h 3538161"/>
                  <a:gd name="csX51" fmla="*/ 1475269 w 2081675"/>
                  <a:gd name="csY51" fmla="*/ 1744414 h 3538161"/>
                  <a:gd name="csX52" fmla="*/ 1421319 w 2081675"/>
                  <a:gd name="csY52" fmla="*/ 1586585 h 3538161"/>
                  <a:gd name="csX53" fmla="*/ 1501829 w 2081675"/>
                  <a:gd name="csY53" fmla="*/ 1682676 h 3538161"/>
                  <a:gd name="csX54" fmla="*/ 1635129 w 2081675"/>
                  <a:gd name="csY54" fmla="*/ 1816440 h 3538161"/>
                  <a:gd name="csX55" fmla="*/ 2081675 w 2081675"/>
                  <a:gd name="csY55" fmla="*/ 3390744 h 3538161"/>
                  <a:gd name="csX56" fmla="*/ 2073375 w 2081675"/>
                  <a:gd name="csY56" fmla="*/ 3422941 h 3538161"/>
                  <a:gd name="csX57" fmla="*/ 1996350 w 2081675"/>
                  <a:gd name="csY57" fmla="*/ 3418626 h 3538161"/>
                  <a:gd name="csX58" fmla="*/ 1930281 w 2081675"/>
                  <a:gd name="csY58" fmla="*/ 3501274 h 3538161"/>
                  <a:gd name="csX59" fmla="*/ 1857573 w 2081675"/>
                  <a:gd name="csY59" fmla="*/ 3453145 h 3538161"/>
                  <a:gd name="csX60" fmla="*/ 1706345 w 2081675"/>
                  <a:gd name="csY60" fmla="*/ 3524343 h 3538161"/>
                  <a:gd name="csX61" fmla="*/ 1489379 w 2081675"/>
                  <a:gd name="csY61" fmla="*/ 3488495 h 3538161"/>
                  <a:gd name="csX62" fmla="*/ 1397582 w 2081675"/>
                  <a:gd name="csY62" fmla="*/ 3532972 h 3538161"/>
                  <a:gd name="csX63" fmla="*/ 1216307 w 2081675"/>
                  <a:gd name="csY63" fmla="*/ 3530151 h 3538161"/>
                  <a:gd name="csX64" fmla="*/ 1171983 w 2081675"/>
                  <a:gd name="csY64" fmla="*/ 3503598 h 3538161"/>
                  <a:gd name="csX65" fmla="*/ 893930 w 2081675"/>
                  <a:gd name="csY65" fmla="*/ 3474388 h 3538161"/>
                  <a:gd name="csX66" fmla="*/ 763951 w 2081675"/>
                  <a:gd name="csY66" fmla="*/ 3458290 h 3538161"/>
                  <a:gd name="csX67" fmla="*/ 816574 w 2081675"/>
                  <a:gd name="csY67" fmla="*/ 2637282 h 3538161"/>
                  <a:gd name="csX68" fmla="*/ 559768 w 2081675"/>
                  <a:gd name="csY68" fmla="*/ 3032933 h 3538161"/>
                  <a:gd name="csX69" fmla="*/ 115216 w 2081675"/>
                  <a:gd name="csY69" fmla="*/ 2381039 h 3538161"/>
                  <a:gd name="csX70" fmla="*/ 1339 w 2081675"/>
                  <a:gd name="csY70" fmla="*/ 2265530 h 3538161"/>
                  <a:gd name="csX71" fmla="*/ 2500 w 2081675"/>
                  <a:gd name="csY71" fmla="*/ 2122970 h 3538161"/>
                  <a:gd name="csX72" fmla="*/ 57944 w 2081675"/>
                  <a:gd name="csY72" fmla="*/ 2072684 h 3538161"/>
                  <a:gd name="csX73" fmla="*/ 131151 w 2081675"/>
                  <a:gd name="csY73" fmla="*/ 2020240 h 3538161"/>
                  <a:gd name="csX74" fmla="*/ 425639 w 2081675"/>
                  <a:gd name="csY74" fmla="*/ 1886144 h 3538161"/>
                  <a:gd name="csX75" fmla="*/ 708673 w 2081675"/>
                  <a:gd name="csY75" fmla="*/ 1921494 h 3538161"/>
                  <a:gd name="csX76" fmla="*/ 687591 w 2081675"/>
                  <a:gd name="csY76" fmla="*/ 1951864 h 3538161"/>
                  <a:gd name="csX77" fmla="*/ 220461 w 2081675"/>
                  <a:gd name="csY77" fmla="*/ 1963150 h 3538161"/>
                  <a:gd name="csX78" fmla="*/ 229592 w 2081675"/>
                  <a:gd name="csY78" fmla="*/ 2279139 h 3538161"/>
                  <a:gd name="csX79" fmla="*/ 485399 w 2081675"/>
                  <a:gd name="csY79" fmla="*/ 2350834 h 3538161"/>
                  <a:gd name="csX80" fmla="*/ 490214 w 2081675"/>
                  <a:gd name="csY80" fmla="*/ 2390665 h 3538161"/>
                  <a:gd name="csX81" fmla="*/ 171159 w 2081675"/>
                  <a:gd name="csY81" fmla="*/ 2259390 h 3538161"/>
                  <a:gd name="csX82" fmla="*/ 163025 w 2081675"/>
                  <a:gd name="csY82" fmla="*/ 2274990 h 3538161"/>
                  <a:gd name="csX83" fmla="*/ 45328 w 2081675"/>
                  <a:gd name="csY83" fmla="*/ 2229185 h 3538161"/>
                  <a:gd name="csX84" fmla="*/ 91144 w 2081675"/>
                  <a:gd name="csY84" fmla="*/ 2311833 h 3538161"/>
                  <a:gd name="csX85" fmla="*/ 255819 w 2081675"/>
                  <a:gd name="csY85" fmla="*/ 2381537 h 3538161"/>
                  <a:gd name="csX86" fmla="*/ 260468 w 2081675"/>
                  <a:gd name="csY86" fmla="*/ 2419874 h 3538161"/>
                  <a:gd name="csX87" fmla="*/ 429955 w 2081675"/>
                  <a:gd name="csY87" fmla="*/ 2832286 h 3538161"/>
                  <a:gd name="csX88" fmla="*/ 446223 w 2081675"/>
                  <a:gd name="csY88" fmla="*/ 2838593 h 3538161"/>
                  <a:gd name="csX89" fmla="*/ 700539 w 2081675"/>
                  <a:gd name="csY89" fmla="*/ 2498705 h 3538161"/>
                  <a:gd name="csX90" fmla="*/ 557776 w 2081675"/>
                  <a:gd name="csY90" fmla="*/ 2439955 h 3538161"/>
                  <a:gd name="csX91" fmla="*/ 557446 w 2081675"/>
                  <a:gd name="csY91" fmla="*/ 2402614 h 3538161"/>
                  <a:gd name="csX92" fmla="*/ 529058 w 2081675"/>
                  <a:gd name="csY92" fmla="*/ 2332081 h 3538161"/>
                  <a:gd name="csX93" fmla="*/ 548148 w 2081675"/>
                  <a:gd name="csY93" fmla="*/ 2286110 h 3538161"/>
                  <a:gd name="csX94" fmla="*/ 541342 w 2081675"/>
                  <a:gd name="csY94" fmla="*/ 2248934 h 3538161"/>
                  <a:gd name="csX95" fmla="*/ 720791 w 2081675"/>
                  <a:gd name="csY95" fmla="*/ 2155830 h 3538161"/>
                  <a:gd name="csX96" fmla="*/ 650406 w 2081675"/>
                  <a:gd name="csY96" fmla="*/ 2035011 h 3538161"/>
                  <a:gd name="csX97" fmla="*/ 704853 w 2081675"/>
                  <a:gd name="csY97" fmla="*/ 2001321 h 3538161"/>
                  <a:gd name="csX98" fmla="*/ 716475 w 2081675"/>
                  <a:gd name="csY98" fmla="*/ 1927302 h 3538161"/>
                  <a:gd name="csX99" fmla="*/ 748678 w 2081675"/>
                  <a:gd name="csY99" fmla="*/ 1936762 h 3538161"/>
                  <a:gd name="csX100" fmla="*/ 751169 w 2081675"/>
                  <a:gd name="csY100" fmla="*/ 1992193 h 3538161"/>
                  <a:gd name="csX101" fmla="*/ 872019 w 2081675"/>
                  <a:gd name="csY101" fmla="*/ 2027376 h 3538161"/>
                  <a:gd name="csX102" fmla="*/ 937755 w 2081675"/>
                  <a:gd name="csY102" fmla="*/ 1899089 h 3538161"/>
                  <a:gd name="csX103" fmla="*/ 1090146 w 2081675"/>
                  <a:gd name="csY103" fmla="*/ 1645335 h 3538161"/>
                  <a:gd name="csX104" fmla="*/ 1101433 w 2081675"/>
                  <a:gd name="csY104" fmla="*/ 1679689 h 3538161"/>
                  <a:gd name="csX105" fmla="*/ 972947 w 2081675"/>
                  <a:gd name="csY105" fmla="*/ 2022232 h 3538161"/>
                  <a:gd name="csX106" fmla="*/ 1049972 w 2081675"/>
                  <a:gd name="csY106" fmla="*/ 1970784 h 3538161"/>
                  <a:gd name="csX107" fmla="*/ 1164348 w 2081675"/>
                  <a:gd name="csY107" fmla="*/ 2072684 h 3538161"/>
                  <a:gd name="csX108" fmla="*/ 1096454 w 2081675"/>
                  <a:gd name="csY108" fmla="*/ 1770470 h 3538161"/>
                  <a:gd name="csX109" fmla="*/ 1119030 w 2081675"/>
                  <a:gd name="csY109" fmla="*/ 1751550 h 3538161"/>
                  <a:gd name="csX110" fmla="*/ 1128989 w 2081675"/>
                  <a:gd name="csY110" fmla="*/ 1523520 h 3538161"/>
                  <a:gd name="csX111" fmla="*/ 647584 w 2081675"/>
                  <a:gd name="csY111" fmla="*/ 1483191 h 3538161"/>
                  <a:gd name="csX112" fmla="*/ 635133 w 2081675"/>
                  <a:gd name="csY112" fmla="*/ 822999 h 3538161"/>
                  <a:gd name="csX113" fmla="*/ 483740 w 2081675"/>
                  <a:gd name="csY113" fmla="*/ 794288 h 3538161"/>
                  <a:gd name="csX114" fmla="*/ 790843 w 2081675"/>
                  <a:gd name="csY114" fmla="*/ 0 h 3538161"/>
                  <a:gd name="csX115" fmla="*/ 828194 w 2081675"/>
                  <a:gd name="csY115" fmla="*/ 8132 h 3538161"/>
                  <a:gd name="csX116" fmla="*/ 539350 w 2081675"/>
                  <a:gd name="csY116" fmla="*/ 762590 h 3538161"/>
                  <a:gd name="csX117" fmla="*/ 150741 w 2081675"/>
                  <a:gd name="csY117" fmla="*/ 2143383 h 3538161"/>
                  <a:gd name="csX118" fmla="*/ 143435 w 2081675"/>
                  <a:gd name="csY118" fmla="*/ 2072684 h 3538161"/>
                  <a:gd name="csX119" fmla="*/ 105254 w 2081675"/>
                  <a:gd name="csY119" fmla="*/ 2064884 h 3538161"/>
                  <a:gd name="csX120" fmla="*/ 150905 w 2081675"/>
                  <a:gd name="csY120" fmla="*/ 2143383 h 3538161"/>
                  <a:gd name="csX121" fmla="*/ 1600934 w 2081675"/>
                  <a:gd name="csY121" fmla="*/ 2093761 h 3538161"/>
                  <a:gd name="csX122" fmla="*/ 1474441 w 2081675"/>
                  <a:gd name="csY122" fmla="*/ 2818180 h 3538161"/>
                  <a:gd name="csX123" fmla="*/ 1496518 w 2081675"/>
                  <a:gd name="csY123" fmla="*/ 2806065 h 3538161"/>
                  <a:gd name="csX124" fmla="*/ 1575535 w 2081675"/>
                  <a:gd name="csY124" fmla="*/ 2401287 h 3538161"/>
                  <a:gd name="csX125" fmla="*/ 1620189 w 2081675"/>
                  <a:gd name="csY125" fmla="*/ 2097744 h 3538161"/>
                  <a:gd name="csX126" fmla="*/ 1600768 w 2081675"/>
                  <a:gd name="csY126" fmla="*/ 2093761 h 3538161"/>
                  <a:gd name="csX127" fmla="*/ 155553 w 2081675"/>
                  <a:gd name="csY127" fmla="*/ 2184043 h 3538161"/>
                  <a:gd name="csX128" fmla="*/ 66576 w 2081675"/>
                  <a:gd name="csY128" fmla="*/ 2128945 h 3538161"/>
                  <a:gd name="csX129" fmla="*/ 48483 w 2081675"/>
                  <a:gd name="csY129" fmla="*/ 2139732 h 3538161"/>
                  <a:gd name="csX130" fmla="*/ 158376 w 2081675"/>
                  <a:gd name="csY130" fmla="*/ 2244122 h 3538161"/>
                  <a:gd name="csX131" fmla="*/ 155387 w 2081675"/>
                  <a:gd name="csY131" fmla="*/ 2184043 h 3538161"/>
                  <a:gd name="csX132" fmla="*/ 145760 w 2081675"/>
                  <a:gd name="csY132" fmla="*/ 2395478 h 3538161"/>
                  <a:gd name="csX133" fmla="*/ 180952 w 2081675"/>
                  <a:gd name="csY133" fmla="*/ 2493892 h 3538161"/>
                  <a:gd name="csX134" fmla="*/ 234238 w 2081675"/>
                  <a:gd name="csY134" fmla="*/ 2481279 h 3538161"/>
                  <a:gd name="csX135" fmla="*/ 213820 w 2081675"/>
                  <a:gd name="csY135" fmla="*/ 2395643 h 3538161"/>
                  <a:gd name="csX136" fmla="*/ 145760 w 2081675"/>
                  <a:gd name="csY136" fmla="*/ 2395643 h 35381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Lst>
                <a:rect l="l" t="t" r="r" b="b"/>
                <a:pathLst>
                  <a:path w="2081675" h="3538161">
                    <a:moveTo>
                      <a:pt x="539018" y="762756"/>
                    </a:moveTo>
                    <a:lnTo>
                      <a:pt x="822883" y="779352"/>
                    </a:lnTo>
                    <a:lnTo>
                      <a:pt x="822883" y="796612"/>
                    </a:lnTo>
                    <a:cubicBezTo>
                      <a:pt x="822883" y="796612"/>
                      <a:pt x="685931" y="836608"/>
                      <a:pt x="685931" y="836608"/>
                    </a:cubicBezTo>
                    <a:cubicBezTo>
                      <a:pt x="674808" y="978173"/>
                      <a:pt x="644430" y="1121563"/>
                      <a:pt x="644761" y="1263957"/>
                    </a:cubicBezTo>
                    <a:cubicBezTo>
                      <a:pt x="644761" y="1314077"/>
                      <a:pt x="642935" y="1419628"/>
                      <a:pt x="689416" y="1451493"/>
                    </a:cubicBezTo>
                    <a:cubicBezTo>
                      <a:pt x="734070" y="1482196"/>
                      <a:pt x="913187" y="1495140"/>
                      <a:pt x="970293" y="1493481"/>
                    </a:cubicBezTo>
                    <a:cubicBezTo>
                      <a:pt x="1027396" y="1491821"/>
                      <a:pt x="1110563" y="1462280"/>
                      <a:pt x="1146753" y="1462778"/>
                    </a:cubicBezTo>
                    <a:cubicBezTo>
                      <a:pt x="1159367" y="1462944"/>
                      <a:pt x="1166672" y="1464936"/>
                      <a:pt x="1174474" y="1475391"/>
                    </a:cubicBezTo>
                    <a:cubicBezTo>
                      <a:pt x="1184600" y="1492319"/>
                      <a:pt x="1172814" y="1749890"/>
                      <a:pt x="1168996" y="1788227"/>
                    </a:cubicBezTo>
                    <a:cubicBezTo>
                      <a:pt x="1166340" y="1815279"/>
                      <a:pt x="1149574" y="1809636"/>
                      <a:pt x="1148412" y="1828224"/>
                    </a:cubicBezTo>
                    <a:cubicBezTo>
                      <a:pt x="1145423" y="1881829"/>
                      <a:pt x="1226765" y="2032356"/>
                      <a:pt x="1224108" y="2091106"/>
                    </a:cubicBezTo>
                    <a:cubicBezTo>
                      <a:pt x="1223610" y="2100731"/>
                      <a:pt x="1221454" y="2113510"/>
                      <a:pt x="1210995" y="2117494"/>
                    </a:cubicBezTo>
                    <a:cubicBezTo>
                      <a:pt x="1176466" y="2097744"/>
                      <a:pt x="1161359" y="2118655"/>
                      <a:pt x="1147582" y="2117494"/>
                    </a:cubicBezTo>
                    <a:cubicBezTo>
                      <a:pt x="1126003" y="2115834"/>
                      <a:pt x="1100770" y="2064386"/>
                      <a:pt x="1083505" y="2052603"/>
                    </a:cubicBezTo>
                    <a:lnTo>
                      <a:pt x="1173809" y="2479454"/>
                    </a:lnTo>
                    <a:lnTo>
                      <a:pt x="1159533" y="2519118"/>
                    </a:lnTo>
                    <a:cubicBezTo>
                      <a:pt x="1128657" y="2539532"/>
                      <a:pt x="1110730" y="2474143"/>
                      <a:pt x="1103591" y="2455722"/>
                    </a:cubicBezTo>
                    <a:lnTo>
                      <a:pt x="1059602" y="2459373"/>
                    </a:lnTo>
                    <a:cubicBezTo>
                      <a:pt x="1034203" y="2400788"/>
                      <a:pt x="1036029" y="2344030"/>
                      <a:pt x="1002994" y="2286773"/>
                    </a:cubicBezTo>
                    <a:cubicBezTo>
                      <a:pt x="981912" y="2250262"/>
                      <a:pt x="946553" y="2225202"/>
                      <a:pt x="921985" y="2191346"/>
                    </a:cubicBezTo>
                    <a:cubicBezTo>
                      <a:pt x="903061" y="2165290"/>
                      <a:pt x="892935" y="2119319"/>
                      <a:pt x="854091" y="2082808"/>
                    </a:cubicBezTo>
                    <a:cubicBezTo>
                      <a:pt x="797982" y="2030032"/>
                      <a:pt x="699210" y="2022398"/>
                      <a:pt x="675639" y="2099736"/>
                    </a:cubicBezTo>
                    <a:cubicBezTo>
                      <a:pt x="738220" y="2124961"/>
                      <a:pt x="847783" y="2069033"/>
                      <a:pt x="832676" y="2182550"/>
                    </a:cubicBezTo>
                    <a:lnTo>
                      <a:pt x="601767" y="2248934"/>
                    </a:lnTo>
                    <a:cubicBezTo>
                      <a:pt x="580022" y="2292582"/>
                      <a:pt x="746852" y="2213917"/>
                      <a:pt x="755983" y="2261879"/>
                    </a:cubicBezTo>
                    <a:cubicBezTo>
                      <a:pt x="765777" y="2313327"/>
                      <a:pt x="605418" y="2300880"/>
                      <a:pt x="576534" y="2329425"/>
                    </a:cubicBezTo>
                    <a:lnTo>
                      <a:pt x="582676" y="2353988"/>
                    </a:lnTo>
                    <a:cubicBezTo>
                      <a:pt x="612557" y="2367762"/>
                      <a:pt x="724941" y="2323451"/>
                      <a:pt x="733241" y="2369422"/>
                    </a:cubicBezTo>
                    <a:cubicBezTo>
                      <a:pt x="731582" y="2414065"/>
                      <a:pt x="631648" y="2395146"/>
                      <a:pt x="614383" y="2407427"/>
                    </a:cubicBezTo>
                    <a:lnTo>
                      <a:pt x="612059" y="2430495"/>
                    </a:lnTo>
                    <a:cubicBezTo>
                      <a:pt x="689250" y="2488582"/>
                      <a:pt x="897417" y="2381703"/>
                      <a:pt x="954521" y="2435806"/>
                    </a:cubicBezTo>
                    <a:lnTo>
                      <a:pt x="1020423" y="2601767"/>
                    </a:lnTo>
                    <a:cubicBezTo>
                      <a:pt x="1032874" y="2575379"/>
                      <a:pt x="1085663" y="2430993"/>
                      <a:pt x="1097449" y="2532395"/>
                    </a:cubicBezTo>
                    <a:cubicBezTo>
                      <a:pt x="1063419" y="2592307"/>
                      <a:pt x="1006812" y="2675785"/>
                      <a:pt x="1025238" y="2748144"/>
                    </a:cubicBezTo>
                    <a:cubicBezTo>
                      <a:pt x="1038519" y="2799592"/>
                      <a:pt x="1235397" y="3036750"/>
                      <a:pt x="1282375" y="3085709"/>
                    </a:cubicBezTo>
                    <a:cubicBezTo>
                      <a:pt x="1794491" y="3619438"/>
                      <a:pt x="1685595" y="2552808"/>
                      <a:pt x="1758966" y="2291752"/>
                    </a:cubicBezTo>
                    <a:lnTo>
                      <a:pt x="1751497" y="2273828"/>
                    </a:lnTo>
                    <a:lnTo>
                      <a:pt x="1729916" y="2275820"/>
                    </a:lnTo>
                    <a:cubicBezTo>
                      <a:pt x="1689911" y="2527251"/>
                      <a:pt x="1695222" y="2804405"/>
                      <a:pt x="1631146" y="3051355"/>
                    </a:cubicBezTo>
                    <a:cubicBezTo>
                      <a:pt x="1521418" y="3474388"/>
                      <a:pt x="1165841" y="2876100"/>
                      <a:pt x="1063419" y="2740178"/>
                    </a:cubicBezTo>
                    <a:lnTo>
                      <a:pt x="1121188" y="2566749"/>
                    </a:lnTo>
                    <a:cubicBezTo>
                      <a:pt x="1204853" y="2665828"/>
                      <a:pt x="1270257" y="2782996"/>
                      <a:pt x="1360561" y="2876764"/>
                    </a:cubicBezTo>
                    <a:cubicBezTo>
                      <a:pt x="1377162" y="2894024"/>
                      <a:pt x="1474771" y="3004056"/>
                      <a:pt x="1489878" y="2949787"/>
                    </a:cubicBezTo>
                    <a:cubicBezTo>
                      <a:pt x="1495191" y="2930203"/>
                      <a:pt x="1446718" y="2912114"/>
                      <a:pt x="1431278" y="2896845"/>
                    </a:cubicBezTo>
                    <a:cubicBezTo>
                      <a:pt x="1338318" y="2804903"/>
                      <a:pt x="1257807" y="2687237"/>
                      <a:pt x="1185597" y="2578533"/>
                    </a:cubicBezTo>
                    <a:cubicBezTo>
                      <a:pt x="1211326" y="2544676"/>
                      <a:pt x="1221454" y="2525425"/>
                      <a:pt x="1237057" y="2485926"/>
                    </a:cubicBezTo>
                    <a:cubicBezTo>
                      <a:pt x="1283538" y="2367928"/>
                      <a:pt x="1328857" y="2236322"/>
                      <a:pt x="1371020" y="2116000"/>
                    </a:cubicBezTo>
                    <a:cubicBezTo>
                      <a:pt x="1384134" y="2078659"/>
                      <a:pt x="1410032" y="1923319"/>
                      <a:pt x="1449042" y="1921328"/>
                    </a:cubicBezTo>
                    <a:lnTo>
                      <a:pt x="1489545" y="1952031"/>
                    </a:lnTo>
                    <a:lnTo>
                      <a:pt x="1505813" y="1938422"/>
                    </a:lnTo>
                    <a:cubicBezTo>
                      <a:pt x="1515941" y="1909212"/>
                      <a:pt x="1486060" y="1779265"/>
                      <a:pt x="1475269" y="1744414"/>
                    </a:cubicBezTo>
                    <a:cubicBezTo>
                      <a:pt x="1464313" y="1709396"/>
                      <a:pt x="1403724" y="1609156"/>
                      <a:pt x="1421319" y="1586585"/>
                    </a:cubicBezTo>
                    <a:cubicBezTo>
                      <a:pt x="1455018" y="1543435"/>
                      <a:pt x="1494028" y="1673548"/>
                      <a:pt x="1501829" y="1682676"/>
                    </a:cubicBezTo>
                    <a:cubicBezTo>
                      <a:pt x="1543000" y="1730639"/>
                      <a:pt x="1583835" y="1736448"/>
                      <a:pt x="1635129" y="1816440"/>
                    </a:cubicBezTo>
                    <a:cubicBezTo>
                      <a:pt x="1921815" y="2263705"/>
                      <a:pt x="1917998" y="2889377"/>
                      <a:pt x="2081675" y="3390744"/>
                    </a:cubicBezTo>
                    <a:lnTo>
                      <a:pt x="2073375" y="3422941"/>
                    </a:lnTo>
                    <a:lnTo>
                      <a:pt x="1996350" y="3418626"/>
                    </a:lnTo>
                    <a:cubicBezTo>
                      <a:pt x="2003489" y="3459452"/>
                      <a:pt x="1952027" y="3467916"/>
                      <a:pt x="1930281" y="3501274"/>
                    </a:cubicBezTo>
                    <a:lnTo>
                      <a:pt x="1857573" y="3453145"/>
                    </a:lnTo>
                    <a:cubicBezTo>
                      <a:pt x="1800965" y="3475052"/>
                      <a:pt x="1777560" y="3521023"/>
                      <a:pt x="1706345" y="3524343"/>
                    </a:cubicBezTo>
                    <a:cubicBezTo>
                      <a:pt x="1635129" y="3527662"/>
                      <a:pt x="1550469" y="3482853"/>
                      <a:pt x="1489379" y="3488495"/>
                    </a:cubicBezTo>
                    <a:cubicBezTo>
                      <a:pt x="1453690" y="3491815"/>
                      <a:pt x="1433270" y="3526666"/>
                      <a:pt x="1397582" y="3532972"/>
                    </a:cubicBezTo>
                    <a:cubicBezTo>
                      <a:pt x="1361891" y="3539279"/>
                      <a:pt x="1249507" y="3541437"/>
                      <a:pt x="1216307" y="3530151"/>
                    </a:cubicBezTo>
                    <a:cubicBezTo>
                      <a:pt x="1201200" y="3525007"/>
                      <a:pt x="1198545" y="3506253"/>
                      <a:pt x="1171983" y="3503598"/>
                    </a:cubicBezTo>
                    <a:cubicBezTo>
                      <a:pt x="1087157" y="3495133"/>
                      <a:pt x="974276" y="3561518"/>
                      <a:pt x="893930" y="3474388"/>
                    </a:cubicBezTo>
                    <a:cubicBezTo>
                      <a:pt x="823049" y="3554548"/>
                      <a:pt x="823213" y="3493640"/>
                      <a:pt x="763951" y="3458290"/>
                    </a:cubicBezTo>
                    <a:lnTo>
                      <a:pt x="816574" y="2637282"/>
                    </a:lnTo>
                    <a:cubicBezTo>
                      <a:pt x="742370" y="2760591"/>
                      <a:pt x="660366" y="2930701"/>
                      <a:pt x="559768" y="3032933"/>
                    </a:cubicBezTo>
                    <a:cubicBezTo>
                      <a:pt x="282213" y="3314900"/>
                      <a:pt x="168668" y="2534719"/>
                      <a:pt x="115216" y="2381039"/>
                    </a:cubicBezTo>
                    <a:cubicBezTo>
                      <a:pt x="70727" y="2363447"/>
                      <a:pt x="9639" y="2315153"/>
                      <a:pt x="1339" y="2265530"/>
                    </a:cubicBezTo>
                    <a:cubicBezTo>
                      <a:pt x="-819" y="2252585"/>
                      <a:pt x="-323" y="2133757"/>
                      <a:pt x="2500" y="2122970"/>
                    </a:cubicBezTo>
                    <a:cubicBezTo>
                      <a:pt x="12127" y="2086293"/>
                      <a:pt x="44167" y="2087953"/>
                      <a:pt x="57944" y="2072684"/>
                    </a:cubicBezTo>
                    <a:cubicBezTo>
                      <a:pt x="72885" y="2056254"/>
                      <a:pt x="62260" y="1998832"/>
                      <a:pt x="131151" y="2020240"/>
                    </a:cubicBezTo>
                    <a:cubicBezTo>
                      <a:pt x="151071" y="1880169"/>
                      <a:pt x="316244" y="1890127"/>
                      <a:pt x="425639" y="1886144"/>
                    </a:cubicBezTo>
                    <a:cubicBezTo>
                      <a:pt x="469796" y="1884484"/>
                      <a:pt x="697384" y="1875191"/>
                      <a:pt x="708673" y="1921494"/>
                    </a:cubicBezTo>
                    <a:lnTo>
                      <a:pt x="687591" y="1951864"/>
                    </a:lnTo>
                    <a:cubicBezTo>
                      <a:pt x="586164" y="1937924"/>
                      <a:pt x="306449" y="1917013"/>
                      <a:pt x="220461" y="1963150"/>
                    </a:cubicBezTo>
                    <a:cubicBezTo>
                      <a:pt x="145760" y="2003146"/>
                      <a:pt x="207844" y="2211095"/>
                      <a:pt x="229592" y="2279139"/>
                    </a:cubicBezTo>
                    <a:cubicBezTo>
                      <a:pt x="295162" y="2345026"/>
                      <a:pt x="397253" y="2349672"/>
                      <a:pt x="485399" y="2350834"/>
                    </a:cubicBezTo>
                    <a:lnTo>
                      <a:pt x="490214" y="2390665"/>
                    </a:lnTo>
                    <a:cubicBezTo>
                      <a:pt x="441741" y="2431823"/>
                      <a:pt x="163025" y="2363779"/>
                      <a:pt x="171159" y="2259390"/>
                    </a:cubicBezTo>
                    <a:lnTo>
                      <a:pt x="163025" y="2274990"/>
                    </a:lnTo>
                    <a:cubicBezTo>
                      <a:pt x="118701" y="2297561"/>
                      <a:pt x="81185" y="2247274"/>
                      <a:pt x="45328" y="2229185"/>
                    </a:cubicBezTo>
                    <a:lnTo>
                      <a:pt x="91144" y="2311833"/>
                    </a:lnTo>
                    <a:lnTo>
                      <a:pt x="255819" y="2381537"/>
                    </a:lnTo>
                    <a:cubicBezTo>
                      <a:pt x="258642" y="2394150"/>
                      <a:pt x="255487" y="2407261"/>
                      <a:pt x="260468" y="2419874"/>
                    </a:cubicBezTo>
                    <a:cubicBezTo>
                      <a:pt x="281218" y="2471820"/>
                      <a:pt x="411861" y="2819176"/>
                      <a:pt x="429955" y="2832286"/>
                    </a:cubicBezTo>
                    <a:cubicBezTo>
                      <a:pt x="434936" y="2835937"/>
                      <a:pt x="439749" y="2838593"/>
                      <a:pt x="446223" y="2838593"/>
                    </a:cubicBezTo>
                    <a:lnTo>
                      <a:pt x="700539" y="2498705"/>
                    </a:lnTo>
                    <a:cubicBezTo>
                      <a:pt x="698049" y="2490075"/>
                      <a:pt x="582676" y="2506837"/>
                      <a:pt x="557776" y="2439955"/>
                    </a:cubicBezTo>
                    <a:cubicBezTo>
                      <a:pt x="551966" y="2424355"/>
                      <a:pt x="558773" y="2406431"/>
                      <a:pt x="557446" y="2402614"/>
                    </a:cubicBezTo>
                    <a:cubicBezTo>
                      <a:pt x="548148" y="2377222"/>
                      <a:pt x="525572" y="2380707"/>
                      <a:pt x="529058" y="2332081"/>
                    </a:cubicBezTo>
                    <a:cubicBezTo>
                      <a:pt x="530884" y="2306357"/>
                      <a:pt x="545824" y="2298391"/>
                      <a:pt x="548148" y="2286110"/>
                    </a:cubicBezTo>
                    <a:cubicBezTo>
                      <a:pt x="549974" y="2276816"/>
                      <a:pt x="538189" y="2266028"/>
                      <a:pt x="541342" y="2248934"/>
                    </a:cubicBezTo>
                    <a:cubicBezTo>
                      <a:pt x="551302" y="2194499"/>
                      <a:pt x="678460" y="2174916"/>
                      <a:pt x="720791" y="2155830"/>
                    </a:cubicBezTo>
                    <a:cubicBezTo>
                      <a:pt x="643600" y="2170601"/>
                      <a:pt x="600273" y="2097246"/>
                      <a:pt x="650406" y="2035011"/>
                    </a:cubicBezTo>
                    <a:cubicBezTo>
                      <a:pt x="665181" y="2016755"/>
                      <a:pt x="703360" y="2004142"/>
                      <a:pt x="704853" y="2001321"/>
                    </a:cubicBezTo>
                    <a:cubicBezTo>
                      <a:pt x="710167" y="1991363"/>
                      <a:pt x="703194" y="1943566"/>
                      <a:pt x="716475" y="1927302"/>
                    </a:cubicBezTo>
                    <a:lnTo>
                      <a:pt x="748678" y="1936762"/>
                    </a:lnTo>
                    <a:lnTo>
                      <a:pt x="751169" y="1992193"/>
                    </a:lnTo>
                    <a:lnTo>
                      <a:pt x="872019" y="2027376"/>
                    </a:lnTo>
                    <a:cubicBezTo>
                      <a:pt x="879156" y="1979912"/>
                      <a:pt x="921985" y="1938422"/>
                      <a:pt x="937755" y="1899089"/>
                    </a:cubicBezTo>
                    <a:cubicBezTo>
                      <a:pt x="971287" y="1815611"/>
                      <a:pt x="971786" y="1660769"/>
                      <a:pt x="1090146" y="1645335"/>
                    </a:cubicBezTo>
                    <a:lnTo>
                      <a:pt x="1101433" y="1679689"/>
                    </a:lnTo>
                    <a:cubicBezTo>
                      <a:pt x="996686" y="1748729"/>
                      <a:pt x="992370" y="1909047"/>
                      <a:pt x="972947" y="2022232"/>
                    </a:cubicBezTo>
                    <a:lnTo>
                      <a:pt x="1049972" y="1970784"/>
                    </a:lnTo>
                    <a:cubicBezTo>
                      <a:pt x="1108904" y="1953026"/>
                      <a:pt x="1133139" y="2037832"/>
                      <a:pt x="1164348" y="2072684"/>
                    </a:cubicBezTo>
                    <a:cubicBezTo>
                      <a:pt x="1164348" y="2003644"/>
                      <a:pt x="1074540" y="1828058"/>
                      <a:pt x="1096454" y="1770470"/>
                    </a:cubicBezTo>
                    <a:cubicBezTo>
                      <a:pt x="1100271" y="1760678"/>
                      <a:pt x="1117038" y="1758022"/>
                      <a:pt x="1119030" y="1751550"/>
                    </a:cubicBezTo>
                    <a:cubicBezTo>
                      <a:pt x="1133472" y="1705911"/>
                      <a:pt x="1113883" y="1578619"/>
                      <a:pt x="1128989" y="1523520"/>
                    </a:cubicBezTo>
                    <a:cubicBezTo>
                      <a:pt x="1030385" y="1554389"/>
                      <a:pt x="720957" y="1555052"/>
                      <a:pt x="647584" y="1483191"/>
                    </a:cubicBezTo>
                    <a:cubicBezTo>
                      <a:pt x="543832" y="1381789"/>
                      <a:pt x="633141" y="965228"/>
                      <a:pt x="635133" y="822999"/>
                    </a:cubicBezTo>
                    <a:lnTo>
                      <a:pt x="483740" y="794288"/>
                    </a:lnTo>
                    <a:cubicBezTo>
                      <a:pt x="464483" y="742674"/>
                      <a:pt x="739715" y="91113"/>
                      <a:pt x="790843" y="0"/>
                    </a:cubicBezTo>
                    <a:lnTo>
                      <a:pt x="828194" y="8132"/>
                    </a:lnTo>
                    <a:lnTo>
                      <a:pt x="539350" y="762590"/>
                    </a:lnTo>
                    <a:close/>
                    <a:moveTo>
                      <a:pt x="150741" y="2143383"/>
                    </a:moveTo>
                    <a:lnTo>
                      <a:pt x="143435" y="2072684"/>
                    </a:lnTo>
                    <a:lnTo>
                      <a:pt x="105254" y="2064884"/>
                    </a:lnTo>
                    <a:cubicBezTo>
                      <a:pt x="83010" y="2082310"/>
                      <a:pt x="136463" y="2133426"/>
                      <a:pt x="150905" y="2143383"/>
                    </a:cubicBezTo>
                    <a:close/>
                    <a:moveTo>
                      <a:pt x="1600934" y="2093761"/>
                    </a:moveTo>
                    <a:lnTo>
                      <a:pt x="1474441" y="2818180"/>
                    </a:lnTo>
                    <a:cubicBezTo>
                      <a:pt x="1490210" y="2821333"/>
                      <a:pt x="1490542" y="2818180"/>
                      <a:pt x="1496518" y="2806065"/>
                    </a:cubicBezTo>
                    <a:cubicBezTo>
                      <a:pt x="1521418" y="2756442"/>
                      <a:pt x="1562587" y="2475637"/>
                      <a:pt x="1575535" y="2401287"/>
                    </a:cubicBezTo>
                    <a:cubicBezTo>
                      <a:pt x="1582010" y="2363779"/>
                      <a:pt x="1628987" y="2110357"/>
                      <a:pt x="1620189" y="2097744"/>
                    </a:cubicBezTo>
                    <a:cubicBezTo>
                      <a:pt x="1615210" y="2091604"/>
                      <a:pt x="1607739" y="2091769"/>
                      <a:pt x="1600768" y="2093761"/>
                    </a:cubicBezTo>
                    <a:close/>
                    <a:moveTo>
                      <a:pt x="155553" y="2184043"/>
                    </a:moveTo>
                    <a:cubicBezTo>
                      <a:pt x="112061" y="2191180"/>
                      <a:pt x="96458" y="2150353"/>
                      <a:pt x="66576" y="2128945"/>
                    </a:cubicBezTo>
                    <a:lnTo>
                      <a:pt x="48483" y="2139732"/>
                    </a:lnTo>
                    <a:cubicBezTo>
                      <a:pt x="31883" y="2176409"/>
                      <a:pt x="134305" y="2230845"/>
                      <a:pt x="158376" y="2244122"/>
                    </a:cubicBezTo>
                    <a:lnTo>
                      <a:pt x="155387" y="2184043"/>
                    </a:lnTo>
                    <a:close/>
                    <a:moveTo>
                      <a:pt x="145760" y="2395478"/>
                    </a:moveTo>
                    <a:lnTo>
                      <a:pt x="180952" y="2493892"/>
                    </a:lnTo>
                    <a:lnTo>
                      <a:pt x="234238" y="2481279"/>
                    </a:lnTo>
                    <a:lnTo>
                      <a:pt x="213820" y="2395643"/>
                    </a:lnTo>
                    <a:lnTo>
                      <a:pt x="145760" y="2395643"/>
                    </a:lnTo>
                    <a:close/>
                  </a:path>
                </a:pathLst>
              </a:custGeom>
              <a:solidFill>
                <a:srgbClr val="111212"/>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A84EC592-D22F-BAA1-1D7B-5095260D3552}"/>
                  </a:ext>
                </a:extLst>
              </p:cNvPr>
              <p:cNvSpPr/>
              <p:nvPr/>
            </p:nvSpPr>
            <p:spPr>
              <a:xfrm>
                <a:off x="-32538912" y="-8975605"/>
                <a:ext cx="1676386" cy="3379068"/>
              </a:xfrm>
              <a:custGeom>
                <a:avLst/>
                <a:gdLst>
                  <a:gd name="csX0" fmla="*/ 179672 w 1676386"/>
                  <a:gd name="csY0" fmla="*/ 1805284 h 3379068"/>
                  <a:gd name="csX1" fmla="*/ 154607 w 1676386"/>
                  <a:gd name="csY1" fmla="*/ 1777734 h 3379068"/>
                  <a:gd name="csX2" fmla="*/ 405768 w 1676386"/>
                  <a:gd name="csY2" fmla="*/ 1565305 h 3379068"/>
                  <a:gd name="csX3" fmla="*/ 483124 w 1676386"/>
                  <a:gd name="csY3" fmla="*/ 1310057 h 3379068"/>
                  <a:gd name="csX4" fmla="*/ 517654 w 1676386"/>
                  <a:gd name="csY4" fmla="*/ 1298606 h 3379068"/>
                  <a:gd name="csX5" fmla="*/ 488437 w 1676386"/>
                  <a:gd name="csY5" fmla="*/ 1471537 h 3379068"/>
                  <a:gd name="csX6" fmla="*/ 466191 w 1676386"/>
                  <a:gd name="csY6" fmla="*/ 1989998 h 3379068"/>
                  <a:gd name="csX7" fmla="*/ 540064 w 1676386"/>
                  <a:gd name="csY7" fmla="*/ 2097375 h 3379068"/>
                  <a:gd name="csX8" fmla="*/ 695109 w 1676386"/>
                  <a:gd name="csY8" fmla="*/ 1461413 h 3379068"/>
                  <a:gd name="csX9" fmla="*/ 736277 w 1676386"/>
                  <a:gd name="csY9" fmla="*/ 1376607 h 3379068"/>
                  <a:gd name="csX10" fmla="*/ 968680 w 1676386"/>
                  <a:gd name="csY10" fmla="*/ 1422081 h 3379068"/>
                  <a:gd name="csX11" fmla="*/ 1308818 w 1676386"/>
                  <a:gd name="csY11" fmla="*/ 752097 h 3379068"/>
                  <a:gd name="csX12" fmla="*/ 1221667 w 1676386"/>
                  <a:gd name="csY12" fmla="*/ 756080 h 3379068"/>
                  <a:gd name="csX13" fmla="*/ 1208884 w 1676386"/>
                  <a:gd name="csY13" fmla="*/ 725543 h 3379068"/>
                  <a:gd name="csX14" fmla="*/ 1424687 w 1676386"/>
                  <a:gd name="csY14" fmla="*/ 663972 h 3379068"/>
                  <a:gd name="csX15" fmla="*/ 865593 w 1676386"/>
                  <a:gd name="csY15" fmla="*/ 43776 h 3379068"/>
                  <a:gd name="csX16" fmla="*/ 999722 w 1676386"/>
                  <a:gd name="csY16" fmla="*/ 40789 h 3379068"/>
                  <a:gd name="csX17" fmla="*/ 1344176 w 1676386"/>
                  <a:gd name="csY17" fmla="*/ 422001 h 3379068"/>
                  <a:gd name="csX18" fmla="*/ 1477975 w 1676386"/>
                  <a:gd name="csY18" fmla="*/ 686874 h 3379068"/>
                  <a:gd name="csX19" fmla="*/ 1354468 w 1676386"/>
                  <a:gd name="csY19" fmla="*/ 742637 h 3379068"/>
                  <a:gd name="csX20" fmla="*/ 769311 w 1676386"/>
                  <a:gd name="csY20" fmla="*/ 1419425 h 3379068"/>
                  <a:gd name="csX21" fmla="*/ 699093 w 1676386"/>
                  <a:gd name="csY21" fmla="*/ 1661562 h 3379068"/>
                  <a:gd name="csX22" fmla="*/ 825088 w 1676386"/>
                  <a:gd name="csY22" fmla="*/ 1951495 h 3379068"/>
                  <a:gd name="csX23" fmla="*/ 1064131 w 1676386"/>
                  <a:gd name="csY23" fmla="*/ 1876315 h 3379068"/>
                  <a:gd name="csX24" fmla="*/ 1046868 w 1676386"/>
                  <a:gd name="csY24" fmla="*/ 1966598 h 3379068"/>
                  <a:gd name="csX25" fmla="*/ 1167882 w 1676386"/>
                  <a:gd name="csY25" fmla="*/ 2014395 h 3379068"/>
                  <a:gd name="csX26" fmla="*/ 1248559 w 1676386"/>
                  <a:gd name="csY26" fmla="*/ 2185998 h 3379068"/>
                  <a:gd name="csX27" fmla="*/ 940460 w 1676386"/>
                  <a:gd name="csY27" fmla="*/ 2322418 h 3379068"/>
                  <a:gd name="csX28" fmla="*/ 1051681 w 1676386"/>
                  <a:gd name="csY28" fmla="*/ 2589117 h 3379068"/>
                  <a:gd name="csX29" fmla="*/ 1256529 w 1676386"/>
                  <a:gd name="csY29" fmla="*/ 2360423 h 3379068"/>
                  <a:gd name="csX30" fmla="*/ 1369243 w 1676386"/>
                  <a:gd name="csY30" fmla="*/ 2395109 h 3379068"/>
                  <a:gd name="csX31" fmla="*/ 1417716 w 1676386"/>
                  <a:gd name="csY31" fmla="*/ 2304992 h 3379068"/>
                  <a:gd name="csX32" fmla="*/ 1591021 w 1676386"/>
                  <a:gd name="csY32" fmla="*/ 2259021 h 3379068"/>
                  <a:gd name="csX33" fmla="*/ 1497396 w 1676386"/>
                  <a:gd name="csY33" fmla="*/ 2233463 h 3379068"/>
                  <a:gd name="csX34" fmla="*/ 1372894 w 1676386"/>
                  <a:gd name="csY34" fmla="*/ 2270140 h 3379068"/>
                  <a:gd name="csX35" fmla="*/ 1326415 w 1676386"/>
                  <a:gd name="csY35" fmla="*/ 2340010 h 3379068"/>
                  <a:gd name="csX36" fmla="*/ 1293713 w 1676386"/>
                  <a:gd name="csY36" fmla="*/ 2274123 h 3379068"/>
                  <a:gd name="csX37" fmla="*/ 1247232 w 1676386"/>
                  <a:gd name="csY37" fmla="*/ 2235122 h 3379068"/>
                  <a:gd name="csX38" fmla="*/ 1492583 w 1676386"/>
                  <a:gd name="csY38" fmla="*/ 2178032 h 3379068"/>
                  <a:gd name="csX39" fmla="*/ 1544708 w 1676386"/>
                  <a:gd name="csY39" fmla="*/ 1849430 h 3379068"/>
                  <a:gd name="csX40" fmla="*/ 1528274 w 1676386"/>
                  <a:gd name="csY40" fmla="*/ 1825531 h 3379068"/>
                  <a:gd name="csX41" fmla="*/ 1024290 w 1676386"/>
                  <a:gd name="csY41" fmla="*/ 1805450 h 3379068"/>
                  <a:gd name="csX42" fmla="*/ 972498 w 1676386"/>
                  <a:gd name="csY42" fmla="*/ 1798977 h 3379068"/>
                  <a:gd name="csX43" fmla="*/ 1270971 w 1676386"/>
                  <a:gd name="csY43" fmla="*/ 1739729 h 3379068"/>
                  <a:gd name="csX44" fmla="*/ 1549355 w 1676386"/>
                  <a:gd name="csY44" fmla="*/ 1779394 h 3379068"/>
                  <a:gd name="csX45" fmla="*/ 1591187 w 1676386"/>
                  <a:gd name="csY45" fmla="*/ 1961785 h 3379068"/>
                  <a:gd name="csX46" fmla="*/ 1676347 w 1676386"/>
                  <a:gd name="csY46" fmla="*/ 2079783 h 3379068"/>
                  <a:gd name="csX47" fmla="*/ 1642814 w 1676386"/>
                  <a:gd name="csY47" fmla="*/ 2232799 h 3379068"/>
                  <a:gd name="csX48" fmla="*/ 1608618 w 1676386"/>
                  <a:gd name="csY48" fmla="*/ 2334699 h 3379068"/>
                  <a:gd name="csX49" fmla="*/ 1434815 w 1676386"/>
                  <a:gd name="csY49" fmla="*/ 2357104 h 3379068"/>
                  <a:gd name="csX50" fmla="*/ 1384516 w 1676386"/>
                  <a:gd name="csY50" fmla="*/ 2435935 h 3379068"/>
                  <a:gd name="csX51" fmla="*/ 1403606 w 1676386"/>
                  <a:gd name="csY51" fmla="*/ 2512775 h 3379068"/>
                  <a:gd name="csX52" fmla="*/ 1072431 w 1676386"/>
                  <a:gd name="csY52" fmla="*/ 2936306 h 3379068"/>
                  <a:gd name="csX53" fmla="*/ 860280 w 1676386"/>
                  <a:gd name="csY53" fmla="*/ 2687697 h 3379068"/>
                  <a:gd name="csX54" fmla="*/ 875553 w 1676386"/>
                  <a:gd name="csY54" fmla="*/ 3355523 h 3379068"/>
                  <a:gd name="csX55" fmla="*/ 835049 w 1676386"/>
                  <a:gd name="csY55" fmla="*/ 3357847 h 3379068"/>
                  <a:gd name="csX56" fmla="*/ 830069 w 1676386"/>
                  <a:gd name="csY56" fmla="*/ 3262087 h 3379068"/>
                  <a:gd name="csX57" fmla="*/ 804670 w 1676386"/>
                  <a:gd name="csY57" fmla="*/ 2604717 h 3379068"/>
                  <a:gd name="csX58" fmla="*/ 849492 w 1676386"/>
                  <a:gd name="csY58" fmla="*/ 2423820 h 3379068"/>
                  <a:gd name="csX59" fmla="*/ 855301 w 1676386"/>
                  <a:gd name="csY59" fmla="*/ 2591938 h 3379068"/>
                  <a:gd name="csX60" fmla="*/ 876051 w 1676386"/>
                  <a:gd name="csY60" fmla="*/ 2594925 h 3379068"/>
                  <a:gd name="csX61" fmla="*/ 1066954 w 1676386"/>
                  <a:gd name="csY61" fmla="*/ 2879216 h 3379068"/>
                  <a:gd name="csX62" fmla="*/ 1137505 w 1676386"/>
                  <a:gd name="csY62" fmla="*/ 2853990 h 3379068"/>
                  <a:gd name="csX63" fmla="*/ 1354302 w 1676386"/>
                  <a:gd name="csY63" fmla="*/ 2501323 h 3379068"/>
                  <a:gd name="csX64" fmla="*/ 1344176 w 1676386"/>
                  <a:gd name="csY64" fmla="*/ 2450871 h 3379068"/>
                  <a:gd name="csX65" fmla="*/ 1273626 w 1676386"/>
                  <a:gd name="csY65" fmla="*/ 2397764 h 3379068"/>
                  <a:gd name="csX66" fmla="*/ 1001382 w 1676386"/>
                  <a:gd name="csY66" fmla="*/ 2617164 h 3379068"/>
                  <a:gd name="csX67" fmla="*/ 930831 w 1676386"/>
                  <a:gd name="csY67" fmla="*/ 2465974 h 3379068"/>
                  <a:gd name="csX68" fmla="*/ 905600 w 1676386"/>
                  <a:gd name="csY68" fmla="*/ 2395440 h 3379068"/>
                  <a:gd name="csX69" fmla="*/ 888169 w 1676386"/>
                  <a:gd name="csY69" fmla="*/ 2350133 h 3379068"/>
                  <a:gd name="csX70" fmla="*/ 790228 w 1676386"/>
                  <a:gd name="csY70" fmla="*/ 2403407 h 3379068"/>
                  <a:gd name="csX71" fmla="*/ 718848 w 1676386"/>
                  <a:gd name="csY71" fmla="*/ 2534847 h 3379068"/>
                  <a:gd name="csX72" fmla="*/ 764000 w 1676386"/>
                  <a:gd name="csY72" fmla="*/ 2605381 h 3379068"/>
                  <a:gd name="csX73" fmla="*/ 424361 w 1676386"/>
                  <a:gd name="csY73" fmla="*/ 3080692 h 3379068"/>
                  <a:gd name="csX74" fmla="*/ 58990 w 1676386"/>
                  <a:gd name="csY74" fmla="*/ 3128489 h 3379068"/>
                  <a:gd name="csX75" fmla="*/ 13506 w 1676386"/>
                  <a:gd name="csY75" fmla="*/ 2271799 h 3379068"/>
                  <a:gd name="csX76" fmla="*/ 48864 w 1676386"/>
                  <a:gd name="csY76" fmla="*/ 2153470 h 3379068"/>
                  <a:gd name="csX77" fmla="*/ 43385 w 1676386"/>
                  <a:gd name="csY77" fmla="*/ 2664961 h 3379068"/>
                  <a:gd name="csX78" fmla="*/ 54175 w 1676386"/>
                  <a:gd name="csY78" fmla="*/ 2997712 h 3379068"/>
                  <a:gd name="csX79" fmla="*/ 33591 w 1676386"/>
                  <a:gd name="csY79" fmla="*/ 3017627 h 3379068"/>
                  <a:gd name="csX80" fmla="*/ 58824 w 1676386"/>
                  <a:gd name="csY80" fmla="*/ 3070403 h 3379068"/>
                  <a:gd name="csX81" fmla="*/ 240263 w 1676386"/>
                  <a:gd name="csY81" fmla="*/ 3156038 h 3379068"/>
                  <a:gd name="csX82" fmla="*/ 285581 w 1676386"/>
                  <a:gd name="csY82" fmla="*/ 3135957 h 3379068"/>
                  <a:gd name="csX83" fmla="*/ 718183 w 1676386"/>
                  <a:gd name="csY83" fmla="*/ 2623139 h 3379068"/>
                  <a:gd name="csX84" fmla="*/ 722666 w 1676386"/>
                  <a:gd name="csY84" fmla="*/ 2599074 h 3379068"/>
                  <a:gd name="csX85" fmla="*/ 709052 w 1676386"/>
                  <a:gd name="csY85" fmla="*/ 2591772 h 3379068"/>
                  <a:gd name="csX86" fmla="*/ 630534 w 1676386"/>
                  <a:gd name="csY86" fmla="*/ 2450373 h 3379068"/>
                  <a:gd name="csX87" fmla="*/ 660581 w 1676386"/>
                  <a:gd name="csY87" fmla="*/ 2451203 h 3379068"/>
                  <a:gd name="csX88" fmla="*/ 698927 w 1676386"/>
                  <a:gd name="csY88" fmla="*/ 2500991 h 3379068"/>
                  <a:gd name="csX89" fmla="*/ 781099 w 1676386"/>
                  <a:gd name="csY89" fmla="*/ 2338184 h 3379068"/>
                  <a:gd name="csX90" fmla="*/ 809983 w 1676386"/>
                  <a:gd name="csY90" fmla="*/ 2342167 h 3379068"/>
                  <a:gd name="csX91" fmla="*/ 993746 w 1676386"/>
                  <a:gd name="csY91" fmla="*/ 2248897 h 3379068"/>
                  <a:gd name="csX92" fmla="*/ 1195605 w 1676386"/>
                  <a:gd name="csY92" fmla="*/ 2178530 h 3379068"/>
                  <a:gd name="csX93" fmla="*/ 1056329 w 1676386"/>
                  <a:gd name="csY93" fmla="*/ 2161436 h 3379068"/>
                  <a:gd name="csX94" fmla="*/ 1058986 w 1676386"/>
                  <a:gd name="csY94" fmla="*/ 2127746 h 3379068"/>
                  <a:gd name="csX95" fmla="*/ 1112272 w 1676386"/>
                  <a:gd name="csY95" fmla="*/ 2107996 h 3379068"/>
                  <a:gd name="csX96" fmla="*/ 1172697 w 1676386"/>
                  <a:gd name="csY96" fmla="*/ 2112975 h 3379068"/>
                  <a:gd name="csX97" fmla="*/ 1157590 w 1676386"/>
                  <a:gd name="csY97" fmla="*/ 2097873 h 3379068"/>
                  <a:gd name="csX98" fmla="*/ 1142484 w 1676386"/>
                  <a:gd name="csY98" fmla="*/ 2092894 h 3379068"/>
                  <a:gd name="csX99" fmla="*/ 1127379 w 1676386"/>
                  <a:gd name="csY99" fmla="*/ 2087915 h 3379068"/>
                  <a:gd name="csX100" fmla="*/ 978640 w 1676386"/>
                  <a:gd name="csY100" fmla="*/ 2082936 h 3379068"/>
                  <a:gd name="csX101" fmla="*/ 1117253 w 1676386"/>
                  <a:gd name="csY101" fmla="*/ 2037463 h 3379068"/>
                  <a:gd name="csX102" fmla="*/ 927678 w 1676386"/>
                  <a:gd name="csY102" fmla="*/ 2035969 h 3379068"/>
                  <a:gd name="csX103" fmla="*/ 1036740 w 1676386"/>
                  <a:gd name="csY103" fmla="*/ 1904031 h 3379068"/>
                  <a:gd name="csX104" fmla="*/ 649957 w 1676386"/>
                  <a:gd name="csY104" fmla="*/ 2414692 h 3379068"/>
                  <a:gd name="csX105" fmla="*/ 630534 w 1676386"/>
                  <a:gd name="csY105" fmla="*/ 2410875 h 3379068"/>
                  <a:gd name="csX106" fmla="*/ 628542 w 1676386"/>
                  <a:gd name="csY106" fmla="*/ 2370048 h 3379068"/>
                  <a:gd name="csX107" fmla="*/ 797201 w 1676386"/>
                  <a:gd name="csY107" fmla="*/ 1997964 h 3379068"/>
                  <a:gd name="csX108" fmla="*/ 734451 w 1676386"/>
                  <a:gd name="csY108" fmla="*/ 1800637 h 3379068"/>
                  <a:gd name="csX109" fmla="*/ 694278 w 1676386"/>
                  <a:gd name="csY109" fmla="*/ 1725125 h 3379068"/>
                  <a:gd name="csX110" fmla="*/ 684152 w 1676386"/>
                  <a:gd name="csY110" fmla="*/ 1810760 h 3379068"/>
                  <a:gd name="csX111" fmla="*/ 623727 w 1676386"/>
                  <a:gd name="csY111" fmla="*/ 2047587 h 3379068"/>
                  <a:gd name="csX112" fmla="*/ 593516 w 1676386"/>
                  <a:gd name="csY112" fmla="*/ 2107996 h 3379068"/>
                  <a:gd name="csX113" fmla="*/ 427846 w 1676386"/>
                  <a:gd name="csY113" fmla="*/ 2019041 h 3379068"/>
                  <a:gd name="csX114" fmla="*/ 366590 w 1676386"/>
                  <a:gd name="csY114" fmla="*/ 1659570 h 3379068"/>
                  <a:gd name="csX115" fmla="*/ 369081 w 1676386"/>
                  <a:gd name="csY115" fmla="*/ 1639489 h 3379068"/>
                  <a:gd name="csX116" fmla="*/ 331232 w 1676386"/>
                  <a:gd name="csY116" fmla="*/ 1669694 h 3379068"/>
                  <a:gd name="csX117" fmla="*/ 185151 w 1676386"/>
                  <a:gd name="csY117" fmla="*/ 1805782 h 3379068"/>
                  <a:gd name="csX118" fmla="*/ 180170 w 1676386"/>
                  <a:gd name="csY118" fmla="*/ 1805782 h 3379068"/>
                  <a:gd name="csX119" fmla="*/ 1561474 w 1676386"/>
                  <a:gd name="csY119" fmla="*/ 2167244 h 3379068"/>
                  <a:gd name="csX120" fmla="*/ 1588367 w 1676386"/>
                  <a:gd name="csY120" fmla="*/ 2006926 h 3379068"/>
                  <a:gd name="csX121" fmla="*/ 1535577 w 1676386"/>
                  <a:gd name="csY121" fmla="*/ 2213381 h 3379068"/>
                  <a:gd name="csX122" fmla="*/ 1618744 w 1676386"/>
                  <a:gd name="csY122" fmla="*/ 2147993 h 3379068"/>
                  <a:gd name="csX123" fmla="*/ 1561639 w 1676386"/>
                  <a:gd name="csY123" fmla="*/ 2167244 h 33790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Lst>
                <a:rect l="l" t="t" r="r" b="b"/>
                <a:pathLst>
                  <a:path w="1676386" h="3379068">
                    <a:moveTo>
                      <a:pt x="179672" y="1805284"/>
                    </a:moveTo>
                    <a:lnTo>
                      <a:pt x="154607" y="1777734"/>
                    </a:lnTo>
                    <a:cubicBezTo>
                      <a:pt x="226984" y="1693758"/>
                      <a:pt x="305336" y="1615757"/>
                      <a:pt x="405768" y="1565305"/>
                    </a:cubicBezTo>
                    <a:lnTo>
                      <a:pt x="483124" y="1310057"/>
                    </a:lnTo>
                    <a:lnTo>
                      <a:pt x="517654" y="1298606"/>
                    </a:lnTo>
                    <a:cubicBezTo>
                      <a:pt x="535581" y="1313210"/>
                      <a:pt x="495740" y="1445813"/>
                      <a:pt x="488437" y="1471537"/>
                    </a:cubicBezTo>
                    <a:cubicBezTo>
                      <a:pt x="414897" y="1729772"/>
                      <a:pt x="312309" y="1717657"/>
                      <a:pt x="466191" y="1989998"/>
                    </a:cubicBezTo>
                    <a:cubicBezTo>
                      <a:pt x="487440" y="2027671"/>
                      <a:pt x="507362" y="2067668"/>
                      <a:pt x="540064" y="2097375"/>
                    </a:cubicBezTo>
                    <a:cubicBezTo>
                      <a:pt x="673694" y="1904363"/>
                      <a:pt x="612108" y="1667371"/>
                      <a:pt x="695109" y="1461413"/>
                    </a:cubicBezTo>
                    <a:cubicBezTo>
                      <a:pt x="702082" y="1444319"/>
                      <a:pt x="724658" y="1385735"/>
                      <a:pt x="736277" y="1376607"/>
                    </a:cubicBezTo>
                    <a:cubicBezTo>
                      <a:pt x="767153" y="1352211"/>
                      <a:pt x="912239" y="1418927"/>
                      <a:pt x="968680" y="1422081"/>
                    </a:cubicBezTo>
                    <a:cubicBezTo>
                      <a:pt x="1284416" y="1440336"/>
                      <a:pt x="1352144" y="983446"/>
                      <a:pt x="1308818" y="752097"/>
                    </a:cubicBezTo>
                    <a:lnTo>
                      <a:pt x="1221667" y="756080"/>
                    </a:lnTo>
                    <a:lnTo>
                      <a:pt x="1208884" y="725543"/>
                    </a:lnTo>
                    <a:lnTo>
                      <a:pt x="1424687" y="663972"/>
                    </a:lnTo>
                    <a:cubicBezTo>
                      <a:pt x="1290558" y="431793"/>
                      <a:pt x="1145639" y="120782"/>
                      <a:pt x="865593" y="43776"/>
                    </a:cubicBezTo>
                    <a:cubicBezTo>
                      <a:pt x="835546" y="-42523"/>
                      <a:pt x="965194" y="22202"/>
                      <a:pt x="999722" y="40789"/>
                    </a:cubicBezTo>
                    <a:cubicBezTo>
                      <a:pt x="1137671" y="115306"/>
                      <a:pt x="1261342" y="290892"/>
                      <a:pt x="1344176" y="422001"/>
                    </a:cubicBezTo>
                    <a:cubicBezTo>
                      <a:pt x="1369575" y="462163"/>
                      <a:pt x="1487935" y="653184"/>
                      <a:pt x="1477975" y="686874"/>
                    </a:cubicBezTo>
                    <a:lnTo>
                      <a:pt x="1354468" y="742637"/>
                    </a:lnTo>
                    <a:cubicBezTo>
                      <a:pt x="1427344" y="1110074"/>
                      <a:pt x="1241090" y="1652102"/>
                      <a:pt x="769311" y="1419425"/>
                    </a:cubicBezTo>
                    <a:cubicBezTo>
                      <a:pt x="733787" y="1495269"/>
                      <a:pt x="700752" y="1576092"/>
                      <a:pt x="699093" y="1661562"/>
                    </a:cubicBezTo>
                    <a:cubicBezTo>
                      <a:pt x="778110" y="1737240"/>
                      <a:pt x="798694" y="1850259"/>
                      <a:pt x="825088" y="1951495"/>
                    </a:cubicBezTo>
                    <a:cubicBezTo>
                      <a:pt x="885016" y="1895234"/>
                      <a:pt x="982626" y="1816403"/>
                      <a:pt x="1064131" y="1876315"/>
                    </a:cubicBezTo>
                    <a:cubicBezTo>
                      <a:pt x="1089031" y="1911001"/>
                      <a:pt x="1070772" y="1938550"/>
                      <a:pt x="1046868" y="1966598"/>
                    </a:cubicBezTo>
                    <a:cubicBezTo>
                      <a:pt x="1091023" y="1943861"/>
                      <a:pt x="1138666" y="1981866"/>
                      <a:pt x="1167882" y="2014395"/>
                    </a:cubicBezTo>
                    <a:cubicBezTo>
                      <a:pt x="1210380" y="2061694"/>
                      <a:pt x="1224988" y="2129074"/>
                      <a:pt x="1248559" y="2185998"/>
                    </a:cubicBezTo>
                    <a:cubicBezTo>
                      <a:pt x="1251714" y="2304328"/>
                      <a:pt x="1006695" y="2267650"/>
                      <a:pt x="940460" y="2322418"/>
                    </a:cubicBezTo>
                    <a:cubicBezTo>
                      <a:pt x="932326" y="2342831"/>
                      <a:pt x="1013832" y="2567542"/>
                      <a:pt x="1051681" y="2589117"/>
                    </a:cubicBezTo>
                    <a:cubicBezTo>
                      <a:pt x="1086377" y="2597913"/>
                      <a:pt x="1221334" y="2376853"/>
                      <a:pt x="1256529" y="2360423"/>
                    </a:cubicBezTo>
                    <a:cubicBezTo>
                      <a:pt x="1307491" y="2336690"/>
                      <a:pt x="1363766" y="2398925"/>
                      <a:pt x="1369243" y="2395109"/>
                    </a:cubicBezTo>
                    <a:lnTo>
                      <a:pt x="1417716" y="2304992"/>
                    </a:lnTo>
                    <a:cubicBezTo>
                      <a:pt x="1452078" y="2282421"/>
                      <a:pt x="1585045" y="2357767"/>
                      <a:pt x="1591021" y="2259021"/>
                    </a:cubicBezTo>
                    <a:cubicBezTo>
                      <a:pt x="1544210" y="2296030"/>
                      <a:pt x="1502709" y="2234293"/>
                      <a:pt x="1497396" y="2233463"/>
                    </a:cubicBezTo>
                    <a:cubicBezTo>
                      <a:pt x="1490924" y="2232467"/>
                      <a:pt x="1394642" y="2275948"/>
                      <a:pt x="1372894" y="2270140"/>
                    </a:cubicBezTo>
                    <a:lnTo>
                      <a:pt x="1326415" y="2340010"/>
                    </a:lnTo>
                    <a:lnTo>
                      <a:pt x="1293713" y="2274123"/>
                    </a:lnTo>
                    <a:cubicBezTo>
                      <a:pt x="1261342" y="2293706"/>
                      <a:pt x="1202080" y="2260846"/>
                      <a:pt x="1247232" y="2235122"/>
                    </a:cubicBezTo>
                    <a:cubicBezTo>
                      <a:pt x="1289893" y="2210726"/>
                      <a:pt x="1441619" y="2227986"/>
                      <a:pt x="1492583" y="2178032"/>
                    </a:cubicBezTo>
                    <a:cubicBezTo>
                      <a:pt x="1513001" y="2151976"/>
                      <a:pt x="1553505" y="1883451"/>
                      <a:pt x="1544708" y="1849430"/>
                    </a:cubicBezTo>
                    <a:cubicBezTo>
                      <a:pt x="1541885" y="1838808"/>
                      <a:pt x="1535743" y="1832833"/>
                      <a:pt x="1528274" y="1825531"/>
                    </a:cubicBezTo>
                    <a:cubicBezTo>
                      <a:pt x="1452909" y="1752342"/>
                      <a:pt x="1128872" y="1804122"/>
                      <a:pt x="1024290" y="1805450"/>
                    </a:cubicBezTo>
                    <a:cubicBezTo>
                      <a:pt x="1002046" y="1845114"/>
                      <a:pt x="960546" y="1856732"/>
                      <a:pt x="972498" y="1798977"/>
                    </a:cubicBezTo>
                    <a:cubicBezTo>
                      <a:pt x="987771" y="1754998"/>
                      <a:pt x="1224822" y="1741057"/>
                      <a:pt x="1270971" y="1739729"/>
                    </a:cubicBezTo>
                    <a:cubicBezTo>
                      <a:pt x="1352476" y="1737406"/>
                      <a:pt x="1479801" y="1731597"/>
                      <a:pt x="1549355" y="1779394"/>
                    </a:cubicBezTo>
                    <a:cubicBezTo>
                      <a:pt x="1618911" y="1827191"/>
                      <a:pt x="1587868" y="1889592"/>
                      <a:pt x="1591187" y="1961785"/>
                    </a:cubicBezTo>
                    <a:cubicBezTo>
                      <a:pt x="1660079" y="1964772"/>
                      <a:pt x="1677344" y="2021033"/>
                      <a:pt x="1676347" y="2079783"/>
                    </a:cubicBezTo>
                    <a:cubicBezTo>
                      <a:pt x="1675185" y="2141023"/>
                      <a:pt x="1657921" y="2178530"/>
                      <a:pt x="1642814" y="2232799"/>
                    </a:cubicBezTo>
                    <a:cubicBezTo>
                      <a:pt x="1631361" y="2274455"/>
                      <a:pt x="1655596" y="2296362"/>
                      <a:pt x="1608618" y="2334699"/>
                    </a:cubicBezTo>
                    <a:cubicBezTo>
                      <a:pt x="1544708" y="2386976"/>
                      <a:pt x="1444442" y="2349635"/>
                      <a:pt x="1434815" y="2357104"/>
                    </a:cubicBezTo>
                    <a:cubicBezTo>
                      <a:pt x="1433652" y="2377849"/>
                      <a:pt x="1385677" y="2431288"/>
                      <a:pt x="1384516" y="2435935"/>
                    </a:cubicBezTo>
                    <a:cubicBezTo>
                      <a:pt x="1383519" y="2439752"/>
                      <a:pt x="1413068" y="2483897"/>
                      <a:pt x="1403606" y="2512775"/>
                    </a:cubicBezTo>
                    <a:cubicBezTo>
                      <a:pt x="1325750" y="2601398"/>
                      <a:pt x="1227809" y="2951741"/>
                      <a:pt x="1072431" y="2936306"/>
                    </a:cubicBezTo>
                    <a:cubicBezTo>
                      <a:pt x="955567" y="2908923"/>
                      <a:pt x="916059" y="2778146"/>
                      <a:pt x="860280" y="2687697"/>
                    </a:cubicBezTo>
                    <a:lnTo>
                      <a:pt x="875553" y="3355523"/>
                    </a:lnTo>
                    <a:cubicBezTo>
                      <a:pt x="870242" y="3385064"/>
                      <a:pt x="846503" y="3387886"/>
                      <a:pt x="835049" y="3357847"/>
                    </a:cubicBezTo>
                    <a:cubicBezTo>
                      <a:pt x="825919" y="3333617"/>
                      <a:pt x="831894" y="3288973"/>
                      <a:pt x="830069" y="3262087"/>
                    </a:cubicBezTo>
                    <a:cubicBezTo>
                      <a:pt x="815627" y="3050654"/>
                      <a:pt x="805501" y="2816483"/>
                      <a:pt x="804670" y="2604717"/>
                    </a:cubicBezTo>
                    <a:cubicBezTo>
                      <a:pt x="804670" y="2568372"/>
                      <a:pt x="783587" y="2375857"/>
                      <a:pt x="849492" y="2423820"/>
                    </a:cubicBezTo>
                    <a:cubicBezTo>
                      <a:pt x="853642" y="2449046"/>
                      <a:pt x="845508" y="2578661"/>
                      <a:pt x="855301" y="2591938"/>
                    </a:cubicBezTo>
                    <a:cubicBezTo>
                      <a:pt x="856629" y="2593598"/>
                      <a:pt x="872400" y="2588121"/>
                      <a:pt x="876051" y="2594925"/>
                    </a:cubicBezTo>
                    <a:cubicBezTo>
                      <a:pt x="920871" y="2677076"/>
                      <a:pt x="973328" y="2843866"/>
                      <a:pt x="1066954" y="2879216"/>
                    </a:cubicBezTo>
                    <a:cubicBezTo>
                      <a:pt x="1110114" y="2895480"/>
                      <a:pt x="1108454" y="2879050"/>
                      <a:pt x="1137505" y="2853990"/>
                    </a:cubicBezTo>
                    <a:cubicBezTo>
                      <a:pt x="1187471" y="2811172"/>
                      <a:pt x="1341023" y="2562397"/>
                      <a:pt x="1354302" y="2501323"/>
                    </a:cubicBezTo>
                    <a:cubicBezTo>
                      <a:pt x="1362769" y="2462156"/>
                      <a:pt x="1358286" y="2477093"/>
                      <a:pt x="1344176" y="2450871"/>
                    </a:cubicBezTo>
                    <a:cubicBezTo>
                      <a:pt x="1333222" y="2430624"/>
                      <a:pt x="1302510" y="2384819"/>
                      <a:pt x="1273626" y="2397764"/>
                    </a:cubicBezTo>
                    <a:cubicBezTo>
                      <a:pt x="1208554" y="2472446"/>
                      <a:pt x="1123891" y="2678569"/>
                      <a:pt x="1001382" y="2617164"/>
                    </a:cubicBezTo>
                    <a:cubicBezTo>
                      <a:pt x="974656" y="2576835"/>
                      <a:pt x="947101" y="2512111"/>
                      <a:pt x="930831" y="2465974"/>
                    </a:cubicBezTo>
                    <a:cubicBezTo>
                      <a:pt x="922697" y="2442739"/>
                      <a:pt x="918879" y="2416849"/>
                      <a:pt x="905600" y="2395440"/>
                    </a:cubicBezTo>
                    <a:cubicBezTo>
                      <a:pt x="902279" y="2383989"/>
                      <a:pt x="902113" y="2354614"/>
                      <a:pt x="888169" y="2350133"/>
                    </a:cubicBezTo>
                    <a:cubicBezTo>
                      <a:pt x="882692" y="2349469"/>
                      <a:pt x="793879" y="2399258"/>
                      <a:pt x="790228" y="2403407"/>
                    </a:cubicBezTo>
                    <a:cubicBezTo>
                      <a:pt x="768482" y="2428135"/>
                      <a:pt x="757027" y="2512775"/>
                      <a:pt x="718848" y="2534847"/>
                    </a:cubicBezTo>
                    <a:lnTo>
                      <a:pt x="764000" y="2605381"/>
                    </a:lnTo>
                    <a:cubicBezTo>
                      <a:pt x="780434" y="2652846"/>
                      <a:pt x="475156" y="3029078"/>
                      <a:pt x="424361" y="3080692"/>
                    </a:cubicBezTo>
                    <a:cubicBezTo>
                      <a:pt x="327082" y="3179771"/>
                      <a:pt x="170211" y="3279015"/>
                      <a:pt x="58990" y="3128489"/>
                    </a:cubicBezTo>
                    <a:cubicBezTo>
                      <a:pt x="-19695" y="3022274"/>
                      <a:pt x="-2266" y="2423488"/>
                      <a:pt x="13506" y="2271799"/>
                    </a:cubicBezTo>
                    <a:cubicBezTo>
                      <a:pt x="17656" y="2232467"/>
                      <a:pt x="30768" y="2188321"/>
                      <a:pt x="48864" y="2153470"/>
                    </a:cubicBezTo>
                    <a:cubicBezTo>
                      <a:pt x="52682" y="2325405"/>
                      <a:pt x="44216" y="2493689"/>
                      <a:pt x="43385" y="2664961"/>
                    </a:cubicBezTo>
                    <a:cubicBezTo>
                      <a:pt x="43052" y="2745285"/>
                      <a:pt x="67620" y="2931991"/>
                      <a:pt x="54175" y="2997712"/>
                    </a:cubicBezTo>
                    <a:cubicBezTo>
                      <a:pt x="49028" y="3023104"/>
                      <a:pt x="35583" y="3011155"/>
                      <a:pt x="33591" y="3017627"/>
                    </a:cubicBezTo>
                    <a:cubicBezTo>
                      <a:pt x="30768" y="3027087"/>
                      <a:pt x="53344" y="3060445"/>
                      <a:pt x="58824" y="3070403"/>
                    </a:cubicBezTo>
                    <a:cubicBezTo>
                      <a:pt x="96340" y="3138944"/>
                      <a:pt x="162741" y="3166494"/>
                      <a:pt x="240263" y="3156038"/>
                    </a:cubicBezTo>
                    <a:cubicBezTo>
                      <a:pt x="269313" y="3152055"/>
                      <a:pt x="264831" y="3148238"/>
                      <a:pt x="285581" y="3135957"/>
                    </a:cubicBezTo>
                    <a:cubicBezTo>
                      <a:pt x="363769" y="3089156"/>
                      <a:pt x="690460" y="2704957"/>
                      <a:pt x="718183" y="2623139"/>
                    </a:cubicBezTo>
                    <a:cubicBezTo>
                      <a:pt x="720840" y="2615338"/>
                      <a:pt x="722333" y="2607206"/>
                      <a:pt x="722666" y="2599074"/>
                    </a:cubicBezTo>
                    <a:cubicBezTo>
                      <a:pt x="721172" y="2592104"/>
                      <a:pt x="710714" y="2593431"/>
                      <a:pt x="709052" y="2591772"/>
                    </a:cubicBezTo>
                    <a:lnTo>
                      <a:pt x="630534" y="2450373"/>
                    </a:lnTo>
                    <a:lnTo>
                      <a:pt x="660581" y="2451203"/>
                    </a:lnTo>
                    <a:lnTo>
                      <a:pt x="698927" y="2500991"/>
                    </a:lnTo>
                    <a:cubicBezTo>
                      <a:pt x="712374" y="2470787"/>
                      <a:pt x="755035" y="2349469"/>
                      <a:pt x="781099" y="2338184"/>
                    </a:cubicBezTo>
                    <a:cubicBezTo>
                      <a:pt x="796037" y="2331712"/>
                      <a:pt x="803176" y="2345320"/>
                      <a:pt x="809983" y="2342167"/>
                    </a:cubicBezTo>
                    <a:cubicBezTo>
                      <a:pt x="872896" y="2312958"/>
                      <a:pt x="921370" y="2269145"/>
                      <a:pt x="993746" y="2248897"/>
                    </a:cubicBezTo>
                    <a:cubicBezTo>
                      <a:pt x="1025619" y="2240101"/>
                      <a:pt x="1219675" y="2232301"/>
                      <a:pt x="1195605" y="2178530"/>
                    </a:cubicBezTo>
                    <a:cubicBezTo>
                      <a:pt x="1172531" y="2127082"/>
                      <a:pt x="1077246" y="2185998"/>
                      <a:pt x="1056329" y="2161436"/>
                    </a:cubicBezTo>
                    <a:lnTo>
                      <a:pt x="1058986" y="2127746"/>
                    </a:lnTo>
                    <a:cubicBezTo>
                      <a:pt x="1074257" y="2111980"/>
                      <a:pt x="1092186" y="2110652"/>
                      <a:pt x="1112272" y="2107996"/>
                    </a:cubicBezTo>
                    <a:cubicBezTo>
                      <a:pt x="1132358" y="2105341"/>
                      <a:pt x="1153773" y="2107996"/>
                      <a:pt x="1172697" y="2112975"/>
                    </a:cubicBezTo>
                    <a:cubicBezTo>
                      <a:pt x="1175850" y="2099533"/>
                      <a:pt x="1165558" y="2102354"/>
                      <a:pt x="1157590" y="2097873"/>
                    </a:cubicBezTo>
                    <a:cubicBezTo>
                      <a:pt x="1150619" y="2094056"/>
                      <a:pt x="1149290" y="2094387"/>
                      <a:pt x="1142484" y="2092894"/>
                    </a:cubicBezTo>
                    <a:cubicBezTo>
                      <a:pt x="1138666" y="2092064"/>
                      <a:pt x="1135014" y="2089077"/>
                      <a:pt x="1127379" y="2087915"/>
                    </a:cubicBezTo>
                    <a:cubicBezTo>
                      <a:pt x="1100819" y="2083434"/>
                      <a:pt x="988269" y="2090238"/>
                      <a:pt x="978640" y="2082936"/>
                    </a:cubicBezTo>
                    <a:cubicBezTo>
                      <a:pt x="952246" y="2022858"/>
                      <a:pt x="1083222" y="2035140"/>
                      <a:pt x="1117253" y="2037463"/>
                    </a:cubicBezTo>
                    <a:cubicBezTo>
                      <a:pt x="1061144" y="1997301"/>
                      <a:pt x="986609" y="2010411"/>
                      <a:pt x="927678" y="2035969"/>
                    </a:cubicBezTo>
                    <a:cubicBezTo>
                      <a:pt x="798860" y="1997135"/>
                      <a:pt x="1043547" y="1926435"/>
                      <a:pt x="1036740" y="1904031"/>
                    </a:cubicBezTo>
                    <a:cubicBezTo>
                      <a:pt x="775287" y="1910337"/>
                      <a:pt x="782758" y="2257029"/>
                      <a:pt x="649957" y="2414692"/>
                    </a:cubicBezTo>
                    <a:lnTo>
                      <a:pt x="630534" y="2410875"/>
                    </a:lnTo>
                    <a:lnTo>
                      <a:pt x="628542" y="2370048"/>
                    </a:lnTo>
                    <a:cubicBezTo>
                      <a:pt x="692951" y="2255038"/>
                      <a:pt x="734950" y="2115631"/>
                      <a:pt x="797201" y="1997964"/>
                    </a:cubicBezTo>
                    <a:cubicBezTo>
                      <a:pt x="770973" y="1933904"/>
                      <a:pt x="760515" y="1865196"/>
                      <a:pt x="734451" y="1800637"/>
                    </a:cubicBezTo>
                    <a:cubicBezTo>
                      <a:pt x="723661" y="1774083"/>
                      <a:pt x="718516" y="1744376"/>
                      <a:pt x="694278" y="1725125"/>
                    </a:cubicBezTo>
                    <a:cubicBezTo>
                      <a:pt x="688801" y="1753338"/>
                      <a:pt x="688468" y="1782381"/>
                      <a:pt x="684152" y="1810760"/>
                    </a:cubicBezTo>
                    <a:cubicBezTo>
                      <a:pt x="672034" y="1891251"/>
                      <a:pt x="654273" y="1971909"/>
                      <a:pt x="623727" y="2047587"/>
                    </a:cubicBezTo>
                    <a:lnTo>
                      <a:pt x="593516" y="2107996"/>
                    </a:lnTo>
                    <a:cubicBezTo>
                      <a:pt x="514499" y="2217697"/>
                      <a:pt x="470011" y="2094720"/>
                      <a:pt x="427846" y="2019041"/>
                    </a:cubicBezTo>
                    <a:cubicBezTo>
                      <a:pt x="345177" y="1870506"/>
                      <a:pt x="329074" y="1822710"/>
                      <a:pt x="366590" y="1659570"/>
                    </a:cubicBezTo>
                    <a:cubicBezTo>
                      <a:pt x="367421" y="1656085"/>
                      <a:pt x="376882" y="1640817"/>
                      <a:pt x="369081" y="1639489"/>
                    </a:cubicBezTo>
                    <a:lnTo>
                      <a:pt x="331232" y="1669694"/>
                    </a:lnTo>
                    <a:cubicBezTo>
                      <a:pt x="311478" y="1679818"/>
                      <a:pt x="203245" y="1784539"/>
                      <a:pt x="185151" y="1805782"/>
                    </a:cubicBezTo>
                    <a:lnTo>
                      <a:pt x="180170" y="1805782"/>
                    </a:lnTo>
                    <a:close/>
                    <a:moveTo>
                      <a:pt x="1561474" y="2167244"/>
                    </a:moveTo>
                    <a:cubicBezTo>
                      <a:pt x="1557158" y="2091898"/>
                      <a:pt x="1701912" y="2083766"/>
                      <a:pt x="1588367" y="2006926"/>
                    </a:cubicBezTo>
                    <a:lnTo>
                      <a:pt x="1535577" y="2213381"/>
                    </a:lnTo>
                    <a:cubicBezTo>
                      <a:pt x="1575750" y="2216369"/>
                      <a:pt x="1631693" y="2198445"/>
                      <a:pt x="1618744" y="2147993"/>
                    </a:cubicBezTo>
                    <a:lnTo>
                      <a:pt x="1561639" y="2167244"/>
                    </a:lnTo>
                    <a:close/>
                  </a:path>
                </a:pathLst>
              </a:custGeom>
              <a:solidFill>
                <a:srgbClr val="111212"/>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25AFD0B6-AC37-5240-A7E0-2BAFCB8EFC74}"/>
                  </a:ext>
                </a:extLst>
              </p:cNvPr>
              <p:cNvSpPr/>
              <p:nvPr/>
            </p:nvSpPr>
            <p:spPr>
              <a:xfrm>
                <a:off x="-32802631" y="-6943618"/>
                <a:ext cx="1618363" cy="1446512"/>
              </a:xfrm>
              <a:custGeom>
                <a:avLst/>
                <a:gdLst>
                  <a:gd name="csX0" fmla="*/ 312417 w 1618363"/>
                  <a:gd name="csY0" fmla="*/ 20247 h 1446512"/>
                  <a:gd name="csX1" fmla="*/ 312417 w 1618363"/>
                  <a:gd name="csY1" fmla="*/ 120986 h 1446512"/>
                  <a:gd name="csX2" fmla="*/ 277058 w 1618363"/>
                  <a:gd name="csY2" fmla="*/ 239315 h 1446512"/>
                  <a:gd name="csX3" fmla="*/ 322543 w 1618363"/>
                  <a:gd name="csY3" fmla="*/ 1096005 h 1446512"/>
                  <a:gd name="csX4" fmla="*/ 687913 w 1618363"/>
                  <a:gd name="csY4" fmla="*/ 1048208 h 1446512"/>
                  <a:gd name="csX5" fmla="*/ 1027553 w 1618363"/>
                  <a:gd name="csY5" fmla="*/ 572896 h 1446512"/>
                  <a:gd name="csX6" fmla="*/ 982401 w 1618363"/>
                  <a:gd name="csY6" fmla="*/ 502363 h 1446512"/>
                  <a:gd name="csX7" fmla="*/ 1053781 w 1618363"/>
                  <a:gd name="csY7" fmla="*/ 370922 h 1446512"/>
                  <a:gd name="csX8" fmla="*/ 1151722 w 1618363"/>
                  <a:gd name="csY8" fmla="*/ 317649 h 1446512"/>
                  <a:gd name="csX9" fmla="*/ 1169153 w 1618363"/>
                  <a:gd name="csY9" fmla="*/ 362956 h 1446512"/>
                  <a:gd name="csX10" fmla="*/ 1194386 w 1618363"/>
                  <a:gd name="csY10" fmla="*/ 433489 h 1446512"/>
                  <a:gd name="csX11" fmla="*/ 1264937 w 1618363"/>
                  <a:gd name="csY11" fmla="*/ 584679 h 1446512"/>
                  <a:gd name="csX12" fmla="*/ 1428781 w 1618363"/>
                  <a:gd name="csY12" fmla="*/ 559454 h 1446512"/>
                  <a:gd name="csX13" fmla="*/ 1544317 w 1618363"/>
                  <a:gd name="csY13" fmla="*/ 402787 h 1446512"/>
                  <a:gd name="csX14" fmla="*/ 1572537 w 1618363"/>
                  <a:gd name="csY14" fmla="*/ 400463 h 1446512"/>
                  <a:gd name="csX15" fmla="*/ 1587644 w 1618363"/>
                  <a:gd name="csY15" fmla="*/ 423200 h 1446512"/>
                  <a:gd name="csX16" fmla="*/ 1587644 w 1618363"/>
                  <a:gd name="csY16" fmla="*/ 433323 h 1446512"/>
                  <a:gd name="csX17" fmla="*/ 1617855 w 1618363"/>
                  <a:gd name="csY17" fmla="*/ 468507 h 1446512"/>
                  <a:gd name="csX18" fmla="*/ 1401057 w 1618363"/>
                  <a:gd name="csY18" fmla="*/ 821174 h 1446512"/>
                  <a:gd name="csX19" fmla="*/ 1330507 w 1618363"/>
                  <a:gd name="csY19" fmla="*/ 846400 h 1446512"/>
                  <a:gd name="csX20" fmla="*/ 1139604 w 1618363"/>
                  <a:gd name="csY20" fmla="*/ 562109 h 1446512"/>
                  <a:gd name="csX21" fmla="*/ 1118854 w 1618363"/>
                  <a:gd name="csY21" fmla="*/ 559122 h 1446512"/>
                  <a:gd name="csX22" fmla="*/ 1113044 w 1618363"/>
                  <a:gd name="csY22" fmla="*/ 391004 h 1446512"/>
                  <a:gd name="csX23" fmla="*/ 1068223 w 1618363"/>
                  <a:gd name="csY23" fmla="*/ 571901 h 1446512"/>
                  <a:gd name="csX24" fmla="*/ 1093621 w 1618363"/>
                  <a:gd name="csY24" fmla="*/ 1229271 h 1446512"/>
                  <a:gd name="csX25" fmla="*/ 1088643 w 1618363"/>
                  <a:gd name="csY25" fmla="*/ 1335154 h 1446512"/>
                  <a:gd name="csX26" fmla="*/ 1053284 w 1618363"/>
                  <a:gd name="csY26" fmla="*/ 1413156 h 1446512"/>
                  <a:gd name="csX27" fmla="*/ 937413 w 1618363"/>
                  <a:gd name="csY27" fmla="*/ 1365359 h 1446512"/>
                  <a:gd name="csX28" fmla="*/ 902387 w 1618363"/>
                  <a:gd name="csY28" fmla="*/ 1388593 h 1446512"/>
                  <a:gd name="csX29" fmla="*/ 872009 w 1618363"/>
                  <a:gd name="csY29" fmla="*/ 1380461 h 1446512"/>
                  <a:gd name="csX30" fmla="*/ 748503 w 1618363"/>
                  <a:gd name="csY30" fmla="*/ 1365359 h 1446512"/>
                  <a:gd name="csX31" fmla="*/ 547474 w 1618363"/>
                  <a:gd name="csY31" fmla="*/ 1402368 h 1446512"/>
                  <a:gd name="csX32" fmla="*/ 473604 w 1618363"/>
                  <a:gd name="csY32" fmla="*/ 1438382 h 1446512"/>
                  <a:gd name="csX33" fmla="*/ 66567 w 1618363"/>
                  <a:gd name="csY33" fmla="*/ 1391913 h 1446512"/>
                  <a:gd name="csX34" fmla="*/ 18758 w 1618363"/>
                  <a:gd name="csY34" fmla="*/ 1399713 h 1446512"/>
                  <a:gd name="csX35" fmla="*/ 6308 w 1618363"/>
                  <a:gd name="csY35" fmla="*/ 1394402 h 1446512"/>
                  <a:gd name="csX36" fmla="*/ 0 w 1618363"/>
                  <a:gd name="csY36" fmla="*/ 1365525 h 1446512"/>
                  <a:gd name="csX37" fmla="*/ 31208 w 1618363"/>
                  <a:gd name="csY37" fmla="*/ 1338640 h 1446512"/>
                  <a:gd name="csX38" fmla="*/ 158865 w 1618363"/>
                  <a:gd name="csY38" fmla="*/ 791135 h 1446512"/>
                  <a:gd name="csX39" fmla="*/ 267263 w 1618363"/>
                  <a:gd name="csY39" fmla="*/ 256907 h 1446512"/>
                  <a:gd name="csX40" fmla="*/ 302621 w 1618363"/>
                  <a:gd name="csY40" fmla="*/ 0 h 1446512"/>
                  <a:gd name="csX41" fmla="*/ 312747 w 1618363"/>
                  <a:gd name="csY41" fmla="*/ 20081 h 14465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1618363" h="1446512">
                    <a:moveTo>
                      <a:pt x="312417" y="20247"/>
                    </a:moveTo>
                    <a:cubicBezTo>
                      <a:pt x="313080" y="53771"/>
                      <a:pt x="311752" y="87627"/>
                      <a:pt x="312417" y="120986"/>
                    </a:cubicBezTo>
                    <a:cubicBezTo>
                      <a:pt x="294321" y="155837"/>
                      <a:pt x="281042" y="199983"/>
                      <a:pt x="277058" y="239315"/>
                    </a:cubicBezTo>
                    <a:cubicBezTo>
                      <a:pt x="261287" y="391004"/>
                      <a:pt x="244024" y="989790"/>
                      <a:pt x="322543" y="1096005"/>
                    </a:cubicBezTo>
                    <a:cubicBezTo>
                      <a:pt x="433930" y="1246531"/>
                      <a:pt x="590637" y="1147287"/>
                      <a:pt x="687913" y="1048208"/>
                    </a:cubicBezTo>
                    <a:cubicBezTo>
                      <a:pt x="738543" y="996594"/>
                      <a:pt x="1043987" y="620361"/>
                      <a:pt x="1027553" y="572896"/>
                    </a:cubicBezTo>
                    <a:lnTo>
                      <a:pt x="982401" y="502363"/>
                    </a:lnTo>
                    <a:cubicBezTo>
                      <a:pt x="1020580" y="480290"/>
                      <a:pt x="1032035" y="395817"/>
                      <a:pt x="1053781" y="370922"/>
                    </a:cubicBezTo>
                    <a:cubicBezTo>
                      <a:pt x="1057434" y="366773"/>
                      <a:pt x="1146245" y="316985"/>
                      <a:pt x="1151722" y="317649"/>
                    </a:cubicBezTo>
                    <a:cubicBezTo>
                      <a:pt x="1165666" y="322130"/>
                      <a:pt x="1165998" y="351505"/>
                      <a:pt x="1169153" y="362956"/>
                    </a:cubicBezTo>
                    <a:cubicBezTo>
                      <a:pt x="1174298" y="380880"/>
                      <a:pt x="1171974" y="424527"/>
                      <a:pt x="1194386" y="433489"/>
                    </a:cubicBezTo>
                    <a:cubicBezTo>
                      <a:pt x="1210654" y="479626"/>
                      <a:pt x="1238209" y="544351"/>
                      <a:pt x="1264937" y="584679"/>
                    </a:cubicBezTo>
                    <a:cubicBezTo>
                      <a:pt x="1322040" y="670647"/>
                      <a:pt x="1371010" y="618868"/>
                      <a:pt x="1428781" y="559454"/>
                    </a:cubicBezTo>
                    <a:cubicBezTo>
                      <a:pt x="1452518" y="535057"/>
                      <a:pt x="1535353" y="407600"/>
                      <a:pt x="1544317" y="402787"/>
                    </a:cubicBezTo>
                    <a:cubicBezTo>
                      <a:pt x="1554443" y="397310"/>
                      <a:pt x="1561416" y="395319"/>
                      <a:pt x="1572537" y="400463"/>
                    </a:cubicBezTo>
                    <a:cubicBezTo>
                      <a:pt x="1580505" y="404778"/>
                      <a:pt x="1582000" y="418719"/>
                      <a:pt x="1587644" y="423200"/>
                    </a:cubicBezTo>
                    <a:cubicBezTo>
                      <a:pt x="1588641" y="424030"/>
                      <a:pt x="1586316" y="431996"/>
                      <a:pt x="1587644" y="433323"/>
                    </a:cubicBezTo>
                    <a:cubicBezTo>
                      <a:pt x="1589636" y="435481"/>
                      <a:pt x="1622836" y="417557"/>
                      <a:pt x="1617855" y="468507"/>
                    </a:cubicBezTo>
                    <a:cubicBezTo>
                      <a:pt x="1604742" y="529581"/>
                      <a:pt x="1451024" y="778356"/>
                      <a:pt x="1401057" y="821174"/>
                    </a:cubicBezTo>
                    <a:lnTo>
                      <a:pt x="1330507" y="846400"/>
                    </a:lnTo>
                    <a:cubicBezTo>
                      <a:pt x="1237047" y="811050"/>
                      <a:pt x="1184590" y="644425"/>
                      <a:pt x="1139604" y="562109"/>
                    </a:cubicBezTo>
                    <a:cubicBezTo>
                      <a:pt x="1135953" y="555471"/>
                      <a:pt x="1120015" y="560947"/>
                      <a:pt x="1118854" y="559122"/>
                    </a:cubicBezTo>
                    <a:cubicBezTo>
                      <a:pt x="1109061" y="545845"/>
                      <a:pt x="1117194" y="416229"/>
                      <a:pt x="1113044" y="391004"/>
                    </a:cubicBezTo>
                    <a:cubicBezTo>
                      <a:pt x="1047306" y="343041"/>
                      <a:pt x="1068056" y="535389"/>
                      <a:pt x="1068223" y="571901"/>
                    </a:cubicBezTo>
                    <a:cubicBezTo>
                      <a:pt x="1069053" y="783667"/>
                      <a:pt x="1079179" y="1017837"/>
                      <a:pt x="1093621" y="1229271"/>
                    </a:cubicBezTo>
                    <a:lnTo>
                      <a:pt x="1088643" y="1335154"/>
                    </a:lnTo>
                    <a:cubicBezTo>
                      <a:pt x="1073702" y="1357559"/>
                      <a:pt x="1072042" y="1389755"/>
                      <a:pt x="1053284" y="1413156"/>
                    </a:cubicBezTo>
                    <a:cubicBezTo>
                      <a:pt x="1001159" y="1478378"/>
                      <a:pt x="934094" y="1440207"/>
                      <a:pt x="937413" y="1365359"/>
                    </a:cubicBezTo>
                    <a:lnTo>
                      <a:pt x="902387" y="1388593"/>
                    </a:lnTo>
                    <a:lnTo>
                      <a:pt x="872009" y="1380461"/>
                    </a:lnTo>
                    <a:cubicBezTo>
                      <a:pt x="852090" y="1474064"/>
                      <a:pt x="764606" y="1445020"/>
                      <a:pt x="748503" y="1365359"/>
                    </a:cubicBezTo>
                    <a:cubicBezTo>
                      <a:pt x="706672" y="1477051"/>
                      <a:pt x="607567" y="1396726"/>
                      <a:pt x="547474" y="1402368"/>
                    </a:cubicBezTo>
                    <a:cubicBezTo>
                      <a:pt x="528882" y="1404194"/>
                      <a:pt x="496845" y="1432076"/>
                      <a:pt x="473604" y="1438382"/>
                    </a:cubicBezTo>
                    <a:cubicBezTo>
                      <a:pt x="375995" y="1465102"/>
                      <a:pt x="172975" y="1403364"/>
                      <a:pt x="66567" y="1391913"/>
                    </a:cubicBezTo>
                    <a:cubicBezTo>
                      <a:pt x="50299" y="1390087"/>
                      <a:pt x="35857" y="1405356"/>
                      <a:pt x="18758" y="1399713"/>
                    </a:cubicBezTo>
                    <a:lnTo>
                      <a:pt x="6308" y="1394402"/>
                    </a:lnTo>
                    <a:cubicBezTo>
                      <a:pt x="1163" y="1389257"/>
                      <a:pt x="2823" y="1371666"/>
                      <a:pt x="0" y="1365525"/>
                    </a:cubicBezTo>
                    <a:cubicBezTo>
                      <a:pt x="20584" y="1366355"/>
                      <a:pt x="24734" y="1354240"/>
                      <a:pt x="31208" y="1338640"/>
                    </a:cubicBezTo>
                    <a:cubicBezTo>
                      <a:pt x="82669" y="1211679"/>
                      <a:pt x="126327" y="936848"/>
                      <a:pt x="158865" y="791135"/>
                    </a:cubicBezTo>
                    <a:cubicBezTo>
                      <a:pt x="198041" y="615217"/>
                      <a:pt x="242363" y="435149"/>
                      <a:pt x="267263" y="256907"/>
                    </a:cubicBezTo>
                    <a:cubicBezTo>
                      <a:pt x="279217" y="171272"/>
                      <a:pt x="271579" y="79993"/>
                      <a:pt x="302621" y="0"/>
                    </a:cubicBezTo>
                    <a:cubicBezTo>
                      <a:pt x="303452" y="6307"/>
                      <a:pt x="308433" y="15102"/>
                      <a:pt x="312747" y="20081"/>
                    </a:cubicBezTo>
                    <a:close/>
                  </a:path>
                </a:pathLst>
              </a:custGeom>
              <a:solidFill>
                <a:schemeClr val="accent2"/>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C634C692-09B3-0F85-CB71-CB5A55C5E861}"/>
                  </a:ext>
                </a:extLst>
              </p:cNvPr>
              <p:cNvSpPr/>
              <p:nvPr/>
            </p:nvSpPr>
            <p:spPr>
              <a:xfrm>
                <a:off x="-32480254" y="-7316532"/>
                <a:ext cx="738376" cy="1498783"/>
              </a:xfrm>
              <a:custGeom>
                <a:avLst/>
                <a:gdLst>
                  <a:gd name="csX0" fmla="*/ 307602 w 738376"/>
                  <a:gd name="csY0" fmla="*/ 166 h 1498783"/>
                  <a:gd name="csX1" fmla="*/ 368856 w 738376"/>
                  <a:gd name="csY1" fmla="*/ 359637 h 1498783"/>
                  <a:gd name="csX2" fmla="*/ 534526 w 738376"/>
                  <a:gd name="csY2" fmla="*/ 448592 h 1498783"/>
                  <a:gd name="csX3" fmla="*/ 564739 w 738376"/>
                  <a:gd name="csY3" fmla="*/ 388182 h 1498783"/>
                  <a:gd name="csX4" fmla="*/ 625164 w 738376"/>
                  <a:gd name="csY4" fmla="*/ 151356 h 1498783"/>
                  <a:gd name="csX5" fmla="*/ 675627 w 738376"/>
                  <a:gd name="csY5" fmla="*/ 141233 h 1498783"/>
                  <a:gd name="csX6" fmla="*/ 738377 w 738376"/>
                  <a:gd name="csY6" fmla="*/ 338560 h 1498783"/>
                  <a:gd name="csX7" fmla="*/ 569718 w 738376"/>
                  <a:gd name="csY7" fmla="*/ 710644 h 1498783"/>
                  <a:gd name="csX8" fmla="*/ 535190 w 738376"/>
                  <a:gd name="csY8" fmla="*/ 741679 h 1498783"/>
                  <a:gd name="csX9" fmla="*/ 529547 w 738376"/>
                  <a:gd name="csY9" fmla="*/ 783998 h 1498783"/>
                  <a:gd name="csX10" fmla="*/ 403218 w 738376"/>
                  <a:gd name="csY10" fmla="*/ 922244 h 1498783"/>
                  <a:gd name="csX11" fmla="*/ 257137 w 738376"/>
                  <a:gd name="csY11" fmla="*/ 1123720 h 1498783"/>
                  <a:gd name="csX12" fmla="*/ 252156 w 738376"/>
                  <a:gd name="csY12" fmla="*/ 1128699 h 1498783"/>
                  <a:gd name="csX13" fmla="*/ 282370 w 738376"/>
                  <a:gd name="csY13" fmla="*/ 1032940 h 1498783"/>
                  <a:gd name="csX14" fmla="*/ 206838 w 738376"/>
                  <a:gd name="csY14" fmla="*/ 1093350 h 1498783"/>
                  <a:gd name="csX15" fmla="*/ 160689 w 738376"/>
                  <a:gd name="csY15" fmla="*/ 267860 h 1498783"/>
                  <a:gd name="csX16" fmla="*/ 131142 w 738376"/>
                  <a:gd name="csY16" fmla="*/ 269520 h 1498783"/>
                  <a:gd name="csX17" fmla="*/ 120850 w 738376"/>
                  <a:gd name="csY17" fmla="*/ 582190 h 1498783"/>
                  <a:gd name="csX18" fmla="*/ 162681 w 738376"/>
                  <a:gd name="csY18" fmla="*/ 1094677 h 1498783"/>
                  <a:gd name="csX19" fmla="*/ 211819 w 738376"/>
                  <a:gd name="csY19" fmla="*/ 1123554 h 1498783"/>
                  <a:gd name="csX20" fmla="*/ 196712 w 738376"/>
                  <a:gd name="csY20" fmla="*/ 1158738 h 1498783"/>
                  <a:gd name="csX21" fmla="*/ 166501 w 738376"/>
                  <a:gd name="csY21" fmla="*/ 1219148 h 1498783"/>
                  <a:gd name="csX22" fmla="*/ 156373 w 738376"/>
                  <a:gd name="csY22" fmla="*/ 1289681 h 1498783"/>
                  <a:gd name="csX23" fmla="*/ 186586 w 738376"/>
                  <a:gd name="csY23" fmla="*/ 1269600 h 1498783"/>
                  <a:gd name="csX24" fmla="*/ 217795 w 738376"/>
                  <a:gd name="csY24" fmla="*/ 1253335 h 1498783"/>
                  <a:gd name="csX25" fmla="*/ 221778 w 738376"/>
                  <a:gd name="csY25" fmla="*/ 1189109 h 1498783"/>
                  <a:gd name="csX26" fmla="*/ 251990 w 738376"/>
                  <a:gd name="csY26" fmla="*/ 1133678 h 1498783"/>
                  <a:gd name="csX27" fmla="*/ 251990 w 738376"/>
                  <a:gd name="csY27" fmla="*/ 1148780 h 1498783"/>
                  <a:gd name="csX28" fmla="*/ 272078 w 738376"/>
                  <a:gd name="csY28" fmla="*/ 1143801 h 1498783"/>
                  <a:gd name="csX29" fmla="*/ 287182 w 738376"/>
                  <a:gd name="csY29" fmla="*/ 1143801 h 1498783"/>
                  <a:gd name="csX30" fmla="*/ 294986 w 738376"/>
                  <a:gd name="csY30" fmla="*/ 1169028 h 1498783"/>
                  <a:gd name="csX31" fmla="*/ 547474 w 738376"/>
                  <a:gd name="csY31" fmla="*/ 842085 h 1498783"/>
                  <a:gd name="csX32" fmla="*/ 579514 w 738376"/>
                  <a:gd name="csY32" fmla="*/ 844242 h 1498783"/>
                  <a:gd name="csX33" fmla="*/ 632633 w 738376"/>
                  <a:gd name="csY33" fmla="*/ 927389 h 1498783"/>
                  <a:gd name="csX34" fmla="*/ 650229 w 738376"/>
                  <a:gd name="csY34" fmla="*/ 932367 h 1498783"/>
                  <a:gd name="csX35" fmla="*/ 663842 w 738376"/>
                  <a:gd name="csY35" fmla="*/ 939670 h 1498783"/>
                  <a:gd name="csX36" fmla="*/ 659360 w 738376"/>
                  <a:gd name="csY36" fmla="*/ 963734 h 1498783"/>
                  <a:gd name="csX37" fmla="*/ 226759 w 738376"/>
                  <a:gd name="csY37" fmla="*/ 1476553 h 1498783"/>
                  <a:gd name="csX38" fmla="*/ 181439 w 738376"/>
                  <a:gd name="csY38" fmla="*/ 1496634 h 1498783"/>
                  <a:gd name="csX39" fmla="*/ 0 w 738376"/>
                  <a:gd name="csY39" fmla="*/ 1410998 h 1498783"/>
                  <a:gd name="csX40" fmla="*/ 15271 w 738376"/>
                  <a:gd name="csY40" fmla="*/ 1398551 h 1498783"/>
                  <a:gd name="csX41" fmla="*/ 9794 w 738376"/>
                  <a:gd name="csY41" fmla="*/ 1141146 h 1498783"/>
                  <a:gd name="csX42" fmla="*/ 25233 w 738376"/>
                  <a:gd name="csY42" fmla="*/ 272176 h 1498783"/>
                  <a:gd name="csX43" fmla="*/ 125995 w 738376"/>
                  <a:gd name="csY43" fmla="*/ 146211 h 1498783"/>
                  <a:gd name="csX44" fmla="*/ 272078 w 738376"/>
                  <a:gd name="csY44" fmla="*/ 10123 h 1498783"/>
                  <a:gd name="csX45" fmla="*/ 307436 w 738376"/>
                  <a:gd name="csY45" fmla="*/ 0 h 14987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738376" h="1498783">
                    <a:moveTo>
                      <a:pt x="307602" y="166"/>
                    </a:moveTo>
                    <a:cubicBezTo>
                      <a:pt x="269919" y="163305"/>
                      <a:pt x="286187" y="211102"/>
                      <a:pt x="368856" y="359637"/>
                    </a:cubicBezTo>
                    <a:cubicBezTo>
                      <a:pt x="410855" y="435149"/>
                      <a:pt x="455509" y="558292"/>
                      <a:pt x="534526" y="448592"/>
                    </a:cubicBezTo>
                    <a:cubicBezTo>
                      <a:pt x="556936" y="417391"/>
                      <a:pt x="551791" y="420378"/>
                      <a:pt x="564739" y="388182"/>
                    </a:cubicBezTo>
                    <a:cubicBezTo>
                      <a:pt x="595283" y="312504"/>
                      <a:pt x="613044" y="231847"/>
                      <a:pt x="625164" y="151356"/>
                    </a:cubicBezTo>
                    <a:cubicBezTo>
                      <a:pt x="642261" y="142228"/>
                      <a:pt x="655542" y="128287"/>
                      <a:pt x="675627" y="141233"/>
                    </a:cubicBezTo>
                    <a:cubicBezTo>
                      <a:pt x="701691" y="205791"/>
                      <a:pt x="712149" y="274333"/>
                      <a:pt x="738377" y="338560"/>
                    </a:cubicBezTo>
                    <a:cubicBezTo>
                      <a:pt x="676126" y="456226"/>
                      <a:pt x="634127" y="595633"/>
                      <a:pt x="569718" y="710644"/>
                    </a:cubicBezTo>
                    <a:cubicBezTo>
                      <a:pt x="558099" y="731389"/>
                      <a:pt x="536351" y="739687"/>
                      <a:pt x="535190" y="741679"/>
                    </a:cubicBezTo>
                    <a:cubicBezTo>
                      <a:pt x="530708" y="750640"/>
                      <a:pt x="538343" y="766738"/>
                      <a:pt x="529547" y="783998"/>
                    </a:cubicBezTo>
                    <a:cubicBezTo>
                      <a:pt x="515435" y="811880"/>
                      <a:pt x="408198" y="863162"/>
                      <a:pt x="403218" y="922244"/>
                    </a:cubicBezTo>
                    <a:cubicBezTo>
                      <a:pt x="361221" y="970373"/>
                      <a:pt x="292828" y="1091358"/>
                      <a:pt x="257137" y="1123720"/>
                    </a:cubicBezTo>
                    <a:cubicBezTo>
                      <a:pt x="255311" y="1125380"/>
                      <a:pt x="253816" y="1127205"/>
                      <a:pt x="252156" y="1128699"/>
                    </a:cubicBezTo>
                    <a:cubicBezTo>
                      <a:pt x="253982" y="1097664"/>
                      <a:pt x="286852" y="1067460"/>
                      <a:pt x="282370" y="1032940"/>
                    </a:cubicBezTo>
                    <a:cubicBezTo>
                      <a:pt x="241035" y="1026135"/>
                      <a:pt x="227256" y="1068289"/>
                      <a:pt x="206838" y="1093350"/>
                    </a:cubicBezTo>
                    <a:lnTo>
                      <a:pt x="160689" y="267860"/>
                    </a:lnTo>
                    <a:lnTo>
                      <a:pt x="131142" y="269520"/>
                    </a:lnTo>
                    <a:cubicBezTo>
                      <a:pt x="115204" y="280474"/>
                      <a:pt x="119853" y="541862"/>
                      <a:pt x="120850" y="582190"/>
                    </a:cubicBezTo>
                    <a:cubicBezTo>
                      <a:pt x="124003" y="713631"/>
                      <a:pt x="131805" y="973526"/>
                      <a:pt x="162681" y="1094677"/>
                    </a:cubicBezTo>
                    <a:cubicBezTo>
                      <a:pt x="175962" y="1147121"/>
                      <a:pt x="208830" y="1120899"/>
                      <a:pt x="211819" y="1123554"/>
                    </a:cubicBezTo>
                    <a:cubicBezTo>
                      <a:pt x="211320" y="1136665"/>
                      <a:pt x="201527" y="1146955"/>
                      <a:pt x="196712" y="1158738"/>
                    </a:cubicBezTo>
                    <a:cubicBezTo>
                      <a:pt x="157536" y="1150772"/>
                      <a:pt x="155211" y="1192926"/>
                      <a:pt x="166501" y="1219148"/>
                    </a:cubicBezTo>
                    <a:cubicBezTo>
                      <a:pt x="159195" y="1241884"/>
                      <a:pt x="154547" y="1265617"/>
                      <a:pt x="156373" y="1289681"/>
                    </a:cubicBezTo>
                    <a:cubicBezTo>
                      <a:pt x="162847" y="1297315"/>
                      <a:pt x="183597" y="1274247"/>
                      <a:pt x="186586" y="1269600"/>
                    </a:cubicBezTo>
                    <a:cubicBezTo>
                      <a:pt x="203519" y="1279225"/>
                      <a:pt x="212980" y="1268604"/>
                      <a:pt x="217795" y="1253335"/>
                    </a:cubicBezTo>
                    <a:lnTo>
                      <a:pt x="221778" y="1189109"/>
                    </a:lnTo>
                    <a:cubicBezTo>
                      <a:pt x="228915" y="1173840"/>
                      <a:pt x="232735" y="1135005"/>
                      <a:pt x="251990" y="1133678"/>
                    </a:cubicBezTo>
                    <a:cubicBezTo>
                      <a:pt x="252655" y="1138491"/>
                      <a:pt x="251493" y="1143801"/>
                      <a:pt x="251990" y="1148780"/>
                    </a:cubicBezTo>
                    <a:cubicBezTo>
                      <a:pt x="259960" y="1151104"/>
                      <a:pt x="266432" y="1144963"/>
                      <a:pt x="272078" y="1143801"/>
                    </a:cubicBezTo>
                    <a:cubicBezTo>
                      <a:pt x="276560" y="1142972"/>
                      <a:pt x="282370" y="1144465"/>
                      <a:pt x="287182" y="1143801"/>
                    </a:cubicBezTo>
                    <a:lnTo>
                      <a:pt x="294986" y="1169028"/>
                    </a:lnTo>
                    <a:lnTo>
                      <a:pt x="547474" y="842085"/>
                    </a:lnTo>
                    <a:lnTo>
                      <a:pt x="579514" y="844242"/>
                    </a:lnTo>
                    <a:cubicBezTo>
                      <a:pt x="593291" y="856358"/>
                      <a:pt x="621511" y="914278"/>
                      <a:pt x="632633" y="927389"/>
                    </a:cubicBezTo>
                    <a:cubicBezTo>
                      <a:pt x="638609" y="934525"/>
                      <a:pt x="649400" y="931703"/>
                      <a:pt x="650229" y="932367"/>
                    </a:cubicBezTo>
                    <a:cubicBezTo>
                      <a:pt x="651890" y="934027"/>
                      <a:pt x="662348" y="932699"/>
                      <a:pt x="663842" y="939670"/>
                    </a:cubicBezTo>
                    <a:cubicBezTo>
                      <a:pt x="663676" y="947968"/>
                      <a:pt x="662016" y="955934"/>
                      <a:pt x="659360" y="963734"/>
                    </a:cubicBezTo>
                    <a:cubicBezTo>
                      <a:pt x="631636" y="1045553"/>
                      <a:pt x="304946" y="1429586"/>
                      <a:pt x="226759" y="1476553"/>
                    </a:cubicBezTo>
                    <a:cubicBezTo>
                      <a:pt x="210159" y="1475889"/>
                      <a:pt x="183597" y="1474229"/>
                      <a:pt x="181439" y="1496634"/>
                    </a:cubicBezTo>
                    <a:cubicBezTo>
                      <a:pt x="103917" y="1507090"/>
                      <a:pt x="37517" y="1479540"/>
                      <a:pt x="0" y="1410998"/>
                    </a:cubicBezTo>
                    <a:cubicBezTo>
                      <a:pt x="17927" y="1411828"/>
                      <a:pt x="13777" y="1413654"/>
                      <a:pt x="15271" y="1398551"/>
                    </a:cubicBezTo>
                    <a:cubicBezTo>
                      <a:pt x="22410" y="1330673"/>
                      <a:pt x="8466" y="1217156"/>
                      <a:pt x="9794" y="1141146"/>
                    </a:cubicBezTo>
                    <a:cubicBezTo>
                      <a:pt x="13611" y="903158"/>
                      <a:pt x="-10791" y="485601"/>
                      <a:pt x="25233" y="272176"/>
                    </a:cubicBezTo>
                    <a:cubicBezTo>
                      <a:pt x="74701" y="252260"/>
                      <a:pt x="96778" y="180233"/>
                      <a:pt x="125995" y="146211"/>
                    </a:cubicBezTo>
                    <a:cubicBezTo>
                      <a:pt x="144255" y="124968"/>
                      <a:pt x="252488" y="20247"/>
                      <a:pt x="272078" y="10123"/>
                    </a:cubicBezTo>
                    <a:cubicBezTo>
                      <a:pt x="280710" y="5643"/>
                      <a:pt x="297310" y="3817"/>
                      <a:pt x="307436" y="0"/>
                    </a:cubicBezTo>
                    <a:close/>
                  </a:path>
                </a:pathLst>
              </a:custGeom>
              <a:solidFill>
                <a:schemeClr val="accent2"/>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47D01A93-8106-4868-7C38-908869C86A14}"/>
                  </a:ext>
                </a:extLst>
              </p:cNvPr>
              <p:cNvSpPr/>
              <p:nvPr/>
            </p:nvSpPr>
            <p:spPr>
              <a:xfrm>
                <a:off x="-32464984" y="-9008414"/>
                <a:ext cx="700862" cy="865562"/>
              </a:xfrm>
              <a:custGeom>
                <a:avLst/>
                <a:gdLst>
                  <a:gd name="csX0" fmla="*/ 700530 w 700862"/>
                  <a:gd name="csY0" fmla="*/ 34266 h 865562"/>
                  <a:gd name="csX1" fmla="*/ 181109 w 700862"/>
                  <a:gd name="csY1" fmla="*/ 615958 h 865562"/>
                  <a:gd name="csX2" fmla="*/ 194224 w 700862"/>
                  <a:gd name="csY2" fmla="*/ 654129 h 865562"/>
                  <a:gd name="csX3" fmla="*/ 267099 w 700862"/>
                  <a:gd name="csY3" fmla="*/ 623758 h 865562"/>
                  <a:gd name="csX4" fmla="*/ 231740 w 700862"/>
                  <a:gd name="csY4" fmla="*/ 820256 h 865562"/>
                  <a:gd name="csX5" fmla="*/ 125831 w 700862"/>
                  <a:gd name="csY5" fmla="*/ 865563 h 865562"/>
                  <a:gd name="csX6" fmla="*/ 87982 w 700862"/>
                  <a:gd name="csY6" fmla="*/ 810132 h 865562"/>
                  <a:gd name="csX7" fmla="*/ 65406 w 700862"/>
                  <a:gd name="csY7" fmla="*/ 825235 h 865562"/>
                  <a:gd name="csX8" fmla="*/ 20088 w 700862"/>
                  <a:gd name="csY8" fmla="*/ 739599 h 865562"/>
                  <a:gd name="csX9" fmla="*/ 0 w 700862"/>
                  <a:gd name="csY9" fmla="*/ 603511 h 865562"/>
                  <a:gd name="csX10" fmla="*/ 44489 w 700862"/>
                  <a:gd name="csY10" fmla="*/ 604839 h 865562"/>
                  <a:gd name="csX11" fmla="*/ 35525 w 700862"/>
                  <a:gd name="csY11" fmla="*/ 419626 h 865562"/>
                  <a:gd name="csX12" fmla="*/ 71714 w 700862"/>
                  <a:gd name="csY12" fmla="*/ 250678 h 865562"/>
                  <a:gd name="csX13" fmla="*/ 35359 w 700862"/>
                  <a:gd name="csY13" fmla="*/ 260802 h 865562"/>
                  <a:gd name="csX14" fmla="*/ 53122 w 700862"/>
                  <a:gd name="csY14" fmla="*/ 225618 h 865562"/>
                  <a:gd name="csX15" fmla="*/ 455511 w 700862"/>
                  <a:gd name="csY15" fmla="*/ 34929 h 865562"/>
                  <a:gd name="csX16" fmla="*/ 467296 w 700862"/>
                  <a:gd name="csY16" fmla="*/ 49534 h 865562"/>
                  <a:gd name="csX17" fmla="*/ 534362 w 700862"/>
                  <a:gd name="csY17" fmla="*/ 39078 h 865562"/>
                  <a:gd name="csX18" fmla="*/ 297643 w 700862"/>
                  <a:gd name="csY18" fmla="*/ 419626 h 865562"/>
                  <a:gd name="csX19" fmla="*/ 184264 w 700862"/>
                  <a:gd name="csY19" fmla="*/ 568659 h 865562"/>
                  <a:gd name="csX20" fmla="*/ 511952 w 700862"/>
                  <a:gd name="csY20" fmla="*/ 215495 h 865562"/>
                  <a:gd name="csX21" fmla="*/ 589972 w 700862"/>
                  <a:gd name="csY21" fmla="*/ 39078 h 865562"/>
                  <a:gd name="csX22" fmla="*/ 700862 w 700862"/>
                  <a:gd name="csY22" fmla="*/ 34100 h 865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700862" h="865562">
                    <a:moveTo>
                      <a:pt x="700530" y="34266"/>
                    </a:moveTo>
                    <a:cubicBezTo>
                      <a:pt x="600596" y="282211"/>
                      <a:pt x="415504" y="488832"/>
                      <a:pt x="181109" y="615958"/>
                    </a:cubicBezTo>
                    <a:lnTo>
                      <a:pt x="194224" y="654129"/>
                    </a:lnTo>
                    <a:cubicBezTo>
                      <a:pt x="199038" y="654959"/>
                      <a:pt x="258300" y="628571"/>
                      <a:pt x="267099" y="623758"/>
                    </a:cubicBezTo>
                    <a:cubicBezTo>
                      <a:pt x="299634" y="692134"/>
                      <a:pt x="243193" y="754535"/>
                      <a:pt x="231740" y="820256"/>
                    </a:cubicBezTo>
                    <a:cubicBezTo>
                      <a:pt x="193725" y="819260"/>
                      <a:pt x="147410" y="830877"/>
                      <a:pt x="125831" y="865563"/>
                    </a:cubicBezTo>
                    <a:lnTo>
                      <a:pt x="87982" y="810132"/>
                    </a:lnTo>
                    <a:cubicBezTo>
                      <a:pt x="81175" y="824903"/>
                      <a:pt x="80679" y="812953"/>
                      <a:pt x="65406" y="825235"/>
                    </a:cubicBezTo>
                    <a:cubicBezTo>
                      <a:pt x="61588" y="793370"/>
                      <a:pt x="35857" y="767148"/>
                      <a:pt x="20088" y="739599"/>
                    </a:cubicBezTo>
                    <a:cubicBezTo>
                      <a:pt x="5812" y="694955"/>
                      <a:pt x="5646" y="649316"/>
                      <a:pt x="0" y="603511"/>
                    </a:cubicBezTo>
                    <a:cubicBezTo>
                      <a:pt x="10292" y="622763"/>
                      <a:pt x="34031" y="626248"/>
                      <a:pt x="44489" y="604839"/>
                    </a:cubicBezTo>
                    <a:cubicBezTo>
                      <a:pt x="36688" y="541276"/>
                      <a:pt x="27723" y="484019"/>
                      <a:pt x="35525" y="419626"/>
                    </a:cubicBezTo>
                    <a:cubicBezTo>
                      <a:pt x="40007" y="382949"/>
                      <a:pt x="92630" y="265615"/>
                      <a:pt x="71714" y="250678"/>
                    </a:cubicBezTo>
                    <a:cubicBezTo>
                      <a:pt x="58599" y="241219"/>
                      <a:pt x="44489" y="251010"/>
                      <a:pt x="35359" y="260802"/>
                    </a:cubicBezTo>
                    <a:cubicBezTo>
                      <a:pt x="34364" y="244206"/>
                      <a:pt x="42664" y="236240"/>
                      <a:pt x="53122" y="225618"/>
                    </a:cubicBezTo>
                    <a:cubicBezTo>
                      <a:pt x="139276" y="137493"/>
                      <a:pt x="332004" y="28789"/>
                      <a:pt x="455511" y="34929"/>
                    </a:cubicBezTo>
                    <a:cubicBezTo>
                      <a:pt x="461154" y="35261"/>
                      <a:pt x="462814" y="49202"/>
                      <a:pt x="467296" y="49534"/>
                    </a:cubicBezTo>
                    <a:cubicBezTo>
                      <a:pt x="486719" y="51027"/>
                      <a:pt x="512284" y="33934"/>
                      <a:pt x="534362" y="39078"/>
                    </a:cubicBezTo>
                    <a:cubicBezTo>
                      <a:pt x="461320" y="200392"/>
                      <a:pt x="423471" y="287356"/>
                      <a:pt x="297643" y="419626"/>
                    </a:cubicBezTo>
                    <a:cubicBezTo>
                      <a:pt x="287683" y="430082"/>
                      <a:pt x="116700" y="558370"/>
                      <a:pt x="184264" y="568659"/>
                    </a:cubicBezTo>
                    <a:cubicBezTo>
                      <a:pt x="315902" y="492649"/>
                      <a:pt x="439243" y="348429"/>
                      <a:pt x="511952" y="215495"/>
                    </a:cubicBezTo>
                    <a:cubicBezTo>
                      <a:pt x="534860" y="173507"/>
                      <a:pt x="570715" y="63972"/>
                      <a:pt x="589972" y="39078"/>
                    </a:cubicBezTo>
                    <a:cubicBezTo>
                      <a:pt x="612548" y="9703"/>
                      <a:pt x="690238" y="-29297"/>
                      <a:pt x="700862" y="34100"/>
                    </a:cubicBezTo>
                    <a:close/>
                  </a:path>
                </a:pathLst>
              </a:custGeom>
              <a:solidFill>
                <a:srgbClr val="C0C0C0"/>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87B494EE-2C68-9871-6D15-6A4CC0254736}"/>
                  </a:ext>
                </a:extLst>
              </p:cNvPr>
              <p:cNvSpPr/>
              <p:nvPr/>
            </p:nvSpPr>
            <p:spPr>
              <a:xfrm>
                <a:off x="-29388301" y="-9135462"/>
                <a:ext cx="587815" cy="2101802"/>
              </a:xfrm>
              <a:custGeom>
                <a:avLst/>
                <a:gdLst>
                  <a:gd name="csX0" fmla="*/ 441233 w 587815"/>
                  <a:gd name="csY0" fmla="*/ 0 h 2101802"/>
                  <a:gd name="csX1" fmla="*/ 465634 w 587815"/>
                  <a:gd name="csY1" fmla="*/ 13443 h 2101802"/>
                  <a:gd name="csX2" fmla="*/ 421147 w 587815"/>
                  <a:gd name="csY2" fmla="*/ 493733 h 2101802"/>
                  <a:gd name="csX3" fmla="*/ 499333 w 587815"/>
                  <a:gd name="csY3" fmla="*/ 493733 h 2101802"/>
                  <a:gd name="csX4" fmla="*/ 587812 w 587815"/>
                  <a:gd name="csY4" fmla="*/ 617208 h 2101802"/>
                  <a:gd name="csX5" fmla="*/ 351425 w 587815"/>
                  <a:gd name="csY5" fmla="*/ 809391 h 2101802"/>
                  <a:gd name="csX6" fmla="*/ 232071 w 587815"/>
                  <a:gd name="csY6" fmla="*/ 1309928 h 2101802"/>
                  <a:gd name="csX7" fmla="*/ 198205 w 587815"/>
                  <a:gd name="csY7" fmla="*/ 1598534 h 2101802"/>
                  <a:gd name="csX8" fmla="*/ 142761 w 587815"/>
                  <a:gd name="csY8" fmla="*/ 1729477 h 2101802"/>
                  <a:gd name="csX9" fmla="*/ 35525 w 587815"/>
                  <a:gd name="csY9" fmla="*/ 2090939 h 2101802"/>
                  <a:gd name="csX10" fmla="*/ 11453 w 587815"/>
                  <a:gd name="csY10" fmla="*/ 2100731 h 2101802"/>
                  <a:gd name="csX11" fmla="*/ 0 w 587815"/>
                  <a:gd name="csY11" fmla="*/ 2075837 h 2101802"/>
                  <a:gd name="csX12" fmla="*/ 115038 w 587815"/>
                  <a:gd name="csY12" fmla="*/ 1666578 h 2101802"/>
                  <a:gd name="csX13" fmla="*/ 186752 w 587815"/>
                  <a:gd name="csY13" fmla="*/ 1279723 h 2101802"/>
                  <a:gd name="csX14" fmla="*/ 301294 w 587815"/>
                  <a:gd name="csY14" fmla="*/ 804744 h 2101802"/>
                  <a:gd name="csX15" fmla="*/ 431439 w 587815"/>
                  <a:gd name="csY15" fmla="*/ 743338 h 2101802"/>
                  <a:gd name="csX16" fmla="*/ 434924 w 587815"/>
                  <a:gd name="csY16" fmla="*/ 545347 h 2101802"/>
                  <a:gd name="csX17" fmla="*/ 370349 w 587815"/>
                  <a:gd name="csY17" fmla="*/ 572233 h 2101802"/>
                  <a:gd name="csX18" fmla="*/ 375663 w 587815"/>
                  <a:gd name="csY18" fmla="*/ 463529 h 2101802"/>
                  <a:gd name="csX19" fmla="*/ 385124 w 587815"/>
                  <a:gd name="csY19" fmla="*/ 373412 h 2101802"/>
                  <a:gd name="csX20" fmla="*/ 294986 w 587815"/>
                  <a:gd name="csY20" fmla="*/ 352667 h 2101802"/>
                  <a:gd name="csX21" fmla="*/ 289839 w 587815"/>
                  <a:gd name="csY21" fmla="*/ 418221 h 2101802"/>
                  <a:gd name="csX22" fmla="*/ 254647 w 587815"/>
                  <a:gd name="csY22" fmla="*/ 456226 h 2101802"/>
                  <a:gd name="csX23" fmla="*/ 244687 w 587815"/>
                  <a:gd name="csY23" fmla="*/ 440792 h 2101802"/>
                  <a:gd name="csX24" fmla="*/ 294820 w 587815"/>
                  <a:gd name="csY24" fmla="*/ 65554 h 2101802"/>
                  <a:gd name="csX25" fmla="*/ 314905 w 587815"/>
                  <a:gd name="csY25" fmla="*/ 17592 h 2101802"/>
                  <a:gd name="csX26" fmla="*/ 350098 w 587815"/>
                  <a:gd name="csY26" fmla="*/ 33026 h 2101802"/>
                  <a:gd name="csX27" fmla="*/ 325031 w 587815"/>
                  <a:gd name="csY27" fmla="*/ 201642 h 2101802"/>
                  <a:gd name="csX28" fmla="*/ 320050 w 587815"/>
                  <a:gd name="csY28" fmla="*/ 231847 h 2101802"/>
                  <a:gd name="csX29" fmla="*/ 345283 w 587815"/>
                  <a:gd name="csY29" fmla="*/ 231847 h 2101802"/>
                  <a:gd name="csX30" fmla="*/ 400729 w 587815"/>
                  <a:gd name="csY30" fmla="*/ 241971 h 2101802"/>
                  <a:gd name="csX31" fmla="*/ 422142 w 587815"/>
                  <a:gd name="csY31" fmla="*/ 18754 h 2101802"/>
                  <a:gd name="csX32" fmla="*/ 441066 w 587815"/>
                  <a:gd name="csY32" fmla="*/ 166 h 2101802"/>
                  <a:gd name="csX33" fmla="*/ 395250 w 587815"/>
                  <a:gd name="csY33" fmla="*/ 292755 h 2101802"/>
                  <a:gd name="csX34" fmla="*/ 318723 w 587815"/>
                  <a:gd name="csY34" fmla="*/ 276823 h 2101802"/>
                  <a:gd name="csX35" fmla="*/ 309758 w 587815"/>
                  <a:gd name="csY35" fmla="*/ 299061 h 2101802"/>
                  <a:gd name="csX36" fmla="*/ 395748 w 587815"/>
                  <a:gd name="csY36" fmla="*/ 322296 h 2101802"/>
                  <a:gd name="csX37" fmla="*/ 395250 w 587815"/>
                  <a:gd name="csY37" fmla="*/ 292589 h 21018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587815" h="2101802">
                    <a:moveTo>
                      <a:pt x="441233" y="0"/>
                    </a:moveTo>
                    <a:cubicBezTo>
                      <a:pt x="443391" y="2323"/>
                      <a:pt x="460822" y="830"/>
                      <a:pt x="465634" y="13443"/>
                    </a:cubicBezTo>
                    <a:lnTo>
                      <a:pt x="421147" y="493733"/>
                    </a:lnTo>
                    <a:lnTo>
                      <a:pt x="499333" y="493733"/>
                    </a:lnTo>
                    <a:cubicBezTo>
                      <a:pt x="546147" y="493733"/>
                      <a:pt x="587648" y="575884"/>
                      <a:pt x="587812" y="617208"/>
                    </a:cubicBezTo>
                    <a:cubicBezTo>
                      <a:pt x="588643" y="746989"/>
                      <a:pt x="460157" y="798769"/>
                      <a:pt x="351425" y="809391"/>
                    </a:cubicBezTo>
                    <a:cubicBezTo>
                      <a:pt x="306107" y="974854"/>
                      <a:pt x="263279" y="1140980"/>
                      <a:pt x="232071" y="1309928"/>
                    </a:cubicBezTo>
                    <a:cubicBezTo>
                      <a:pt x="215470" y="1399547"/>
                      <a:pt x="216631" y="1519703"/>
                      <a:pt x="198205" y="1598534"/>
                    </a:cubicBezTo>
                    <a:cubicBezTo>
                      <a:pt x="191399" y="1627577"/>
                      <a:pt x="153884" y="1690144"/>
                      <a:pt x="142761" y="1729477"/>
                    </a:cubicBezTo>
                    <a:cubicBezTo>
                      <a:pt x="122011" y="1802666"/>
                      <a:pt x="75197" y="2049781"/>
                      <a:pt x="35525" y="2090939"/>
                    </a:cubicBezTo>
                    <a:cubicBezTo>
                      <a:pt x="27887" y="2098740"/>
                      <a:pt x="23903" y="2104217"/>
                      <a:pt x="11453" y="2100731"/>
                    </a:cubicBezTo>
                    <a:lnTo>
                      <a:pt x="0" y="2075837"/>
                    </a:lnTo>
                    <a:cubicBezTo>
                      <a:pt x="39176" y="1939085"/>
                      <a:pt x="73041" y="1802500"/>
                      <a:pt x="115038" y="1666578"/>
                    </a:cubicBezTo>
                    <a:cubicBezTo>
                      <a:pt x="157370" y="1529660"/>
                      <a:pt x="161520" y="1420956"/>
                      <a:pt x="186752" y="1279723"/>
                    </a:cubicBezTo>
                    <a:cubicBezTo>
                      <a:pt x="206838" y="1167700"/>
                      <a:pt x="256472" y="898844"/>
                      <a:pt x="301294" y="804744"/>
                    </a:cubicBezTo>
                    <a:cubicBezTo>
                      <a:pt x="334162" y="735704"/>
                      <a:pt x="376658" y="760598"/>
                      <a:pt x="431439" y="743338"/>
                    </a:cubicBezTo>
                    <a:cubicBezTo>
                      <a:pt x="569718" y="699856"/>
                      <a:pt x="572541" y="516138"/>
                      <a:pt x="434924" y="545347"/>
                    </a:cubicBezTo>
                    <a:cubicBezTo>
                      <a:pt x="411351" y="550326"/>
                      <a:pt x="394751" y="580531"/>
                      <a:pt x="370349" y="572233"/>
                    </a:cubicBezTo>
                    <a:cubicBezTo>
                      <a:pt x="356738" y="562441"/>
                      <a:pt x="373338" y="484605"/>
                      <a:pt x="375663" y="463529"/>
                    </a:cubicBezTo>
                    <a:cubicBezTo>
                      <a:pt x="378982" y="434153"/>
                      <a:pt x="392263" y="404612"/>
                      <a:pt x="385124" y="373412"/>
                    </a:cubicBezTo>
                    <a:lnTo>
                      <a:pt x="294986" y="352667"/>
                    </a:lnTo>
                    <a:cubicBezTo>
                      <a:pt x="293324" y="371586"/>
                      <a:pt x="293823" y="400463"/>
                      <a:pt x="289839" y="418221"/>
                    </a:cubicBezTo>
                    <a:cubicBezTo>
                      <a:pt x="285357" y="437970"/>
                      <a:pt x="287016" y="465686"/>
                      <a:pt x="254647" y="456226"/>
                    </a:cubicBezTo>
                    <a:lnTo>
                      <a:pt x="244687" y="440792"/>
                    </a:lnTo>
                    <a:cubicBezTo>
                      <a:pt x="235390" y="407268"/>
                      <a:pt x="281705" y="112853"/>
                      <a:pt x="294820" y="65554"/>
                    </a:cubicBezTo>
                    <a:cubicBezTo>
                      <a:pt x="297973" y="53937"/>
                      <a:pt x="305278" y="22737"/>
                      <a:pt x="314905" y="17592"/>
                    </a:cubicBezTo>
                    <a:lnTo>
                      <a:pt x="350098" y="33026"/>
                    </a:lnTo>
                    <a:cubicBezTo>
                      <a:pt x="349433" y="90283"/>
                      <a:pt x="331007" y="145216"/>
                      <a:pt x="325031" y="201642"/>
                    </a:cubicBezTo>
                    <a:cubicBezTo>
                      <a:pt x="324036" y="211268"/>
                      <a:pt x="317894" y="221226"/>
                      <a:pt x="320050" y="231847"/>
                    </a:cubicBezTo>
                    <a:cubicBezTo>
                      <a:pt x="328020" y="233009"/>
                      <a:pt x="337648" y="230519"/>
                      <a:pt x="345283" y="231847"/>
                    </a:cubicBezTo>
                    <a:cubicBezTo>
                      <a:pt x="362880" y="235000"/>
                      <a:pt x="382301" y="232677"/>
                      <a:pt x="400729" y="241971"/>
                    </a:cubicBezTo>
                    <a:cubicBezTo>
                      <a:pt x="410357" y="235830"/>
                      <a:pt x="414673" y="47963"/>
                      <a:pt x="422142" y="18754"/>
                    </a:cubicBezTo>
                    <a:cubicBezTo>
                      <a:pt x="425796" y="4813"/>
                      <a:pt x="429946" y="5975"/>
                      <a:pt x="441066" y="166"/>
                    </a:cubicBezTo>
                    <a:close/>
                    <a:moveTo>
                      <a:pt x="395250" y="292755"/>
                    </a:moveTo>
                    <a:lnTo>
                      <a:pt x="318723" y="276823"/>
                    </a:lnTo>
                    <a:lnTo>
                      <a:pt x="309758" y="299061"/>
                    </a:lnTo>
                    <a:lnTo>
                      <a:pt x="395748" y="322296"/>
                    </a:lnTo>
                    <a:lnTo>
                      <a:pt x="395250" y="292589"/>
                    </a:lnTo>
                    <a:close/>
                  </a:path>
                </a:pathLst>
              </a:custGeom>
              <a:solidFill>
                <a:srgbClr val="111212"/>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B9B32E0C-F7B6-0F86-C65C-74DF6E6F2BC8}"/>
                  </a:ext>
                </a:extLst>
              </p:cNvPr>
              <p:cNvSpPr/>
              <p:nvPr/>
            </p:nvSpPr>
            <p:spPr>
              <a:xfrm>
                <a:off x="-32575755" y="-9112676"/>
                <a:ext cx="903431" cy="950383"/>
              </a:xfrm>
              <a:custGeom>
                <a:avLst/>
                <a:gdLst>
                  <a:gd name="csX0" fmla="*/ 377870 w 903431"/>
                  <a:gd name="csY0" fmla="*/ 728020 h 950383"/>
                  <a:gd name="csX1" fmla="*/ 304995 w 903431"/>
                  <a:gd name="csY1" fmla="*/ 758391 h 950383"/>
                  <a:gd name="csX2" fmla="*/ 291880 w 903431"/>
                  <a:gd name="csY2" fmla="*/ 720220 h 950383"/>
                  <a:gd name="csX3" fmla="*/ 811301 w 903431"/>
                  <a:gd name="csY3" fmla="*/ 138527 h 950383"/>
                  <a:gd name="csX4" fmla="*/ 841513 w 903431"/>
                  <a:gd name="csY4" fmla="*/ 52891 h 950383"/>
                  <a:gd name="csX5" fmla="*/ 181158 w 903431"/>
                  <a:gd name="csY5" fmla="*/ 281917 h 950383"/>
                  <a:gd name="csX6" fmla="*/ 130859 w 903431"/>
                  <a:gd name="csY6" fmla="*/ 843860 h 950383"/>
                  <a:gd name="csX7" fmla="*/ 176177 w 903431"/>
                  <a:gd name="csY7" fmla="*/ 929496 h 950383"/>
                  <a:gd name="csX8" fmla="*/ 167877 w 903431"/>
                  <a:gd name="csY8" fmla="*/ 949080 h 950383"/>
                  <a:gd name="csX9" fmla="*/ 23621 w 903431"/>
                  <a:gd name="csY9" fmla="*/ 731837 h 950383"/>
                  <a:gd name="csX10" fmla="*/ 727968 w 903431"/>
                  <a:gd name="csY10" fmla="*/ 2107 h 950383"/>
                  <a:gd name="csX11" fmla="*/ 903431 w 903431"/>
                  <a:gd name="csY11" fmla="*/ 18869 h 950383"/>
                  <a:gd name="csX12" fmla="*/ 377870 w 903431"/>
                  <a:gd name="csY12" fmla="*/ 727854 h 9503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03431" h="950383">
                    <a:moveTo>
                      <a:pt x="377870" y="728020"/>
                    </a:moveTo>
                    <a:cubicBezTo>
                      <a:pt x="369072" y="732667"/>
                      <a:pt x="309810" y="759055"/>
                      <a:pt x="304995" y="758391"/>
                    </a:cubicBezTo>
                    <a:lnTo>
                      <a:pt x="291880" y="720220"/>
                    </a:lnTo>
                    <a:cubicBezTo>
                      <a:pt x="526275" y="593094"/>
                      <a:pt x="711368" y="386473"/>
                      <a:pt x="811301" y="138527"/>
                    </a:cubicBezTo>
                    <a:cubicBezTo>
                      <a:pt x="815618" y="127740"/>
                      <a:pt x="846328" y="57207"/>
                      <a:pt x="841513" y="52891"/>
                    </a:cubicBezTo>
                    <a:cubicBezTo>
                      <a:pt x="583381" y="44593"/>
                      <a:pt x="360107" y="85088"/>
                      <a:pt x="181158" y="281917"/>
                    </a:cubicBezTo>
                    <a:cubicBezTo>
                      <a:pt x="15156" y="464474"/>
                      <a:pt x="10009" y="632426"/>
                      <a:pt x="130859" y="843860"/>
                    </a:cubicBezTo>
                    <a:cubicBezTo>
                      <a:pt x="146629" y="871410"/>
                      <a:pt x="172360" y="897632"/>
                      <a:pt x="176177" y="929496"/>
                    </a:cubicBezTo>
                    <a:cubicBezTo>
                      <a:pt x="175347" y="930160"/>
                      <a:pt x="178336" y="947420"/>
                      <a:pt x="167877" y="949080"/>
                    </a:cubicBezTo>
                    <a:cubicBezTo>
                      <a:pt x="121894" y="968331"/>
                      <a:pt x="34577" y="768680"/>
                      <a:pt x="23621" y="731837"/>
                    </a:cubicBezTo>
                    <a:cubicBezTo>
                      <a:pt x="-108849" y="289883"/>
                      <a:pt x="341847" y="17210"/>
                      <a:pt x="727968" y="2107"/>
                    </a:cubicBezTo>
                    <a:cubicBezTo>
                      <a:pt x="759509" y="946"/>
                      <a:pt x="892477" y="-7186"/>
                      <a:pt x="903431" y="18869"/>
                    </a:cubicBezTo>
                    <a:cubicBezTo>
                      <a:pt x="832052" y="285403"/>
                      <a:pt x="625214" y="595417"/>
                      <a:pt x="377870" y="727854"/>
                    </a:cubicBezTo>
                    <a:close/>
                  </a:path>
                </a:pathLst>
              </a:custGeom>
              <a:solidFill>
                <a:srgbClr val="111212"/>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36453A00-A351-A268-9D71-CD67E446B1C2}"/>
                  </a:ext>
                </a:extLst>
              </p:cNvPr>
              <p:cNvSpPr/>
              <p:nvPr/>
            </p:nvSpPr>
            <p:spPr>
              <a:xfrm>
                <a:off x="-29773593" y="-9439607"/>
                <a:ext cx="826524" cy="545783"/>
              </a:xfrm>
              <a:custGeom>
                <a:avLst/>
                <a:gdLst>
                  <a:gd name="csX0" fmla="*/ 15107 w 826524"/>
                  <a:gd name="csY0" fmla="*/ 16866 h 545783"/>
                  <a:gd name="csX1" fmla="*/ 53122 w 826524"/>
                  <a:gd name="csY1" fmla="*/ 1930 h 545783"/>
                  <a:gd name="csX2" fmla="*/ 183932 w 826524"/>
                  <a:gd name="csY2" fmla="*/ 1930 h 545783"/>
                  <a:gd name="csX3" fmla="*/ 436420 w 826524"/>
                  <a:gd name="csY3" fmla="*/ 51386 h 545783"/>
                  <a:gd name="csX4" fmla="*/ 549468 w 826524"/>
                  <a:gd name="csY4" fmla="*/ 16866 h 545783"/>
                  <a:gd name="csX5" fmla="*/ 635124 w 826524"/>
                  <a:gd name="csY5" fmla="*/ 89889 h 545783"/>
                  <a:gd name="csX6" fmla="*/ 666665 w 826524"/>
                  <a:gd name="csY6" fmla="*/ 92378 h 545783"/>
                  <a:gd name="csX7" fmla="*/ 715637 w 826524"/>
                  <a:gd name="csY7" fmla="*/ 122583 h 545783"/>
                  <a:gd name="csX8" fmla="*/ 713312 w 826524"/>
                  <a:gd name="csY8" fmla="*/ 163244 h 545783"/>
                  <a:gd name="csX9" fmla="*/ 763279 w 826524"/>
                  <a:gd name="csY9" fmla="*/ 243237 h 545783"/>
                  <a:gd name="csX10" fmla="*/ 730741 w 826524"/>
                  <a:gd name="csY10" fmla="*/ 248547 h 545783"/>
                  <a:gd name="csX11" fmla="*/ 730741 w 826524"/>
                  <a:gd name="csY11" fmla="*/ 263650 h 545783"/>
                  <a:gd name="csX12" fmla="*/ 826525 w 826524"/>
                  <a:gd name="csY12" fmla="*/ 303978 h 545783"/>
                  <a:gd name="csX13" fmla="*/ 807600 w 826524"/>
                  <a:gd name="csY13" fmla="*/ 322566 h 545783"/>
                  <a:gd name="csX14" fmla="*/ 786187 w 826524"/>
                  <a:gd name="csY14" fmla="*/ 545783 h 545783"/>
                  <a:gd name="csX15" fmla="*/ 730741 w 826524"/>
                  <a:gd name="csY15" fmla="*/ 535659 h 545783"/>
                  <a:gd name="csX16" fmla="*/ 710656 w 826524"/>
                  <a:gd name="csY16" fmla="*/ 505455 h 545783"/>
                  <a:gd name="csX17" fmla="*/ 735722 w 826524"/>
                  <a:gd name="csY17" fmla="*/ 336839 h 545783"/>
                  <a:gd name="csX18" fmla="*/ 700530 w 826524"/>
                  <a:gd name="csY18" fmla="*/ 321404 h 545783"/>
                  <a:gd name="csX19" fmla="*/ 680442 w 826524"/>
                  <a:gd name="csY19" fmla="*/ 369367 h 545783"/>
                  <a:gd name="csX20" fmla="*/ 650895 w 826524"/>
                  <a:gd name="csY20" fmla="*/ 318251 h 545783"/>
                  <a:gd name="csX21" fmla="*/ 534195 w 826524"/>
                  <a:gd name="csY21" fmla="*/ 253526 h 545783"/>
                  <a:gd name="csX22" fmla="*/ 614041 w 826524"/>
                  <a:gd name="csY22" fmla="*/ 252696 h 545783"/>
                  <a:gd name="csX23" fmla="*/ 598272 w 826524"/>
                  <a:gd name="csY23" fmla="*/ 217181 h 545783"/>
                  <a:gd name="csX24" fmla="*/ 352754 w 826524"/>
                  <a:gd name="csY24" fmla="*/ 167725 h 545783"/>
                  <a:gd name="csX25" fmla="*/ 473770 w 826524"/>
                  <a:gd name="csY25" fmla="*/ 110302 h 545783"/>
                  <a:gd name="csX26" fmla="*/ 460325 w 826524"/>
                  <a:gd name="csY26" fmla="*/ 88063 h 545783"/>
                  <a:gd name="csX27" fmla="*/ 251992 w 826524"/>
                  <a:gd name="csY27" fmla="*/ 172869 h 545783"/>
                  <a:gd name="csX28" fmla="*/ 95783 w 826524"/>
                  <a:gd name="csY28" fmla="*/ 147643 h 545783"/>
                  <a:gd name="csX29" fmla="*/ 161189 w 826524"/>
                  <a:gd name="csY29" fmla="*/ 145154 h 545783"/>
                  <a:gd name="csX30" fmla="*/ 161189 w 826524"/>
                  <a:gd name="csY30" fmla="*/ 115115 h 545783"/>
                  <a:gd name="csX31" fmla="*/ 0 w 826524"/>
                  <a:gd name="csY31" fmla="*/ 102502 h 545783"/>
                  <a:gd name="csX32" fmla="*/ 133965 w 826524"/>
                  <a:gd name="csY32" fmla="*/ 57195 h 545783"/>
                  <a:gd name="csX33" fmla="*/ 133466 w 826524"/>
                  <a:gd name="csY33" fmla="*/ 37113 h 545783"/>
                  <a:gd name="csX34" fmla="*/ 14941 w 826524"/>
                  <a:gd name="csY34" fmla="*/ 16700 h 5457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826524" h="545783">
                    <a:moveTo>
                      <a:pt x="15107" y="16866"/>
                    </a:moveTo>
                    <a:cubicBezTo>
                      <a:pt x="11123" y="3091"/>
                      <a:pt x="46648" y="2262"/>
                      <a:pt x="53122" y="1930"/>
                    </a:cubicBezTo>
                    <a:cubicBezTo>
                      <a:pt x="91633" y="-560"/>
                      <a:pt x="145418" y="-726"/>
                      <a:pt x="183932" y="1930"/>
                    </a:cubicBezTo>
                    <a:cubicBezTo>
                      <a:pt x="239376" y="5913"/>
                      <a:pt x="408200" y="55203"/>
                      <a:pt x="436420" y="51386"/>
                    </a:cubicBezTo>
                    <a:cubicBezTo>
                      <a:pt x="444055" y="50390"/>
                      <a:pt x="519919" y="6411"/>
                      <a:pt x="549468" y="16866"/>
                    </a:cubicBezTo>
                    <a:cubicBezTo>
                      <a:pt x="594122" y="39437"/>
                      <a:pt x="609062" y="72297"/>
                      <a:pt x="635124" y="89889"/>
                    </a:cubicBezTo>
                    <a:cubicBezTo>
                      <a:pt x="644587" y="96195"/>
                      <a:pt x="661686" y="89557"/>
                      <a:pt x="666665" y="92378"/>
                    </a:cubicBezTo>
                    <a:cubicBezTo>
                      <a:pt x="685922" y="103166"/>
                      <a:pt x="678616" y="107979"/>
                      <a:pt x="715637" y="122583"/>
                    </a:cubicBezTo>
                    <a:lnTo>
                      <a:pt x="713312" y="163244"/>
                    </a:lnTo>
                    <a:cubicBezTo>
                      <a:pt x="736883" y="180504"/>
                      <a:pt x="790834" y="207555"/>
                      <a:pt x="763279" y="243237"/>
                    </a:cubicBezTo>
                    <a:lnTo>
                      <a:pt x="730741" y="248547"/>
                    </a:lnTo>
                    <a:lnTo>
                      <a:pt x="730741" y="263650"/>
                    </a:lnTo>
                    <a:cubicBezTo>
                      <a:pt x="785024" y="253526"/>
                      <a:pt x="795316" y="270122"/>
                      <a:pt x="826525" y="303978"/>
                    </a:cubicBezTo>
                    <a:cubicBezTo>
                      <a:pt x="815402" y="309787"/>
                      <a:pt x="811252" y="308791"/>
                      <a:pt x="807600" y="322566"/>
                    </a:cubicBezTo>
                    <a:cubicBezTo>
                      <a:pt x="799965" y="351775"/>
                      <a:pt x="795649" y="539643"/>
                      <a:pt x="786187" y="545783"/>
                    </a:cubicBezTo>
                    <a:cubicBezTo>
                      <a:pt x="767759" y="536489"/>
                      <a:pt x="748338" y="538813"/>
                      <a:pt x="730741" y="535659"/>
                    </a:cubicBezTo>
                    <a:lnTo>
                      <a:pt x="710656" y="505455"/>
                    </a:lnTo>
                    <a:cubicBezTo>
                      <a:pt x="716631" y="449194"/>
                      <a:pt x="735057" y="394095"/>
                      <a:pt x="735722" y="336839"/>
                    </a:cubicBezTo>
                    <a:lnTo>
                      <a:pt x="700530" y="321404"/>
                    </a:lnTo>
                    <a:cubicBezTo>
                      <a:pt x="690900" y="326549"/>
                      <a:pt x="683597" y="357750"/>
                      <a:pt x="680442" y="369367"/>
                    </a:cubicBezTo>
                    <a:cubicBezTo>
                      <a:pt x="643092" y="360405"/>
                      <a:pt x="691565" y="319247"/>
                      <a:pt x="650895" y="318251"/>
                    </a:cubicBezTo>
                    <a:cubicBezTo>
                      <a:pt x="665005" y="253526"/>
                      <a:pt x="570052" y="286220"/>
                      <a:pt x="534195" y="253526"/>
                    </a:cubicBezTo>
                    <a:cubicBezTo>
                      <a:pt x="560423" y="255352"/>
                      <a:pt x="587648" y="253028"/>
                      <a:pt x="614041" y="252696"/>
                    </a:cubicBezTo>
                    <a:lnTo>
                      <a:pt x="598272" y="217181"/>
                    </a:lnTo>
                    <a:lnTo>
                      <a:pt x="352754" y="167725"/>
                    </a:lnTo>
                    <a:cubicBezTo>
                      <a:pt x="374502" y="138681"/>
                      <a:pt x="474934" y="154780"/>
                      <a:pt x="473770" y="110302"/>
                    </a:cubicBezTo>
                    <a:lnTo>
                      <a:pt x="460325" y="88063"/>
                    </a:lnTo>
                    <a:cubicBezTo>
                      <a:pt x="417329" y="75118"/>
                      <a:pt x="259794" y="130383"/>
                      <a:pt x="251992" y="172869"/>
                    </a:cubicBezTo>
                    <a:lnTo>
                      <a:pt x="95783" y="147643"/>
                    </a:lnTo>
                    <a:cubicBezTo>
                      <a:pt x="117531" y="146316"/>
                      <a:pt x="139774" y="150796"/>
                      <a:pt x="161189" y="145154"/>
                    </a:cubicBezTo>
                    <a:lnTo>
                      <a:pt x="161189" y="115115"/>
                    </a:lnTo>
                    <a:cubicBezTo>
                      <a:pt x="161189" y="115115"/>
                      <a:pt x="0" y="102502"/>
                      <a:pt x="0" y="102502"/>
                    </a:cubicBezTo>
                    <a:lnTo>
                      <a:pt x="133965" y="57195"/>
                    </a:lnTo>
                    <a:lnTo>
                      <a:pt x="133466" y="37113"/>
                    </a:lnTo>
                    <a:cubicBezTo>
                      <a:pt x="123174" y="13049"/>
                      <a:pt x="39012" y="16202"/>
                      <a:pt x="14941" y="16700"/>
                    </a:cubicBezTo>
                    <a:close/>
                  </a:path>
                </a:pathLst>
              </a:custGeom>
              <a:solidFill>
                <a:srgbClr val="C0C0C0"/>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968EBA98-85BD-C766-EDF3-12AF25BF3A1C}"/>
                  </a:ext>
                </a:extLst>
              </p:cNvPr>
              <p:cNvSpPr/>
              <p:nvPr/>
            </p:nvSpPr>
            <p:spPr>
              <a:xfrm>
                <a:off x="-30091532" y="-9521074"/>
                <a:ext cx="1149772" cy="305540"/>
              </a:xfrm>
              <a:custGeom>
                <a:avLst/>
                <a:gdLst>
                  <a:gd name="csX0" fmla="*/ 413723 w 1149772"/>
                  <a:gd name="csY0" fmla="*/ 229442 h 305540"/>
                  <a:gd name="csX1" fmla="*/ 189953 w 1149772"/>
                  <a:gd name="csY1" fmla="*/ 259481 h 305540"/>
                  <a:gd name="csX2" fmla="*/ 169368 w 1149772"/>
                  <a:gd name="csY2" fmla="*/ 219485 h 305540"/>
                  <a:gd name="csX3" fmla="*/ 262495 w 1149772"/>
                  <a:gd name="csY3" fmla="*/ 169033 h 305540"/>
                  <a:gd name="csX4" fmla="*/ 5026 w 1149772"/>
                  <a:gd name="csY4" fmla="*/ 182144 h 305540"/>
                  <a:gd name="csX5" fmla="*/ 47 w 1149772"/>
                  <a:gd name="csY5" fmla="*/ 161565 h 305540"/>
                  <a:gd name="csX6" fmla="*/ 31256 w 1149772"/>
                  <a:gd name="csY6" fmla="*/ 106466 h 305540"/>
                  <a:gd name="csX7" fmla="*/ 820926 w 1149772"/>
                  <a:gd name="csY7" fmla="*/ 26473 h 305540"/>
                  <a:gd name="csX8" fmla="*/ 1127366 w 1149772"/>
                  <a:gd name="csY8" fmla="*/ 168535 h 305540"/>
                  <a:gd name="csX9" fmla="*/ 1104956 w 1149772"/>
                  <a:gd name="csY9" fmla="*/ 299312 h 305540"/>
                  <a:gd name="csX10" fmla="*/ 1089186 w 1149772"/>
                  <a:gd name="csY10" fmla="*/ 224464 h 305540"/>
                  <a:gd name="csX11" fmla="*/ 1053828 w 1149772"/>
                  <a:gd name="csY11" fmla="*/ 204382 h 305540"/>
                  <a:gd name="csX12" fmla="*/ 1033740 w 1149772"/>
                  <a:gd name="csY12" fmla="*/ 204382 h 305540"/>
                  <a:gd name="csX13" fmla="*/ 984770 w 1149772"/>
                  <a:gd name="csY13" fmla="*/ 174177 h 305540"/>
                  <a:gd name="csX14" fmla="*/ 953230 w 1149772"/>
                  <a:gd name="csY14" fmla="*/ 171688 h 305540"/>
                  <a:gd name="csX15" fmla="*/ 867574 w 1149772"/>
                  <a:gd name="csY15" fmla="*/ 98666 h 305540"/>
                  <a:gd name="csX16" fmla="*/ 149283 w 1149772"/>
                  <a:gd name="csY16" fmla="*/ 98666 h 305540"/>
                  <a:gd name="csX17" fmla="*/ 91514 w 1149772"/>
                  <a:gd name="csY17" fmla="*/ 128870 h 305540"/>
                  <a:gd name="csX18" fmla="*/ 333379 w 1149772"/>
                  <a:gd name="csY18" fmla="*/ 98666 h 305540"/>
                  <a:gd name="csX19" fmla="*/ 451904 w 1149772"/>
                  <a:gd name="csY19" fmla="*/ 119079 h 305540"/>
                  <a:gd name="csX20" fmla="*/ 452403 w 1149772"/>
                  <a:gd name="csY20" fmla="*/ 139160 h 305540"/>
                  <a:gd name="csX21" fmla="*/ 318438 w 1149772"/>
                  <a:gd name="csY21" fmla="*/ 184467 h 305540"/>
                  <a:gd name="csX22" fmla="*/ 479461 w 1149772"/>
                  <a:gd name="csY22" fmla="*/ 197080 h 305540"/>
                  <a:gd name="csX23" fmla="*/ 479461 w 1149772"/>
                  <a:gd name="csY23" fmla="*/ 227119 h 305540"/>
                  <a:gd name="csX24" fmla="*/ 414055 w 1149772"/>
                  <a:gd name="csY24" fmla="*/ 229609 h 3055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149772" h="305540">
                    <a:moveTo>
                      <a:pt x="413723" y="229442"/>
                    </a:moveTo>
                    <a:cubicBezTo>
                      <a:pt x="334209" y="234089"/>
                      <a:pt x="267642" y="237077"/>
                      <a:pt x="189953" y="259481"/>
                    </a:cubicBezTo>
                    <a:cubicBezTo>
                      <a:pt x="166546" y="255664"/>
                      <a:pt x="161068" y="241558"/>
                      <a:pt x="169368" y="219485"/>
                    </a:cubicBezTo>
                    <a:lnTo>
                      <a:pt x="262495" y="169033"/>
                    </a:lnTo>
                    <a:lnTo>
                      <a:pt x="5026" y="182144"/>
                    </a:lnTo>
                    <a:lnTo>
                      <a:pt x="47" y="161565"/>
                    </a:lnTo>
                    <a:cubicBezTo>
                      <a:pt x="-950" y="133517"/>
                      <a:pt x="13991" y="123228"/>
                      <a:pt x="31256" y="106466"/>
                    </a:cubicBezTo>
                    <a:cubicBezTo>
                      <a:pt x="158246" y="-17175"/>
                      <a:pt x="657913" y="-17175"/>
                      <a:pt x="820926" y="26473"/>
                    </a:cubicBezTo>
                    <a:cubicBezTo>
                      <a:pt x="942937" y="59167"/>
                      <a:pt x="999046" y="159573"/>
                      <a:pt x="1127366" y="168535"/>
                    </a:cubicBezTo>
                    <a:cubicBezTo>
                      <a:pt x="1158574" y="192433"/>
                      <a:pt x="1162392" y="336985"/>
                      <a:pt x="1104956" y="299312"/>
                    </a:cubicBezTo>
                    <a:cubicBezTo>
                      <a:pt x="1095162" y="292840"/>
                      <a:pt x="1102798" y="244047"/>
                      <a:pt x="1089186" y="224464"/>
                    </a:cubicBezTo>
                    <a:cubicBezTo>
                      <a:pt x="1076902" y="206872"/>
                      <a:pt x="1071423" y="209859"/>
                      <a:pt x="1053828" y="204382"/>
                    </a:cubicBezTo>
                    <a:cubicBezTo>
                      <a:pt x="1048847" y="202723"/>
                      <a:pt x="1038056" y="206042"/>
                      <a:pt x="1033740" y="204382"/>
                    </a:cubicBezTo>
                    <a:cubicBezTo>
                      <a:pt x="996556" y="189612"/>
                      <a:pt x="1003861" y="184965"/>
                      <a:pt x="984770" y="174177"/>
                    </a:cubicBezTo>
                    <a:cubicBezTo>
                      <a:pt x="979789" y="171356"/>
                      <a:pt x="962693" y="177995"/>
                      <a:pt x="953230" y="171688"/>
                    </a:cubicBezTo>
                    <a:cubicBezTo>
                      <a:pt x="927002" y="154262"/>
                      <a:pt x="912061" y="121236"/>
                      <a:pt x="867574" y="98666"/>
                    </a:cubicBezTo>
                    <a:cubicBezTo>
                      <a:pt x="727467" y="27634"/>
                      <a:pt x="298020" y="42405"/>
                      <a:pt x="149283" y="98666"/>
                    </a:cubicBezTo>
                    <a:cubicBezTo>
                      <a:pt x="130525" y="105802"/>
                      <a:pt x="107118" y="116589"/>
                      <a:pt x="91514" y="128870"/>
                    </a:cubicBezTo>
                    <a:cubicBezTo>
                      <a:pt x="171859" y="123726"/>
                      <a:pt x="252702" y="100325"/>
                      <a:pt x="333379" y="98666"/>
                    </a:cubicBezTo>
                    <a:cubicBezTo>
                      <a:pt x="357448" y="98168"/>
                      <a:pt x="441612" y="95014"/>
                      <a:pt x="451904" y="119079"/>
                    </a:cubicBezTo>
                    <a:lnTo>
                      <a:pt x="452403" y="139160"/>
                    </a:lnTo>
                    <a:lnTo>
                      <a:pt x="318438" y="184467"/>
                    </a:lnTo>
                    <a:lnTo>
                      <a:pt x="479461" y="197080"/>
                    </a:lnTo>
                    <a:lnTo>
                      <a:pt x="479461" y="227119"/>
                    </a:lnTo>
                    <a:cubicBezTo>
                      <a:pt x="458046" y="232928"/>
                      <a:pt x="435803" y="228447"/>
                      <a:pt x="414055" y="229609"/>
                    </a:cubicBezTo>
                    <a:close/>
                  </a:path>
                </a:pathLst>
              </a:custGeom>
              <a:solidFill>
                <a:srgbClr val="111212"/>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38EAAD41-4316-8B46-CDEF-1B7BC9DEFE42}"/>
                  </a:ext>
                </a:extLst>
              </p:cNvPr>
              <p:cNvSpPr/>
              <p:nvPr/>
            </p:nvSpPr>
            <p:spPr>
              <a:xfrm>
                <a:off x="-32636297" y="-7825368"/>
                <a:ext cx="504373" cy="303885"/>
              </a:xfrm>
              <a:custGeom>
                <a:avLst/>
                <a:gdLst>
                  <a:gd name="csX0" fmla="*/ 478749 w 504373"/>
                  <a:gd name="csY0" fmla="*/ 0 h 303885"/>
                  <a:gd name="csX1" fmla="*/ 503982 w 504373"/>
                  <a:gd name="csY1" fmla="*/ 110862 h 303885"/>
                  <a:gd name="csX2" fmla="*/ 0 w 504373"/>
                  <a:gd name="csY2" fmla="*/ 206621 h 303885"/>
                  <a:gd name="csX3" fmla="*/ 30378 w 504373"/>
                  <a:gd name="csY3" fmla="*/ 209609 h 303885"/>
                  <a:gd name="csX4" fmla="*/ 40339 w 504373"/>
                  <a:gd name="csY4" fmla="*/ 171437 h 303885"/>
                  <a:gd name="csX5" fmla="*/ 478749 w 504373"/>
                  <a:gd name="csY5" fmla="*/ 166 h 303885"/>
                </a:gdLst>
                <a:ahLst/>
                <a:cxnLst>
                  <a:cxn ang="0">
                    <a:pos x="csX0" y="csY0"/>
                  </a:cxn>
                  <a:cxn ang="0">
                    <a:pos x="csX1" y="csY1"/>
                  </a:cxn>
                  <a:cxn ang="0">
                    <a:pos x="csX2" y="csY2"/>
                  </a:cxn>
                  <a:cxn ang="0">
                    <a:pos x="csX3" y="csY3"/>
                  </a:cxn>
                  <a:cxn ang="0">
                    <a:pos x="csX4" y="csY4"/>
                  </a:cxn>
                  <a:cxn ang="0">
                    <a:pos x="csX5" y="csY5"/>
                  </a:cxn>
                </a:cxnLst>
                <a:rect l="l" t="t" r="r" b="b"/>
                <a:pathLst>
                  <a:path w="504373" h="303885">
                    <a:moveTo>
                      <a:pt x="478749" y="0"/>
                    </a:moveTo>
                    <a:cubicBezTo>
                      <a:pt x="514108" y="35018"/>
                      <a:pt x="501824" y="66052"/>
                      <a:pt x="503982" y="110862"/>
                    </a:cubicBezTo>
                    <a:cubicBezTo>
                      <a:pt x="402555" y="300721"/>
                      <a:pt x="159694" y="382871"/>
                      <a:pt x="0" y="206621"/>
                    </a:cubicBezTo>
                    <a:lnTo>
                      <a:pt x="30378" y="209609"/>
                    </a:lnTo>
                    <a:lnTo>
                      <a:pt x="40339" y="171437"/>
                    </a:lnTo>
                    <a:cubicBezTo>
                      <a:pt x="176294" y="225707"/>
                      <a:pt x="411686" y="129283"/>
                      <a:pt x="478749" y="166"/>
                    </a:cubicBezTo>
                    <a:close/>
                  </a:path>
                </a:pathLst>
              </a:custGeom>
              <a:solidFill>
                <a:srgbClr val="C0C0C0"/>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C0DA2201-A61C-302E-9C13-5DE3D825AAFE}"/>
                  </a:ext>
                </a:extLst>
              </p:cNvPr>
              <p:cNvSpPr/>
              <p:nvPr/>
            </p:nvSpPr>
            <p:spPr>
              <a:xfrm>
                <a:off x="-32820623" y="-6694173"/>
                <a:ext cx="285088" cy="1116285"/>
              </a:xfrm>
              <a:custGeom>
                <a:avLst/>
                <a:gdLst>
                  <a:gd name="csX0" fmla="*/ 285089 w 285088"/>
                  <a:gd name="csY0" fmla="*/ 7627 h 1116285"/>
                  <a:gd name="csX1" fmla="*/ 176691 w 285088"/>
                  <a:gd name="csY1" fmla="*/ 541855 h 1116285"/>
                  <a:gd name="csX2" fmla="*/ 49034 w 285088"/>
                  <a:gd name="csY2" fmla="*/ 1089360 h 1116285"/>
                  <a:gd name="csX3" fmla="*/ 17826 w 285088"/>
                  <a:gd name="csY3" fmla="*/ 1116246 h 1116285"/>
                  <a:gd name="csX4" fmla="*/ 4048 w 285088"/>
                  <a:gd name="csY4" fmla="*/ 1064632 h 1116285"/>
                  <a:gd name="csX5" fmla="*/ 202752 w 285088"/>
                  <a:gd name="csY5" fmla="*/ 164792 h 1116285"/>
                  <a:gd name="csX6" fmla="*/ 284925 w 285088"/>
                  <a:gd name="csY6" fmla="*/ 7627 h 111628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85088" h="1116285">
                    <a:moveTo>
                      <a:pt x="285089" y="7627"/>
                    </a:moveTo>
                    <a:cubicBezTo>
                      <a:pt x="260355" y="185869"/>
                      <a:pt x="215867" y="365937"/>
                      <a:pt x="176691" y="541855"/>
                    </a:cubicBezTo>
                    <a:cubicBezTo>
                      <a:pt x="144153" y="687735"/>
                      <a:pt x="100495" y="962566"/>
                      <a:pt x="49034" y="1089360"/>
                    </a:cubicBezTo>
                    <a:cubicBezTo>
                      <a:pt x="42726" y="1104960"/>
                      <a:pt x="38576" y="1117075"/>
                      <a:pt x="17826" y="1116246"/>
                    </a:cubicBezTo>
                    <a:cubicBezTo>
                      <a:pt x="12349" y="1103799"/>
                      <a:pt x="-8734" y="1095334"/>
                      <a:pt x="4048" y="1064632"/>
                    </a:cubicBezTo>
                    <a:cubicBezTo>
                      <a:pt x="83066" y="768060"/>
                      <a:pt x="123901" y="461198"/>
                      <a:pt x="202752" y="164792"/>
                    </a:cubicBezTo>
                    <a:cubicBezTo>
                      <a:pt x="212050" y="129775"/>
                      <a:pt x="236950" y="-37348"/>
                      <a:pt x="284925" y="7627"/>
                    </a:cubicBezTo>
                    <a:close/>
                  </a:path>
                </a:pathLst>
              </a:custGeom>
              <a:solidFill>
                <a:srgbClr val="111212"/>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8B6D6892-B454-CE29-AC11-57422260C3EF}"/>
                  </a:ext>
                </a:extLst>
              </p:cNvPr>
              <p:cNvSpPr/>
              <p:nvPr/>
            </p:nvSpPr>
            <p:spPr>
              <a:xfrm>
                <a:off x="-29807954" y="-8414197"/>
                <a:ext cx="362381" cy="314583"/>
              </a:xfrm>
              <a:custGeom>
                <a:avLst/>
                <a:gdLst>
                  <a:gd name="csX0" fmla="*/ 335489 w 362381"/>
                  <a:gd name="csY0" fmla="*/ 0 h 314583"/>
                  <a:gd name="csX1" fmla="*/ 362382 w 362381"/>
                  <a:gd name="csY1" fmla="*/ 27051 h 314583"/>
                  <a:gd name="csX2" fmla="*/ 0 w 362381"/>
                  <a:gd name="csY2" fmla="*/ 171935 h 314583"/>
                  <a:gd name="csX3" fmla="*/ 9461 w 362381"/>
                  <a:gd name="csY3" fmla="*/ 143224 h 314583"/>
                  <a:gd name="csX4" fmla="*/ 335656 w 362381"/>
                  <a:gd name="csY4" fmla="*/ 166 h 314583"/>
                </a:gdLst>
                <a:ahLst/>
                <a:cxnLst>
                  <a:cxn ang="0">
                    <a:pos x="csX0" y="csY0"/>
                  </a:cxn>
                  <a:cxn ang="0">
                    <a:pos x="csX1" y="csY1"/>
                  </a:cxn>
                  <a:cxn ang="0">
                    <a:pos x="csX2" y="csY2"/>
                  </a:cxn>
                  <a:cxn ang="0">
                    <a:pos x="csX3" y="csY3"/>
                  </a:cxn>
                  <a:cxn ang="0">
                    <a:pos x="csX4" y="csY4"/>
                  </a:cxn>
                </a:cxnLst>
                <a:rect l="l" t="t" r="r" b="b"/>
                <a:pathLst>
                  <a:path w="362381" h="314583">
                    <a:moveTo>
                      <a:pt x="335489" y="0"/>
                    </a:moveTo>
                    <a:lnTo>
                      <a:pt x="362382" y="27051"/>
                    </a:lnTo>
                    <a:cubicBezTo>
                      <a:pt x="339143" y="259396"/>
                      <a:pt x="152555" y="460375"/>
                      <a:pt x="0" y="171935"/>
                    </a:cubicBezTo>
                    <a:lnTo>
                      <a:pt x="9461" y="143224"/>
                    </a:lnTo>
                    <a:cubicBezTo>
                      <a:pt x="138777" y="135756"/>
                      <a:pt x="249834" y="100406"/>
                      <a:pt x="335656" y="166"/>
                    </a:cubicBezTo>
                    <a:close/>
                  </a:path>
                </a:pathLst>
              </a:custGeom>
              <a:solidFill>
                <a:srgbClr val="111212"/>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172B8235-F5A6-4B0A-0A1F-16583D8FBD22}"/>
                  </a:ext>
                </a:extLst>
              </p:cNvPr>
              <p:cNvSpPr/>
              <p:nvPr/>
            </p:nvSpPr>
            <p:spPr>
              <a:xfrm>
                <a:off x="-31683112" y="-8175347"/>
                <a:ext cx="322435" cy="294867"/>
              </a:xfrm>
              <a:custGeom>
                <a:avLst/>
                <a:gdLst>
                  <a:gd name="csX0" fmla="*/ 320549 w 322435"/>
                  <a:gd name="csY0" fmla="*/ 134562 h 294867"/>
                  <a:gd name="csX1" fmla="*/ 203186 w 322435"/>
                  <a:gd name="csY1" fmla="*/ 294382 h 294867"/>
                  <a:gd name="csX2" fmla="*/ 0 w 322435"/>
                  <a:gd name="csY2" fmla="*/ 10755 h 294867"/>
                  <a:gd name="csX3" fmla="*/ 104912 w 322435"/>
                  <a:gd name="csY3" fmla="*/ 90417 h 294867"/>
                  <a:gd name="csX4" fmla="*/ 228419 w 322435"/>
                  <a:gd name="csY4" fmla="*/ 143690 h 294867"/>
                  <a:gd name="csX5" fmla="*/ 320383 w 322435"/>
                  <a:gd name="csY5" fmla="*/ 134562 h 294867"/>
                </a:gdLst>
                <a:ahLst/>
                <a:cxnLst>
                  <a:cxn ang="0">
                    <a:pos x="csX0" y="csY0"/>
                  </a:cxn>
                  <a:cxn ang="0">
                    <a:pos x="csX1" y="csY1"/>
                  </a:cxn>
                  <a:cxn ang="0">
                    <a:pos x="csX2" y="csY2"/>
                  </a:cxn>
                  <a:cxn ang="0">
                    <a:pos x="csX3" y="csY3"/>
                  </a:cxn>
                  <a:cxn ang="0">
                    <a:pos x="csX4" y="csY4"/>
                  </a:cxn>
                  <a:cxn ang="0">
                    <a:pos x="csX5" y="csY5"/>
                  </a:cxn>
                </a:cxnLst>
                <a:rect l="l" t="t" r="r" b="b"/>
                <a:pathLst>
                  <a:path w="322435" h="294867">
                    <a:moveTo>
                      <a:pt x="320549" y="134562"/>
                    </a:moveTo>
                    <a:cubicBezTo>
                      <a:pt x="333165" y="204930"/>
                      <a:pt x="281206" y="288408"/>
                      <a:pt x="203186" y="294382"/>
                    </a:cubicBezTo>
                    <a:cubicBezTo>
                      <a:pt x="59096" y="305502"/>
                      <a:pt x="10789" y="122779"/>
                      <a:pt x="0" y="10755"/>
                    </a:cubicBezTo>
                    <a:cubicBezTo>
                      <a:pt x="15936" y="-33888"/>
                      <a:pt x="84661" y="73821"/>
                      <a:pt x="104912" y="90417"/>
                    </a:cubicBezTo>
                    <a:cubicBezTo>
                      <a:pt x="137448" y="116970"/>
                      <a:pt x="185423" y="143690"/>
                      <a:pt x="228419" y="143690"/>
                    </a:cubicBezTo>
                    <a:cubicBezTo>
                      <a:pt x="261950" y="143690"/>
                      <a:pt x="290337" y="118962"/>
                      <a:pt x="320383" y="134562"/>
                    </a:cubicBezTo>
                    <a:close/>
                  </a:path>
                </a:pathLst>
              </a:custGeom>
              <a:solidFill>
                <a:srgbClr val="111212"/>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350416F0-5637-ACFF-51CE-ED750DB16476}"/>
                  </a:ext>
                </a:extLst>
              </p:cNvPr>
              <p:cNvSpPr/>
              <p:nvPr/>
            </p:nvSpPr>
            <p:spPr>
              <a:xfrm>
                <a:off x="-32613495" y="-7946354"/>
                <a:ext cx="451536" cy="254017"/>
              </a:xfrm>
              <a:custGeom>
                <a:avLst/>
                <a:gdLst>
                  <a:gd name="csX0" fmla="*/ 420589 w 451536"/>
                  <a:gd name="csY0" fmla="*/ 0 h 254017"/>
                  <a:gd name="csX1" fmla="*/ 440677 w 451536"/>
                  <a:gd name="csY1" fmla="*/ 80657 h 254017"/>
                  <a:gd name="csX2" fmla="*/ 354521 w 451536"/>
                  <a:gd name="csY2" fmla="*/ 168450 h 254017"/>
                  <a:gd name="csX3" fmla="*/ 57543 w 451536"/>
                  <a:gd name="csY3" fmla="*/ 246950 h 254017"/>
                  <a:gd name="csX4" fmla="*/ 2099 w 451536"/>
                  <a:gd name="csY4" fmla="*/ 146212 h 254017"/>
                  <a:gd name="csX5" fmla="*/ 168599 w 451536"/>
                  <a:gd name="csY5" fmla="*/ 163969 h 254017"/>
                  <a:gd name="csX6" fmla="*/ 249110 w 451536"/>
                  <a:gd name="csY6" fmla="*/ 85802 h 254017"/>
                  <a:gd name="csX7" fmla="*/ 405318 w 451536"/>
                  <a:gd name="csY7" fmla="*/ 5145 h 254017"/>
                  <a:gd name="csX8" fmla="*/ 420423 w 451536"/>
                  <a:gd name="csY8" fmla="*/ 166 h 2540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1536" h="254017">
                    <a:moveTo>
                      <a:pt x="420589" y="0"/>
                    </a:moveTo>
                    <a:cubicBezTo>
                      <a:pt x="462422" y="19749"/>
                      <a:pt x="453956" y="42984"/>
                      <a:pt x="440677" y="80657"/>
                    </a:cubicBezTo>
                    <a:cubicBezTo>
                      <a:pt x="420257" y="78002"/>
                      <a:pt x="378756" y="148701"/>
                      <a:pt x="354521" y="168450"/>
                    </a:cubicBezTo>
                    <a:cubicBezTo>
                      <a:pt x="278991" y="230188"/>
                      <a:pt x="153492" y="271180"/>
                      <a:pt x="57543" y="246950"/>
                    </a:cubicBezTo>
                    <a:cubicBezTo>
                      <a:pt x="30817" y="209609"/>
                      <a:pt x="-9687" y="206123"/>
                      <a:pt x="2099" y="146212"/>
                    </a:cubicBezTo>
                    <a:cubicBezTo>
                      <a:pt x="49575" y="174093"/>
                      <a:pt x="116308" y="176084"/>
                      <a:pt x="168599" y="163969"/>
                    </a:cubicBezTo>
                    <a:cubicBezTo>
                      <a:pt x="198811" y="156999"/>
                      <a:pt x="275171" y="127956"/>
                      <a:pt x="249110" y="85802"/>
                    </a:cubicBezTo>
                    <a:cubicBezTo>
                      <a:pt x="296088" y="67712"/>
                      <a:pt x="356845" y="29375"/>
                      <a:pt x="405318" y="5145"/>
                    </a:cubicBezTo>
                    <a:cubicBezTo>
                      <a:pt x="412289" y="1660"/>
                      <a:pt x="417602" y="1494"/>
                      <a:pt x="420423" y="166"/>
                    </a:cubicBezTo>
                    <a:close/>
                  </a:path>
                </a:pathLst>
              </a:custGeom>
              <a:solidFill>
                <a:srgbClr val="C0C0C0"/>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7C0D8474-C590-1180-83A8-B12E85D7B5D7}"/>
                  </a:ext>
                </a:extLst>
              </p:cNvPr>
              <p:cNvSpPr/>
              <p:nvPr/>
            </p:nvSpPr>
            <p:spPr>
              <a:xfrm>
                <a:off x="-32709102" y="-7775248"/>
                <a:ext cx="633252" cy="306656"/>
              </a:xfrm>
              <a:custGeom>
                <a:avLst/>
                <a:gdLst>
                  <a:gd name="csX0" fmla="*/ 72639 w 633252"/>
                  <a:gd name="csY0" fmla="*/ 156501 h 306656"/>
                  <a:gd name="csX1" fmla="*/ 576621 w 633252"/>
                  <a:gd name="csY1" fmla="*/ 60741 h 306656"/>
                  <a:gd name="csX2" fmla="*/ 592060 w 633252"/>
                  <a:gd name="csY2" fmla="*/ 8298 h 306656"/>
                  <a:gd name="csX3" fmla="*/ 604510 w 633252"/>
                  <a:gd name="csY3" fmla="*/ 0 h 306656"/>
                  <a:gd name="csX4" fmla="*/ 549064 w 633252"/>
                  <a:gd name="csY4" fmla="*/ 181893 h 306656"/>
                  <a:gd name="csX5" fmla="*/ 39605 w 633252"/>
                  <a:gd name="csY5" fmla="*/ 196829 h 306656"/>
                  <a:gd name="csX6" fmla="*/ 28482 w 633252"/>
                  <a:gd name="csY6" fmla="*/ 96589 h 306656"/>
                  <a:gd name="csX7" fmla="*/ 72473 w 633252"/>
                  <a:gd name="csY7" fmla="*/ 156335 h 3066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33252" h="306656">
                    <a:moveTo>
                      <a:pt x="72639" y="156501"/>
                    </a:moveTo>
                    <a:cubicBezTo>
                      <a:pt x="232499" y="332751"/>
                      <a:pt x="475360" y="250601"/>
                      <a:pt x="576621" y="60741"/>
                    </a:cubicBezTo>
                    <a:cubicBezTo>
                      <a:pt x="584921" y="45307"/>
                      <a:pt x="584092" y="24230"/>
                      <a:pt x="592060" y="8298"/>
                    </a:cubicBezTo>
                    <a:lnTo>
                      <a:pt x="604510" y="0"/>
                    </a:lnTo>
                    <a:cubicBezTo>
                      <a:pt x="682032" y="21907"/>
                      <a:pt x="581768" y="149199"/>
                      <a:pt x="549064" y="181893"/>
                    </a:cubicBezTo>
                    <a:cubicBezTo>
                      <a:pt x="411948" y="318645"/>
                      <a:pt x="172573" y="369429"/>
                      <a:pt x="39605" y="196829"/>
                    </a:cubicBezTo>
                    <a:cubicBezTo>
                      <a:pt x="22008" y="174093"/>
                      <a:pt x="-33270" y="96091"/>
                      <a:pt x="28482" y="96589"/>
                    </a:cubicBezTo>
                    <a:cubicBezTo>
                      <a:pt x="44586" y="100572"/>
                      <a:pt x="60854" y="143556"/>
                      <a:pt x="72473" y="156335"/>
                    </a:cubicBezTo>
                    <a:close/>
                  </a:path>
                </a:pathLst>
              </a:custGeom>
              <a:solidFill>
                <a:srgbClr val="111212"/>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6E8ABB0D-1E0D-5A80-59B7-206D9D001116}"/>
                  </a:ext>
                </a:extLst>
              </p:cNvPr>
              <p:cNvSpPr/>
              <p:nvPr/>
            </p:nvSpPr>
            <p:spPr>
              <a:xfrm>
                <a:off x="-32647934" y="-7865769"/>
                <a:ext cx="493517" cy="227120"/>
              </a:xfrm>
              <a:custGeom>
                <a:avLst/>
                <a:gdLst>
                  <a:gd name="csX0" fmla="*/ 475282 w 493517"/>
                  <a:gd name="csY0" fmla="*/ 73 h 227120"/>
                  <a:gd name="csX1" fmla="*/ 490387 w 493517"/>
                  <a:gd name="csY1" fmla="*/ 40401 h 227120"/>
                  <a:gd name="csX2" fmla="*/ 51977 w 493517"/>
                  <a:gd name="csY2" fmla="*/ 211673 h 227120"/>
                  <a:gd name="csX3" fmla="*/ 23257 w 493517"/>
                  <a:gd name="csY3" fmla="*/ 136990 h 227120"/>
                  <a:gd name="csX4" fmla="*/ 92314 w 493517"/>
                  <a:gd name="csY4" fmla="*/ 166366 h 227120"/>
                  <a:gd name="csX5" fmla="*/ 389292 w 493517"/>
                  <a:gd name="csY5" fmla="*/ 87866 h 227120"/>
                  <a:gd name="csX6" fmla="*/ 475446 w 493517"/>
                  <a:gd name="csY6" fmla="*/ 73 h 2271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3517" h="227120">
                    <a:moveTo>
                      <a:pt x="475282" y="73"/>
                    </a:moveTo>
                    <a:cubicBezTo>
                      <a:pt x="495700" y="2728"/>
                      <a:pt x="496033" y="25299"/>
                      <a:pt x="490387" y="40401"/>
                    </a:cubicBezTo>
                    <a:cubicBezTo>
                      <a:pt x="423324" y="169685"/>
                      <a:pt x="187766" y="265942"/>
                      <a:pt x="51977" y="211673"/>
                    </a:cubicBezTo>
                    <a:cubicBezTo>
                      <a:pt x="21764" y="199558"/>
                      <a:pt x="-30527" y="159893"/>
                      <a:pt x="23257" y="136990"/>
                    </a:cubicBezTo>
                    <a:cubicBezTo>
                      <a:pt x="47162" y="149106"/>
                      <a:pt x="65588" y="159561"/>
                      <a:pt x="92314" y="166366"/>
                    </a:cubicBezTo>
                    <a:cubicBezTo>
                      <a:pt x="188264" y="190596"/>
                      <a:pt x="313594" y="149438"/>
                      <a:pt x="389292" y="87866"/>
                    </a:cubicBezTo>
                    <a:cubicBezTo>
                      <a:pt x="413528" y="68117"/>
                      <a:pt x="455028" y="-2582"/>
                      <a:pt x="475446" y="73"/>
                    </a:cubicBezTo>
                    <a:close/>
                  </a:path>
                </a:pathLst>
              </a:custGeom>
              <a:solidFill>
                <a:srgbClr val="111212"/>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AD68A609-BA8A-71C1-ED62-B3C6B701342B}"/>
                  </a:ext>
                </a:extLst>
              </p:cNvPr>
              <p:cNvSpPr/>
              <p:nvPr/>
            </p:nvSpPr>
            <p:spPr>
              <a:xfrm>
                <a:off x="-31472134" y="-7149902"/>
                <a:ext cx="448966" cy="71063"/>
              </a:xfrm>
              <a:custGeom>
                <a:avLst/>
                <a:gdLst>
                  <a:gd name="csX0" fmla="*/ 11629 w 448966"/>
                  <a:gd name="csY0" fmla="*/ 16425 h 71063"/>
                  <a:gd name="csX1" fmla="*/ 432279 w 448966"/>
                  <a:gd name="csY1" fmla="*/ 8458 h 71063"/>
                  <a:gd name="csX2" fmla="*/ 434604 w 448966"/>
                  <a:gd name="csY2" fmla="*/ 53766 h 71063"/>
                  <a:gd name="csX3" fmla="*/ 13124 w 448966"/>
                  <a:gd name="csY3" fmla="*/ 54595 h 71063"/>
                  <a:gd name="csX4" fmla="*/ 9 w 448966"/>
                  <a:gd name="csY4" fmla="*/ 37668 h 71063"/>
                  <a:gd name="csX5" fmla="*/ 11629 w 448966"/>
                  <a:gd name="csY5" fmla="*/ 16425 h 71063"/>
                </a:gdLst>
                <a:ahLst/>
                <a:cxnLst>
                  <a:cxn ang="0">
                    <a:pos x="csX0" y="csY0"/>
                  </a:cxn>
                  <a:cxn ang="0">
                    <a:pos x="csX1" y="csY1"/>
                  </a:cxn>
                  <a:cxn ang="0">
                    <a:pos x="csX2" y="csY2"/>
                  </a:cxn>
                  <a:cxn ang="0">
                    <a:pos x="csX3" y="csY3"/>
                  </a:cxn>
                  <a:cxn ang="0">
                    <a:pos x="csX4" y="csY4"/>
                  </a:cxn>
                  <a:cxn ang="0">
                    <a:pos x="csX5" y="csY5"/>
                  </a:cxn>
                </a:cxnLst>
                <a:rect l="l" t="t" r="r" b="b"/>
                <a:pathLst>
                  <a:path w="448966" h="71063">
                    <a:moveTo>
                      <a:pt x="11629" y="16425"/>
                    </a:moveTo>
                    <a:cubicBezTo>
                      <a:pt x="36199" y="-5"/>
                      <a:pt x="400572" y="-6644"/>
                      <a:pt x="432279" y="8458"/>
                    </a:cubicBezTo>
                    <a:cubicBezTo>
                      <a:pt x="451038" y="21403"/>
                      <a:pt x="456847" y="41319"/>
                      <a:pt x="434604" y="53766"/>
                    </a:cubicBezTo>
                    <a:cubicBezTo>
                      <a:pt x="395259" y="75673"/>
                      <a:pt x="50641" y="77664"/>
                      <a:pt x="13124" y="54595"/>
                    </a:cubicBezTo>
                    <a:cubicBezTo>
                      <a:pt x="6816" y="50612"/>
                      <a:pt x="342" y="45966"/>
                      <a:pt x="9" y="37668"/>
                    </a:cubicBezTo>
                    <a:cubicBezTo>
                      <a:pt x="-323" y="34183"/>
                      <a:pt x="8309" y="18582"/>
                      <a:pt x="11629" y="16425"/>
                    </a:cubicBezTo>
                    <a:close/>
                  </a:path>
                </a:pathLst>
              </a:custGeom>
              <a:solidFill>
                <a:srgbClr val="111212"/>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AA411A5C-1A8B-B22D-13E2-D9F9956658BC}"/>
                  </a:ext>
                </a:extLst>
              </p:cNvPr>
              <p:cNvSpPr/>
              <p:nvPr/>
            </p:nvSpPr>
            <p:spPr>
              <a:xfrm>
                <a:off x="-29522049" y="-9353085"/>
                <a:ext cx="362497" cy="167956"/>
              </a:xfrm>
              <a:custGeom>
                <a:avLst/>
                <a:gdLst>
                  <a:gd name="csX0" fmla="*/ 449 w 362497"/>
                  <a:gd name="csY0" fmla="*/ 86679 h 167956"/>
                  <a:gd name="csX1" fmla="*/ 208782 w 362497"/>
                  <a:gd name="csY1" fmla="*/ 1873 h 167956"/>
                  <a:gd name="csX2" fmla="*/ 222227 w 362497"/>
                  <a:gd name="csY2" fmla="*/ 24112 h 167956"/>
                  <a:gd name="csX3" fmla="*/ 101211 w 362497"/>
                  <a:gd name="csY3" fmla="*/ 81535 h 167956"/>
                  <a:gd name="csX4" fmla="*/ 346729 w 362497"/>
                  <a:gd name="csY4" fmla="*/ 130991 h 167956"/>
                  <a:gd name="csX5" fmla="*/ 362498 w 362497"/>
                  <a:gd name="csY5" fmla="*/ 166506 h 167956"/>
                  <a:gd name="csX6" fmla="*/ 282652 w 362497"/>
                  <a:gd name="csY6" fmla="*/ 167336 h 167956"/>
                  <a:gd name="csX7" fmla="*/ 20368 w 362497"/>
                  <a:gd name="csY7" fmla="*/ 119706 h 167956"/>
                  <a:gd name="csX8" fmla="*/ 449 w 362497"/>
                  <a:gd name="csY8" fmla="*/ 86679 h 167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62497" h="167956">
                    <a:moveTo>
                      <a:pt x="449" y="86679"/>
                    </a:moveTo>
                    <a:cubicBezTo>
                      <a:pt x="8250" y="44359"/>
                      <a:pt x="165620" y="-10906"/>
                      <a:pt x="208782" y="1873"/>
                    </a:cubicBezTo>
                    <a:lnTo>
                      <a:pt x="222227" y="24112"/>
                    </a:lnTo>
                    <a:cubicBezTo>
                      <a:pt x="223390" y="68424"/>
                      <a:pt x="122958" y="52491"/>
                      <a:pt x="101211" y="81535"/>
                    </a:cubicBezTo>
                    <a:lnTo>
                      <a:pt x="346729" y="130991"/>
                    </a:lnTo>
                    <a:lnTo>
                      <a:pt x="362498" y="166506"/>
                    </a:lnTo>
                    <a:cubicBezTo>
                      <a:pt x="336270" y="166838"/>
                      <a:pt x="308880" y="168996"/>
                      <a:pt x="282652" y="167336"/>
                    </a:cubicBezTo>
                    <a:cubicBezTo>
                      <a:pt x="252108" y="165179"/>
                      <a:pt x="39459" y="128833"/>
                      <a:pt x="20368" y="119706"/>
                    </a:cubicBezTo>
                    <a:cubicBezTo>
                      <a:pt x="7255" y="113565"/>
                      <a:pt x="-2208" y="101450"/>
                      <a:pt x="449" y="86679"/>
                    </a:cubicBezTo>
                    <a:close/>
                  </a:path>
                </a:pathLst>
              </a:custGeom>
              <a:solidFill>
                <a:srgbClr val="111212"/>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9CA18F6C-32CD-D8B2-5F9D-6D5F02C8E2F3}"/>
                  </a:ext>
                </a:extLst>
              </p:cNvPr>
              <p:cNvSpPr/>
              <p:nvPr/>
            </p:nvSpPr>
            <p:spPr>
              <a:xfrm>
                <a:off x="-32355731" y="-8188236"/>
                <a:ext cx="223054" cy="247514"/>
              </a:xfrm>
              <a:custGeom>
                <a:avLst/>
                <a:gdLst>
                  <a:gd name="csX0" fmla="*/ 122488 w 223054"/>
                  <a:gd name="csY0" fmla="*/ 77 h 247514"/>
                  <a:gd name="csX1" fmla="*/ 192208 w 223054"/>
                  <a:gd name="csY1" fmla="*/ 33933 h 247514"/>
                  <a:gd name="csX2" fmla="*/ 170463 w 223054"/>
                  <a:gd name="csY2" fmla="*/ 60985 h 247514"/>
                  <a:gd name="csX3" fmla="*/ 154029 w 223054"/>
                  <a:gd name="csY3" fmla="*/ 190268 h 247514"/>
                  <a:gd name="csX4" fmla="*/ 218768 w 223054"/>
                  <a:gd name="csY4" fmla="*/ 178319 h 247514"/>
                  <a:gd name="csX5" fmla="*/ 162825 w 223054"/>
                  <a:gd name="csY5" fmla="*/ 241882 h 247514"/>
                  <a:gd name="csX6" fmla="*/ 147720 w 223054"/>
                  <a:gd name="csY6" fmla="*/ 246861 h 247514"/>
                  <a:gd name="csX7" fmla="*/ 16745 w 223054"/>
                  <a:gd name="csY7" fmla="*/ 45385 h 247514"/>
                  <a:gd name="csX8" fmla="*/ 122654 w 223054"/>
                  <a:gd name="csY8" fmla="*/ 77 h 247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3054" h="247514">
                    <a:moveTo>
                      <a:pt x="122488" y="77"/>
                    </a:moveTo>
                    <a:cubicBezTo>
                      <a:pt x="150873" y="907"/>
                      <a:pt x="181916" y="3065"/>
                      <a:pt x="192208" y="33933"/>
                    </a:cubicBezTo>
                    <a:lnTo>
                      <a:pt x="170463" y="60985"/>
                    </a:lnTo>
                    <a:cubicBezTo>
                      <a:pt x="14088" y="-8387"/>
                      <a:pt x="16745" y="213337"/>
                      <a:pt x="154029" y="190268"/>
                    </a:cubicBezTo>
                    <a:cubicBezTo>
                      <a:pt x="173782" y="186949"/>
                      <a:pt x="196192" y="156910"/>
                      <a:pt x="218768" y="178319"/>
                    </a:cubicBezTo>
                    <a:cubicBezTo>
                      <a:pt x="237692" y="227112"/>
                      <a:pt x="189387" y="229103"/>
                      <a:pt x="162825" y="241882"/>
                    </a:cubicBezTo>
                    <a:cubicBezTo>
                      <a:pt x="160004" y="243210"/>
                      <a:pt x="154691" y="243542"/>
                      <a:pt x="147720" y="246861"/>
                    </a:cubicBezTo>
                    <a:cubicBezTo>
                      <a:pt x="47953" y="257648"/>
                      <a:pt x="-37206" y="132514"/>
                      <a:pt x="16745" y="45385"/>
                    </a:cubicBezTo>
                    <a:cubicBezTo>
                      <a:pt x="38157" y="10699"/>
                      <a:pt x="84639" y="-1085"/>
                      <a:pt x="122654" y="77"/>
                    </a:cubicBezTo>
                    <a:close/>
                  </a:path>
                </a:pathLst>
              </a:custGeom>
              <a:solidFill>
                <a:srgbClr val="111212"/>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F45C24BA-22D2-018F-D280-7B1B2D036D1D}"/>
                  </a:ext>
                </a:extLst>
              </p:cNvPr>
              <p:cNvSpPr/>
              <p:nvPr/>
            </p:nvSpPr>
            <p:spPr>
              <a:xfrm>
                <a:off x="-32647168" y="-7860884"/>
                <a:ext cx="288281" cy="85390"/>
              </a:xfrm>
              <a:custGeom>
                <a:avLst/>
                <a:gdLst>
                  <a:gd name="csX0" fmla="*/ 282949 w 288281"/>
                  <a:gd name="csY0" fmla="*/ 166 h 85390"/>
                  <a:gd name="csX1" fmla="*/ 202439 w 288281"/>
                  <a:gd name="csY1" fmla="*/ 78333 h 85390"/>
                  <a:gd name="csX2" fmla="*/ 35938 w 288281"/>
                  <a:gd name="csY2" fmla="*/ 60576 h 85390"/>
                  <a:gd name="csX3" fmla="*/ 15520 w 288281"/>
                  <a:gd name="csY3" fmla="*/ 1991 h 85390"/>
                  <a:gd name="csX4" fmla="*/ 144006 w 288281"/>
                  <a:gd name="csY4" fmla="*/ 35350 h 85390"/>
                  <a:gd name="csX5" fmla="*/ 282949 w 288281"/>
                  <a:gd name="csY5" fmla="*/ 0 h 85390"/>
                </a:gdLst>
                <a:ahLst/>
                <a:cxnLst>
                  <a:cxn ang="0">
                    <a:pos x="csX0" y="csY0"/>
                  </a:cxn>
                  <a:cxn ang="0">
                    <a:pos x="csX1" y="csY1"/>
                  </a:cxn>
                  <a:cxn ang="0">
                    <a:pos x="csX2" y="csY2"/>
                  </a:cxn>
                  <a:cxn ang="0">
                    <a:pos x="csX3" y="csY3"/>
                  </a:cxn>
                  <a:cxn ang="0">
                    <a:pos x="csX4" y="csY4"/>
                  </a:cxn>
                  <a:cxn ang="0">
                    <a:pos x="csX5" y="csY5"/>
                  </a:cxn>
                </a:cxnLst>
                <a:rect l="l" t="t" r="r" b="b"/>
                <a:pathLst>
                  <a:path w="288281" h="85390">
                    <a:moveTo>
                      <a:pt x="282949" y="166"/>
                    </a:moveTo>
                    <a:cubicBezTo>
                      <a:pt x="309011" y="42320"/>
                      <a:pt x="232650" y="71363"/>
                      <a:pt x="202439" y="78333"/>
                    </a:cubicBezTo>
                    <a:cubicBezTo>
                      <a:pt x="150148" y="90449"/>
                      <a:pt x="83415" y="88457"/>
                      <a:pt x="35938" y="60576"/>
                    </a:cubicBezTo>
                    <a:cubicBezTo>
                      <a:pt x="13528" y="47465"/>
                      <a:pt x="-20004" y="26720"/>
                      <a:pt x="15520" y="1991"/>
                    </a:cubicBezTo>
                    <a:cubicBezTo>
                      <a:pt x="60672" y="7966"/>
                      <a:pt x="95366" y="35681"/>
                      <a:pt x="144006" y="35350"/>
                    </a:cubicBezTo>
                    <a:cubicBezTo>
                      <a:pt x="168241" y="35350"/>
                      <a:pt x="258049" y="9626"/>
                      <a:pt x="282949" y="0"/>
                    </a:cubicBezTo>
                    <a:close/>
                  </a:path>
                </a:pathLst>
              </a:custGeom>
              <a:solidFill>
                <a:srgbClr val="111212"/>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DE7D6205-781D-C9B4-CF28-40F8BA94987E}"/>
                  </a:ext>
                </a:extLst>
              </p:cNvPr>
              <p:cNvSpPr/>
              <p:nvPr/>
            </p:nvSpPr>
            <p:spPr>
              <a:xfrm>
                <a:off x="-31658212" y="-8530369"/>
                <a:ext cx="80012" cy="161555"/>
              </a:xfrm>
              <a:custGeom>
                <a:avLst/>
                <a:gdLst>
                  <a:gd name="csX0" fmla="*/ 20916 w 80012"/>
                  <a:gd name="csY0" fmla="*/ 5975 h 161555"/>
                  <a:gd name="csX1" fmla="*/ 37350 w 80012"/>
                  <a:gd name="csY1" fmla="*/ 0 h 161555"/>
                  <a:gd name="csX2" fmla="*/ 0 w 80012"/>
                  <a:gd name="csY2" fmla="*/ 107543 h 161555"/>
                  <a:gd name="csX3" fmla="*/ 20916 w 80012"/>
                  <a:gd name="csY3" fmla="*/ 6140 h 161555"/>
                </a:gdLst>
                <a:ahLst/>
                <a:cxnLst>
                  <a:cxn ang="0">
                    <a:pos x="csX0" y="csY0"/>
                  </a:cxn>
                  <a:cxn ang="0">
                    <a:pos x="csX1" y="csY1"/>
                  </a:cxn>
                  <a:cxn ang="0">
                    <a:pos x="csX2" y="csY2"/>
                  </a:cxn>
                  <a:cxn ang="0">
                    <a:pos x="csX3" y="csY3"/>
                  </a:cxn>
                </a:cxnLst>
                <a:rect l="l" t="t" r="r" b="b"/>
                <a:pathLst>
                  <a:path w="80012" h="161555">
                    <a:moveTo>
                      <a:pt x="20916" y="5975"/>
                    </a:moveTo>
                    <a:lnTo>
                      <a:pt x="37350" y="0"/>
                    </a:lnTo>
                    <a:cubicBezTo>
                      <a:pt x="122510" y="41988"/>
                      <a:pt x="64409" y="261388"/>
                      <a:pt x="0" y="107543"/>
                    </a:cubicBezTo>
                    <a:lnTo>
                      <a:pt x="20916" y="6140"/>
                    </a:lnTo>
                    <a:close/>
                  </a:path>
                </a:pathLst>
              </a:custGeom>
              <a:solidFill>
                <a:srgbClr val="111212"/>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0460F105-E4F0-9E46-D77D-41BC09950DBD}"/>
                  </a:ext>
                </a:extLst>
              </p:cNvPr>
              <p:cNvSpPr/>
              <p:nvPr/>
            </p:nvSpPr>
            <p:spPr>
              <a:xfrm>
                <a:off x="-29551182" y="-8964952"/>
                <a:ext cx="80391" cy="167374"/>
              </a:xfrm>
              <a:custGeom>
                <a:avLst/>
                <a:gdLst>
                  <a:gd name="csX0" fmla="*/ 73406 w 80391"/>
                  <a:gd name="csY0" fmla="*/ 24825 h 167374"/>
                  <a:gd name="csX1" fmla="*/ 64773 w 80391"/>
                  <a:gd name="csY1" fmla="*/ 28310 h 167374"/>
                  <a:gd name="csX2" fmla="*/ 80376 w 80391"/>
                  <a:gd name="csY2" fmla="*/ 73784 h 167374"/>
                  <a:gd name="csX3" fmla="*/ 23107 w 80391"/>
                  <a:gd name="csY3" fmla="*/ 166224 h 167374"/>
                  <a:gd name="csX4" fmla="*/ 40371 w 80391"/>
                  <a:gd name="csY4" fmla="*/ 1425 h 167374"/>
                  <a:gd name="csX5" fmla="*/ 73572 w 80391"/>
                  <a:gd name="csY5" fmla="*/ 24825 h 167374"/>
                </a:gdLst>
                <a:ahLst/>
                <a:cxnLst>
                  <a:cxn ang="0">
                    <a:pos x="csX0" y="csY0"/>
                  </a:cxn>
                  <a:cxn ang="0">
                    <a:pos x="csX1" y="csY1"/>
                  </a:cxn>
                  <a:cxn ang="0">
                    <a:pos x="csX2" y="csY2"/>
                  </a:cxn>
                  <a:cxn ang="0">
                    <a:pos x="csX3" y="csY3"/>
                  </a:cxn>
                  <a:cxn ang="0">
                    <a:pos x="csX4" y="csY4"/>
                  </a:cxn>
                  <a:cxn ang="0">
                    <a:pos x="csX5" y="csY5"/>
                  </a:cxn>
                </a:cxnLst>
                <a:rect l="l" t="t" r="r" b="b"/>
                <a:pathLst>
                  <a:path w="80391" h="167374">
                    <a:moveTo>
                      <a:pt x="73406" y="24825"/>
                    </a:moveTo>
                    <a:cubicBezTo>
                      <a:pt x="73406" y="24825"/>
                      <a:pt x="64275" y="26319"/>
                      <a:pt x="64773" y="28310"/>
                    </a:cubicBezTo>
                    <a:cubicBezTo>
                      <a:pt x="68591" y="43247"/>
                      <a:pt x="80875" y="47064"/>
                      <a:pt x="80376" y="73784"/>
                    </a:cubicBezTo>
                    <a:cubicBezTo>
                      <a:pt x="79880" y="100504"/>
                      <a:pt x="59959" y="177675"/>
                      <a:pt x="23107" y="166224"/>
                    </a:cubicBezTo>
                    <a:cubicBezTo>
                      <a:pt x="-33334" y="113946"/>
                      <a:pt x="30079" y="56690"/>
                      <a:pt x="40371" y="1425"/>
                    </a:cubicBezTo>
                    <a:cubicBezTo>
                      <a:pt x="68425" y="-3554"/>
                      <a:pt x="67098" y="4578"/>
                      <a:pt x="73572" y="24825"/>
                    </a:cubicBezTo>
                    <a:close/>
                  </a:path>
                </a:pathLst>
              </a:custGeom>
              <a:solidFill>
                <a:srgbClr val="111212"/>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6C6CDBC5-80F3-019A-B95D-858986C3A284}"/>
                  </a:ext>
                </a:extLst>
              </p:cNvPr>
              <p:cNvSpPr/>
              <p:nvPr/>
            </p:nvSpPr>
            <p:spPr>
              <a:xfrm>
                <a:off x="-30907213" y="-8569022"/>
                <a:ext cx="186398" cy="56494"/>
              </a:xfrm>
              <a:custGeom>
                <a:avLst/>
                <a:gdLst>
                  <a:gd name="csX0" fmla="*/ 179774 w 186398"/>
                  <a:gd name="csY0" fmla="*/ 9277 h 56494"/>
                  <a:gd name="csX1" fmla="*/ 168154 w 186398"/>
                  <a:gd name="csY1" fmla="*/ 53257 h 56494"/>
                  <a:gd name="csX2" fmla="*/ 179774 w 186398"/>
                  <a:gd name="csY2" fmla="*/ 9277 h 56494"/>
                </a:gdLst>
                <a:ahLst/>
                <a:cxnLst>
                  <a:cxn ang="0">
                    <a:pos x="csX0" y="csY0"/>
                  </a:cxn>
                  <a:cxn ang="0">
                    <a:pos x="csX1" y="csY1"/>
                  </a:cxn>
                  <a:cxn ang="0">
                    <a:pos x="csX2" y="csY2"/>
                  </a:cxn>
                </a:cxnLst>
                <a:rect l="l" t="t" r="r" b="b"/>
                <a:pathLst>
                  <a:path w="186398" h="56494">
                    <a:moveTo>
                      <a:pt x="179774" y="9277"/>
                    </a:moveTo>
                    <a:cubicBezTo>
                      <a:pt x="189733" y="25376"/>
                      <a:pt x="190398" y="49108"/>
                      <a:pt x="168154" y="53257"/>
                    </a:cubicBezTo>
                    <a:cubicBezTo>
                      <a:pt x="-84502" y="76159"/>
                      <a:pt x="-29056" y="-31383"/>
                      <a:pt x="179774" y="9277"/>
                    </a:cubicBezTo>
                    <a:close/>
                  </a:path>
                </a:pathLst>
              </a:custGeom>
              <a:solidFill>
                <a:srgbClr val="111212"/>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67D35379-B118-65A5-CC90-1A0887295E85}"/>
                  </a:ext>
                </a:extLst>
              </p:cNvPr>
              <p:cNvSpPr/>
              <p:nvPr/>
            </p:nvSpPr>
            <p:spPr>
              <a:xfrm>
                <a:off x="-31043817" y="-9070457"/>
                <a:ext cx="97723" cy="181524"/>
              </a:xfrm>
              <a:custGeom>
                <a:avLst/>
                <a:gdLst>
                  <a:gd name="csX0" fmla="*/ 69200 w 97723"/>
                  <a:gd name="csY0" fmla="*/ 1379 h 181524"/>
                  <a:gd name="csX1" fmla="*/ 93768 w 97723"/>
                  <a:gd name="csY1" fmla="*/ 5030 h 181524"/>
                  <a:gd name="csX2" fmla="*/ 13589 w 97723"/>
                  <a:gd name="csY2" fmla="*/ 181280 h 181524"/>
                  <a:gd name="csX3" fmla="*/ 973 w 97723"/>
                  <a:gd name="csY3" fmla="*/ 168169 h 181524"/>
                  <a:gd name="csX4" fmla="*/ 69033 w 97723"/>
                  <a:gd name="csY4" fmla="*/ 1379 h 181524"/>
                </a:gdLst>
                <a:ahLst/>
                <a:cxnLst>
                  <a:cxn ang="0">
                    <a:pos x="csX0" y="csY0"/>
                  </a:cxn>
                  <a:cxn ang="0">
                    <a:pos x="csX1" y="csY1"/>
                  </a:cxn>
                  <a:cxn ang="0">
                    <a:pos x="csX2" y="csY2"/>
                  </a:cxn>
                  <a:cxn ang="0">
                    <a:pos x="csX3" y="csY3"/>
                  </a:cxn>
                  <a:cxn ang="0">
                    <a:pos x="csX4" y="csY4"/>
                  </a:cxn>
                </a:cxnLst>
                <a:rect l="l" t="t" r="r" b="b"/>
                <a:pathLst>
                  <a:path w="97723" h="181524">
                    <a:moveTo>
                      <a:pt x="69200" y="1379"/>
                    </a:moveTo>
                    <a:cubicBezTo>
                      <a:pt x="77500" y="-1277"/>
                      <a:pt x="86631" y="-115"/>
                      <a:pt x="93768" y="5030"/>
                    </a:cubicBezTo>
                    <a:cubicBezTo>
                      <a:pt x="115515" y="23119"/>
                      <a:pt x="41809" y="188748"/>
                      <a:pt x="13589" y="181280"/>
                    </a:cubicBezTo>
                    <a:lnTo>
                      <a:pt x="973" y="168169"/>
                    </a:lnTo>
                    <a:cubicBezTo>
                      <a:pt x="-8322" y="142113"/>
                      <a:pt x="51604" y="7021"/>
                      <a:pt x="69033" y="1379"/>
                    </a:cubicBezTo>
                    <a:close/>
                  </a:path>
                </a:pathLst>
              </a:custGeom>
              <a:solidFill>
                <a:srgbClr val="111212"/>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9F44C048-D4FD-13F1-2D3B-6D7F28C261D2}"/>
                  </a:ext>
                </a:extLst>
              </p:cNvPr>
              <p:cNvSpPr/>
              <p:nvPr/>
            </p:nvSpPr>
            <p:spPr>
              <a:xfrm>
                <a:off x="-31428128" y="-8591510"/>
                <a:ext cx="77982" cy="139326"/>
              </a:xfrm>
              <a:custGeom>
                <a:avLst/>
                <a:gdLst>
                  <a:gd name="csX0" fmla="*/ 20246 w 77982"/>
                  <a:gd name="csY0" fmla="*/ 1229 h 139326"/>
                  <a:gd name="csX1" fmla="*/ 56932 w 77982"/>
                  <a:gd name="csY1" fmla="*/ 139308 h 139326"/>
                  <a:gd name="csX2" fmla="*/ 1488 w 77982"/>
                  <a:gd name="csY2" fmla="*/ 23136 h 139326"/>
                  <a:gd name="csX3" fmla="*/ 20246 w 77982"/>
                  <a:gd name="csY3" fmla="*/ 1229 h 139326"/>
                </a:gdLst>
                <a:ahLst/>
                <a:cxnLst>
                  <a:cxn ang="0">
                    <a:pos x="csX0" y="csY0"/>
                  </a:cxn>
                  <a:cxn ang="0">
                    <a:pos x="csX1" y="csY1"/>
                  </a:cxn>
                  <a:cxn ang="0">
                    <a:pos x="csX2" y="csY2"/>
                  </a:cxn>
                  <a:cxn ang="0">
                    <a:pos x="csX3" y="csY3"/>
                  </a:cxn>
                </a:cxnLst>
                <a:rect l="l" t="t" r="r" b="b"/>
                <a:pathLst>
                  <a:path w="77982" h="139326">
                    <a:moveTo>
                      <a:pt x="20246" y="1229"/>
                    </a:moveTo>
                    <a:cubicBezTo>
                      <a:pt x="76687" y="-14703"/>
                      <a:pt x="97271" y="129351"/>
                      <a:pt x="56932" y="139308"/>
                    </a:cubicBezTo>
                    <a:cubicBezTo>
                      <a:pt x="13938" y="140802"/>
                      <a:pt x="-5815" y="52013"/>
                      <a:pt x="1488" y="23136"/>
                    </a:cubicBezTo>
                    <a:cubicBezTo>
                      <a:pt x="2981" y="14174"/>
                      <a:pt x="11780" y="3552"/>
                      <a:pt x="20246" y="1229"/>
                    </a:cubicBezTo>
                    <a:close/>
                  </a:path>
                </a:pathLst>
              </a:custGeom>
              <a:solidFill>
                <a:srgbClr val="111212"/>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551CCD38-2610-CE2A-991D-596A4C79F483}"/>
                  </a:ext>
                </a:extLst>
              </p:cNvPr>
              <p:cNvSpPr/>
              <p:nvPr/>
            </p:nvSpPr>
            <p:spPr>
              <a:xfrm>
                <a:off x="-30953791" y="-8841048"/>
                <a:ext cx="146510" cy="98134"/>
              </a:xfrm>
              <a:custGeom>
                <a:avLst/>
                <a:gdLst>
                  <a:gd name="csX0" fmla="*/ 140693 w 146510"/>
                  <a:gd name="csY0" fmla="*/ 4149 h 98134"/>
                  <a:gd name="csX1" fmla="*/ 4406 w 146510"/>
                  <a:gd name="csY1" fmla="*/ 64559 h 98134"/>
                  <a:gd name="csX2" fmla="*/ 106498 w 146510"/>
                  <a:gd name="csY2" fmla="*/ 0 h 98134"/>
                  <a:gd name="csX3" fmla="*/ 140527 w 146510"/>
                  <a:gd name="csY3" fmla="*/ 3983 h 98134"/>
                </a:gdLst>
                <a:ahLst/>
                <a:cxnLst>
                  <a:cxn ang="0">
                    <a:pos x="csX0" y="csY0"/>
                  </a:cxn>
                  <a:cxn ang="0">
                    <a:pos x="csX1" y="csY1"/>
                  </a:cxn>
                  <a:cxn ang="0">
                    <a:pos x="csX2" y="csY2"/>
                  </a:cxn>
                  <a:cxn ang="0">
                    <a:pos x="csX3" y="csY3"/>
                  </a:cxn>
                </a:cxnLst>
                <a:rect l="l" t="t" r="r" b="b"/>
                <a:pathLst>
                  <a:path w="146510" h="98134">
                    <a:moveTo>
                      <a:pt x="140693" y="4149"/>
                    </a:moveTo>
                    <a:cubicBezTo>
                      <a:pt x="184352" y="47465"/>
                      <a:pt x="-33276" y="151356"/>
                      <a:pt x="4406" y="64559"/>
                    </a:cubicBezTo>
                    <a:cubicBezTo>
                      <a:pt x="12208" y="46635"/>
                      <a:pt x="87740" y="15268"/>
                      <a:pt x="106498" y="0"/>
                    </a:cubicBezTo>
                    <a:lnTo>
                      <a:pt x="140527" y="3983"/>
                    </a:lnTo>
                    <a:close/>
                  </a:path>
                </a:pathLst>
              </a:custGeom>
              <a:solidFill>
                <a:srgbClr val="111212"/>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E2C255C2-49C9-88BF-0F42-C1801E90BB7C}"/>
                  </a:ext>
                </a:extLst>
              </p:cNvPr>
              <p:cNvSpPr/>
              <p:nvPr/>
            </p:nvSpPr>
            <p:spPr>
              <a:xfrm>
                <a:off x="-29098296" y="-8782796"/>
                <a:ext cx="97362" cy="111970"/>
              </a:xfrm>
              <a:custGeom>
                <a:avLst/>
                <a:gdLst>
                  <a:gd name="csX0" fmla="*/ 0 w 97362"/>
                  <a:gd name="csY0" fmla="*/ 65554 h 111970"/>
                  <a:gd name="csX1" fmla="*/ 5145 w 97362"/>
                  <a:gd name="csY1" fmla="*/ 0 h 111970"/>
                  <a:gd name="csX2" fmla="*/ 95285 w 97362"/>
                  <a:gd name="csY2" fmla="*/ 20745 h 111970"/>
                  <a:gd name="csX3" fmla="*/ 85824 w 97362"/>
                  <a:gd name="csY3" fmla="*/ 110862 h 111970"/>
                  <a:gd name="csX4" fmla="*/ 45318 w 97362"/>
                  <a:gd name="csY4" fmla="*/ 80823 h 111970"/>
                  <a:gd name="csX5" fmla="*/ 166 w 97362"/>
                  <a:gd name="csY5" fmla="*/ 65389 h 111970"/>
                </a:gdLst>
                <a:ahLst/>
                <a:cxnLst>
                  <a:cxn ang="0">
                    <a:pos x="csX0" y="csY0"/>
                  </a:cxn>
                  <a:cxn ang="0">
                    <a:pos x="csX1" y="csY1"/>
                  </a:cxn>
                  <a:cxn ang="0">
                    <a:pos x="csX2" y="csY2"/>
                  </a:cxn>
                  <a:cxn ang="0">
                    <a:pos x="csX3" y="csY3"/>
                  </a:cxn>
                  <a:cxn ang="0">
                    <a:pos x="csX4" y="csY4"/>
                  </a:cxn>
                  <a:cxn ang="0">
                    <a:pos x="csX5" y="csY5"/>
                  </a:cxn>
                </a:cxnLst>
                <a:rect l="l" t="t" r="r" b="b"/>
                <a:pathLst>
                  <a:path w="97362" h="111970">
                    <a:moveTo>
                      <a:pt x="0" y="65554"/>
                    </a:moveTo>
                    <a:cubicBezTo>
                      <a:pt x="3984" y="47963"/>
                      <a:pt x="3319" y="18920"/>
                      <a:pt x="5145" y="0"/>
                    </a:cubicBezTo>
                    <a:lnTo>
                      <a:pt x="95285" y="20745"/>
                    </a:lnTo>
                    <a:cubicBezTo>
                      <a:pt x="102424" y="51946"/>
                      <a:pt x="89143" y="81487"/>
                      <a:pt x="85824" y="110862"/>
                    </a:cubicBezTo>
                    <a:cubicBezTo>
                      <a:pt x="43160" y="118662"/>
                      <a:pt x="47809" y="82815"/>
                      <a:pt x="45318" y="80823"/>
                    </a:cubicBezTo>
                    <a:cubicBezTo>
                      <a:pt x="42495" y="78665"/>
                      <a:pt x="9131" y="83312"/>
                      <a:pt x="166" y="65389"/>
                    </a:cubicBezTo>
                    <a:close/>
                  </a:path>
                </a:pathLst>
              </a:custGeom>
              <a:solidFill>
                <a:srgbClr val="C0C0C0"/>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736B14E6-A60F-103E-46E4-F2286A39CFD9}"/>
                  </a:ext>
                </a:extLst>
              </p:cNvPr>
              <p:cNvSpPr/>
              <p:nvPr/>
            </p:nvSpPr>
            <p:spPr>
              <a:xfrm>
                <a:off x="-29827714" y="-8944442"/>
                <a:ext cx="75472" cy="130254"/>
              </a:xfrm>
              <a:custGeom>
                <a:avLst/>
                <a:gdLst>
                  <a:gd name="csX0" fmla="*/ 27063 w 75472"/>
                  <a:gd name="csY0" fmla="*/ 23898 h 130254"/>
                  <a:gd name="csX1" fmla="*/ 41009 w 75472"/>
                  <a:gd name="csY1" fmla="*/ 0 h 130254"/>
                  <a:gd name="csX2" fmla="*/ 73378 w 75472"/>
                  <a:gd name="csY2" fmla="*/ 3651 h 130254"/>
                  <a:gd name="csX3" fmla="*/ 6313 w 75472"/>
                  <a:gd name="csY3" fmla="*/ 120986 h 130254"/>
                  <a:gd name="csX4" fmla="*/ 26899 w 75472"/>
                  <a:gd name="csY4" fmla="*/ 23733 h 130254"/>
                </a:gdLst>
                <a:ahLst/>
                <a:cxnLst>
                  <a:cxn ang="0">
                    <a:pos x="csX0" y="csY0"/>
                  </a:cxn>
                  <a:cxn ang="0">
                    <a:pos x="csX1" y="csY1"/>
                  </a:cxn>
                  <a:cxn ang="0">
                    <a:pos x="csX2" y="csY2"/>
                  </a:cxn>
                  <a:cxn ang="0">
                    <a:pos x="csX3" y="csY3"/>
                  </a:cxn>
                  <a:cxn ang="0">
                    <a:pos x="csX4" y="csY4"/>
                  </a:cxn>
                </a:cxnLst>
                <a:rect l="l" t="t" r="r" b="b"/>
                <a:pathLst>
                  <a:path w="75472" h="130254">
                    <a:moveTo>
                      <a:pt x="27063" y="23898"/>
                    </a:moveTo>
                    <a:cubicBezTo>
                      <a:pt x="32875" y="16596"/>
                      <a:pt x="33870" y="6472"/>
                      <a:pt x="41009" y="0"/>
                    </a:cubicBezTo>
                    <a:lnTo>
                      <a:pt x="73378" y="3651"/>
                    </a:lnTo>
                    <a:cubicBezTo>
                      <a:pt x="86327" y="26222"/>
                      <a:pt x="36194" y="167288"/>
                      <a:pt x="6313" y="120986"/>
                    </a:cubicBezTo>
                    <a:cubicBezTo>
                      <a:pt x="-7465" y="79661"/>
                      <a:pt x="2163" y="55099"/>
                      <a:pt x="26899" y="23733"/>
                    </a:cubicBezTo>
                    <a:close/>
                  </a:path>
                </a:pathLst>
              </a:custGeom>
              <a:solidFill>
                <a:srgbClr val="111212"/>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10461633-0104-C957-BD6A-4160382BB0FC}"/>
                  </a:ext>
                </a:extLst>
              </p:cNvPr>
              <p:cNvSpPr/>
              <p:nvPr/>
            </p:nvSpPr>
            <p:spPr>
              <a:xfrm>
                <a:off x="-29292517" y="-7279359"/>
                <a:ext cx="78187" cy="117004"/>
              </a:xfrm>
              <a:custGeom>
                <a:avLst/>
                <a:gdLst>
                  <a:gd name="csX0" fmla="*/ 31705 w 78187"/>
                  <a:gd name="csY0" fmla="*/ 112690 h 117004"/>
                  <a:gd name="csX1" fmla="*/ 2488 w 78187"/>
                  <a:gd name="csY1" fmla="*/ 117005 h 117004"/>
                  <a:gd name="csX2" fmla="*/ 0 w 78187"/>
                  <a:gd name="csY2" fmla="*/ 88791 h 117004"/>
                  <a:gd name="csX3" fmla="*/ 31705 w 78187"/>
                  <a:gd name="csY3" fmla="*/ 112690 h 117004"/>
                </a:gdLst>
                <a:ahLst/>
                <a:cxnLst>
                  <a:cxn ang="0">
                    <a:pos x="csX0" y="csY0"/>
                  </a:cxn>
                  <a:cxn ang="0">
                    <a:pos x="csX1" y="csY1"/>
                  </a:cxn>
                  <a:cxn ang="0">
                    <a:pos x="csX2" y="csY2"/>
                  </a:cxn>
                  <a:cxn ang="0">
                    <a:pos x="csX3" y="csY3"/>
                  </a:cxn>
                </a:cxnLst>
                <a:rect l="l" t="t" r="r" b="b"/>
                <a:pathLst>
                  <a:path w="78187" h="117004">
                    <a:moveTo>
                      <a:pt x="31705" y="112690"/>
                    </a:moveTo>
                    <a:lnTo>
                      <a:pt x="2488" y="117005"/>
                    </a:lnTo>
                    <a:lnTo>
                      <a:pt x="0" y="88791"/>
                    </a:lnTo>
                    <a:cubicBezTo>
                      <a:pt x="69055" y="-55595"/>
                      <a:pt x="118856" y="-6636"/>
                      <a:pt x="31705" y="112690"/>
                    </a:cubicBezTo>
                    <a:close/>
                  </a:path>
                </a:pathLst>
              </a:custGeom>
              <a:solidFill>
                <a:srgbClr val="111212"/>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A7683878-433F-2B7D-EA46-62D3EC874A63}"/>
                  </a:ext>
                </a:extLst>
              </p:cNvPr>
              <p:cNvSpPr/>
              <p:nvPr/>
            </p:nvSpPr>
            <p:spPr>
              <a:xfrm>
                <a:off x="-32455022" y="-7173406"/>
                <a:ext cx="100762" cy="129048"/>
              </a:xfrm>
              <a:custGeom>
                <a:avLst/>
                <a:gdLst>
                  <a:gd name="csX0" fmla="*/ 95781 w 100762"/>
                  <a:gd name="csY0" fmla="*/ 3085 h 129048"/>
                  <a:gd name="csX1" fmla="*/ 100762 w 100762"/>
                  <a:gd name="csY1" fmla="*/ 3085 h 129048"/>
                  <a:gd name="csX2" fmla="*/ 0 w 100762"/>
                  <a:gd name="csY2" fmla="*/ 129049 h 129048"/>
                  <a:gd name="csX3" fmla="*/ 95781 w 100762"/>
                  <a:gd name="csY3" fmla="*/ 3085 h 129048"/>
                </a:gdLst>
                <a:ahLst/>
                <a:cxnLst>
                  <a:cxn ang="0">
                    <a:pos x="csX0" y="csY0"/>
                  </a:cxn>
                  <a:cxn ang="0">
                    <a:pos x="csX1" y="csY1"/>
                  </a:cxn>
                  <a:cxn ang="0">
                    <a:pos x="csX2" y="csY2"/>
                  </a:cxn>
                  <a:cxn ang="0">
                    <a:pos x="csX3" y="csY3"/>
                  </a:cxn>
                </a:cxnLst>
                <a:rect l="l" t="t" r="r" b="b"/>
                <a:pathLst>
                  <a:path w="100762" h="129048">
                    <a:moveTo>
                      <a:pt x="95781" y="3085"/>
                    </a:moveTo>
                    <a:lnTo>
                      <a:pt x="100762" y="3085"/>
                    </a:lnTo>
                    <a:cubicBezTo>
                      <a:pt x="71546" y="37106"/>
                      <a:pt x="49302" y="109133"/>
                      <a:pt x="0" y="129049"/>
                    </a:cubicBezTo>
                    <a:cubicBezTo>
                      <a:pt x="7137" y="86231"/>
                      <a:pt x="37681" y="-19320"/>
                      <a:pt x="95781" y="3085"/>
                    </a:cubicBezTo>
                    <a:close/>
                  </a:path>
                </a:pathLst>
              </a:custGeom>
              <a:solidFill>
                <a:srgbClr val="C0C0C0"/>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1BF2ACE9-7531-80FE-4DD4-004116F927D3}"/>
                  </a:ext>
                </a:extLst>
              </p:cNvPr>
              <p:cNvSpPr/>
              <p:nvPr/>
            </p:nvSpPr>
            <p:spPr>
              <a:xfrm>
                <a:off x="-32501021" y="-7004028"/>
                <a:ext cx="10950" cy="80657"/>
              </a:xfrm>
              <a:custGeom>
                <a:avLst/>
                <a:gdLst>
                  <a:gd name="csX0" fmla="*/ 679 w 10950"/>
                  <a:gd name="csY0" fmla="*/ 60410 h 80657"/>
                  <a:gd name="csX1" fmla="*/ 679 w 10950"/>
                  <a:gd name="csY1" fmla="*/ 7468 h 80657"/>
                  <a:gd name="csX2" fmla="*/ 10807 w 10950"/>
                  <a:gd name="csY2" fmla="*/ 0 h 80657"/>
                  <a:gd name="csX3" fmla="*/ 10807 w 10950"/>
                  <a:gd name="csY3" fmla="*/ 80657 h 80657"/>
                  <a:gd name="csX4" fmla="*/ 679 w 10950"/>
                  <a:gd name="csY4" fmla="*/ 60576 h 80657"/>
                </a:gdLst>
                <a:ahLst/>
                <a:cxnLst>
                  <a:cxn ang="0">
                    <a:pos x="csX0" y="csY0"/>
                  </a:cxn>
                  <a:cxn ang="0">
                    <a:pos x="csX1" y="csY1"/>
                  </a:cxn>
                  <a:cxn ang="0">
                    <a:pos x="csX2" y="csY2"/>
                  </a:cxn>
                  <a:cxn ang="0">
                    <a:pos x="csX3" y="csY3"/>
                  </a:cxn>
                  <a:cxn ang="0">
                    <a:pos x="csX4" y="csY4"/>
                  </a:cxn>
                </a:cxnLst>
                <a:rect l="l" t="t" r="r" b="b"/>
                <a:pathLst>
                  <a:path w="10950" h="80657">
                    <a:moveTo>
                      <a:pt x="679" y="60410"/>
                    </a:moveTo>
                    <a:cubicBezTo>
                      <a:pt x="-1477" y="44146"/>
                      <a:pt x="2341" y="24396"/>
                      <a:pt x="679" y="7468"/>
                    </a:cubicBezTo>
                    <a:lnTo>
                      <a:pt x="10807" y="0"/>
                    </a:lnTo>
                    <a:cubicBezTo>
                      <a:pt x="11303" y="26720"/>
                      <a:pt x="10308" y="53772"/>
                      <a:pt x="10807" y="80657"/>
                    </a:cubicBezTo>
                    <a:cubicBezTo>
                      <a:pt x="6491" y="75678"/>
                      <a:pt x="1510" y="66882"/>
                      <a:pt x="679" y="60576"/>
                    </a:cubicBezTo>
                    <a:close/>
                  </a:path>
                </a:pathLst>
              </a:custGeom>
              <a:solidFill>
                <a:srgbClr val="111212"/>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163C3C8E-9CA6-394D-E148-D9CB972B970E}"/>
                  </a:ext>
                </a:extLst>
              </p:cNvPr>
              <p:cNvSpPr/>
              <p:nvPr/>
            </p:nvSpPr>
            <p:spPr>
              <a:xfrm>
                <a:off x="-31714155" y="-5714181"/>
                <a:ext cx="10125" cy="105883"/>
              </a:xfrm>
              <a:custGeom>
                <a:avLst/>
                <a:gdLst>
                  <a:gd name="csX0" fmla="*/ 10126 w 10125"/>
                  <a:gd name="csY0" fmla="*/ 95760 h 105883"/>
                  <a:gd name="csX1" fmla="*/ 0 w 10125"/>
                  <a:gd name="csY1" fmla="*/ 105883 h 105883"/>
                  <a:gd name="csX2" fmla="*/ 4979 w 10125"/>
                  <a:gd name="csY2" fmla="*/ 0 h 105883"/>
                  <a:gd name="csX3" fmla="*/ 9960 w 10125"/>
                  <a:gd name="csY3" fmla="*/ 95760 h 105883"/>
                </a:gdLst>
                <a:ahLst/>
                <a:cxnLst>
                  <a:cxn ang="0">
                    <a:pos x="csX0" y="csY0"/>
                  </a:cxn>
                  <a:cxn ang="0">
                    <a:pos x="csX1" y="csY1"/>
                  </a:cxn>
                  <a:cxn ang="0">
                    <a:pos x="csX2" y="csY2"/>
                  </a:cxn>
                  <a:cxn ang="0">
                    <a:pos x="csX3" y="csY3"/>
                  </a:cxn>
                </a:cxnLst>
                <a:rect l="l" t="t" r="r" b="b"/>
                <a:pathLst>
                  <a:path w="10125" h="105883">
                    <a:moveTo>
                      <a:pt x="10126" y="95760"/>
                    </a:moveTo>
                    <a:cubicBezTo>
                      <a:pt x="6971" y="99245"/>
                      <a:pt x="2655" y="102066"/>
                      <a:pt x="0" y="105883"/>
                    </a:cubicBezTo>
                    <a:lnTo>
                      <a:pt x="4979" y="0"/>
                    </a:lnTo>
                    <a:cubicBezTo>
                      <a:pt x="6805" y="26886"/>
                      <a:pt x="829" y="71529"/>
                      <a:pt x="9960" y="95760"/>
                    </a:cubicBezTo>
                    <a:close/>
                  </a:path>
                </a:pathLst>
              </a:custGeom>
              <a:solidFill>
                <a:srgbClr val="C0C0C0"/>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7608795D-C49E-8D93-F565-88A4A9D4FD33}"/>
                  </a:ext>
                </a:extLst>
              </p:cNvPr>
              <p:cNvSpPr/>
              <p:nvPr/>
            </p:nvSpPr>
            <p:spPr>
              <a:xfrm>
                <a:off x="-29037871" y="-9316857"/>
                <a:ext cx="35358" cy="20204"/>
              </a:xfrm>
              <a:custGeom>
                <a:avLst/>
                <a:gdLst>
                  <a:gd name="csX0" fmla="*/ 35359 w 35358"/>
                  <a:gd name="csY0" fmla="*/ 20081 h 20204"/>
                  <a:gd name="csX1" fmla="*/ 0 w 35358"/>
                  <a:gd name="csY1" fmla="*/ 0 h 20204"/>
                  <a:gd name="csX2" fmla="*/ 35359 w 35358"/>
                  <a:gd name="csY2" fmla="*/ 20081 h 20204"/>
                </a:gdLst>
                <a:ahLst/>
                <a:cxnLst>
                  <a:cxn ang="0">
                    <a:pos x="csX0" y="csY0"/>
                  </a:cxn>
                  <a:cxn ang="0">
                    <a:pos x="csX1" y="csY1"/>
                  </a:cxn>
                  <a:cxn ang="0">
                    <a:pos x="csX2" y="csY2"/>
                  </a:cxn>
                </a:cxnLst>
                <a:rect l="l" t="t" r="r" b="b"/>
                <a:pathLst>
                  <a:path w="35358" h="20204">
                    <a:moveTo>
                      <a:pt x="35359" y="20081"/>
                    </a:moveTo>
                    <a:cubicBezTo>
                      <a:pt x="20916" y="20911"/>
                      <a:pt x="829" y="17924"/>
                      <a:pt x="0" y="0"/>
                    </a:cubicBezTo>
                    <a:cubicBezTo>
                      <a:pt x="17595" y="5643"/>
                      <a:pt x="23075" y="2489"/>
                      <a:pt x="35359" y="20081"/>
                    </a:cubicBezTo>
                    <a:close/>
                  </a:path>
                </a:pathLst>
              </a:custGeom>
              <a:solidFill>
                <a:srgbClr val="C0C0C0"/>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4DDA22AE-14EB-38B9-0C56-52CB8F011DAB}"/>
                  </a:ext>
                </a:extLst>
              </p:cNvPr>
              <p:cNvSpPr/>
              <p:nvPr/>
            </p:nvSpPr>
            <p:spPr>
              <a:xfrm>
                <a:off x="-31472124" y="-6122279"/>
                <a:ext cx="70550" cy="31727"/>
              </a:xfrm>
              <a:custGeom>
                <a:avLst/>
                <a:gdLst>
                  <a:gd name="csX0" fmla="*/ 70551 w 70550"/>
                  <a:gd name="csY0" fmla="*/ 0 h 31727"/>
                  <a:gd name="csX1" fmla="*/ 0 w 70550"/>
                  <a:gd name="csY1" fmla="*/ 25226 h 31727"/>
                  <a:gd name="csX2" fmla="*/ 70551 w 70550"/>
                  <a:gd name="csY2" fmla="*/ 0 h 31727"/>
                </a:gdLst>
                <a:ahLst/>
                <a:cxnLst>
                  <a:cxn ang="0">
                    <a:pos x="csX0" y="csY0"/>
                  </a:cxn>
                  <a:cxn ang="0">
                    <a:pos x="csX1" y="csY1"/>
                  </a:cxn>
                  <a:cxn ang="0">
                    <a:pos x="csX2" y="csY2"/>
                  </a:cxn>
                </a:cxnLst>
                <a:rect l="l" t="t" r="r" b="b"/>
                <a:pathLst>
                  <a:path w="70550" h="31727">
                    <a:moveTo>
                      <a:pt x="70551" y="0"/>
                    </a:moveTo>
                    <a:cubicBezTo>
                      <a:pt x="41501" y="25060"/>
                      <a:pt x="43160" y="41490"/>
                      <a:pt x="0" y="25226"/>
                    </a:cubicBezTo>
                    <a:lnTo>
                      <a:pt x="70551" y="0"/>
                    </a:lnTo>
                    <a:close/>
                  </a:path>
                </a:pathLst>
              </a:custGeom>
              <a:solidFill>
                <a:srgbClr val="C0C0C0"/>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079E32C5-7E1F-C25A-8769-DC067228E557}"/>
                  </a:ext>
                </a:extLst>
              </p:cNvPr>
              <p:cNvSpPr/>
              <p:nvPr/>
            </p:nvSpPr>
            <p:spPr>
              <a:xfrm>
                <a:off x="-32298649" y="-5840363"/>
                <a:ext cx="45318" cy="20464"/>
              </a:xfrm>
              <a:custGeom>
                <a:avLst/>
                <a:gdLst>
                  <a:gd name="csX0" fmla="*/ 45318 w 45318"/>
                  <a:gd name="csY0" fmla="*/ 383 h 20464"/>
                  <a:gd name="csX1" fmla="*/ 0 w 45318"/>
                  <a:gd name="csY1" fmla="*/ 20464 h 20464"/>
                  <a:gd name="csX2" fmla="*/ 45318 w 45318"/>
                  <a:gd name="csY2" fmla="*/ 383 h 20464"/>
                </a:gdLst>
                <a:ahLst/>
                <a:cxnLst>
                  <a:cxn ang="0">
                    <a:pos x="csX0" y="csY0"/>
                  </a:cxn>
                  <a:cxn ang="0">
                    <a:pos x="csX1" y="csY1"/>
                  </a:cxn>
                  <a:cxn ang="0">
                    <a:pos x="csX2" y="csY2"/>
                  </a:cxn>
                </a:cxnLst>
                <a:rect l="l" t="t" r="r" b="b"/>
                <a:pathLst>
                  <a:path w="45318" h="20464">
                    <a:moveTo>
                      <a:pt x="45318" y="383"/>
                    </a:moveTo>
                    <a:cubicBezTo>
                      <a:pt x="24568" y="12830"/>
                      <a:pt x="29050" y="16647"/>
                      <a:pt x="0" y="20464"/>
                    </a:cubicBezTo>
                    <a:cubicBezTo>
                      <a:pt x="2324" y="-1940"/>
                      <a:pt x="28718" y="-447"/>
                      <a:pt x="45318" y="383"/>
                    </a:cubicBezTo>
                    <a:close/>
                  </a:path>
                </a:pathLst>
              </a:custGeom>
              <a:solidFill>
                <a:srgbClr val="C0C0C0"/>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E83E90ED-1BEF-0536-7C41-8061746E8031}"/>
                  </a:ext>
                </a:extLst>
              </p:cNvPr>
              <p:cNvSpPr/>
              <p:nvPr/>
            </p:nvSpPr>
            <p:spPr>
              <a:xfrm>
                <a:off x="-31426806" y="-6887856"/>
                <a:ext cx="61008" cy="25060"/>
              </a:xfrm>
              <a:custGeom>
                <a:avLst/>
                <a:gdLst>
                  <a:gd name="csX0" fmla="*/ 30214 w 61008"/>
                  <a:gd name="csY0" fmla="*/ 4813 h 25060"/>
                  <a:gd name="csX1" fmla="*/ 25233 w 61008"/>
                  <a:gd name="csY1" fmla="*/ 14936 h 25060"/>
                  <a:gd name="csX2" fmla="*/ 45318 w 61008"/>
                  <a:gd name="csY2" fmla="*/ 9958 h 25060"/>
                  <a:gd name="csX3" fmla="*/ 60425 w 61008"/>
                  <a:gd name="csY3" fmla="*/ 25060 h 25060"/>
                  <a:gd name="csX4" fmla="*/ 0 w 61008"/>
                  <a:gd name="csY4" fmla="*/ 20082 h 25060"/>
                  <a:gd name="csX5" fmla="*/ 15107 w 61008"/>
                  <a:gd name="csY5" fmla="*/ 0 h 25060"/>
                  <a:gd name="csX6" fmla="*/ 30214 w 61008"/>
                  <a:gd name="csY6" fmla="*/ 4979 h 2506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1008" h="25060">
                    <a:moveTo>
                      <a:pt x="30214" y="4813"/>
                    </a:moveTo>
                    <a:lnTo>
                      <a:pt x="25233" y="14936"/>
                    </a:lnTo>
                    <a:lnTo>
                      <a:pt x="45318" y="9958"/>
                    </a:lnTo>
                    <a:cubicBezTo>
                      <a:pt x="53286" y="14439"/>
                      <a:pt x="63578" y="11617"/>
                      <a:pt x="60425" y="25060"/>
                    </a:cubicBezTo>
                    <a:cubicBezTo>
                      <a:pt x="41501" y="20247"/>
                      <a:pt x="19423" y="17426"/>
                      <a:pt x="0" y="20082"/>
                    </a:cubicBezTo>
                    <a:cubicBezTo>
                      <a:pt x="11123" y="14439"/>
                      <a:pt x="18758" y="15269"/>
                      <a:pt x="15107" y="0"/>
                    </a:cubicBezTo>
                    <a:cubicBezTo>
                      <a:pt x="22742" y="1328"/>
                      <a:pt x="26394" y="4149"/>
                      <a:pt x="30214" y="4979"/>
                    </a:cubicBezTo>
                    <a:close/>
                  </a:path>
                </a:pathLst>
              </a:custGeom>
              <a:solidFill>
                <a:srgbClr val="C0C0C0"/>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15724185-CE0E-0A31-8B0C-B9FB4AD80E20}"/>
                  </a:ext>
                </a:extLst>
              </p:cNvPr>
              <p:cNvSpPr/>
              <p:nvPr/>
            </p:nvSpPr>
            <p:spPr>
              <a:xfrm>
                <a:off x="-31215409" y="-6525232"/>
                <a:ext cx="34870" cy="50452"/>
              </a:xfrm>
              <a:custGeom>
                <a:avLst/>
                <a:gdLst>
                  <a:gd name="csX0" fmla="*/ 30633 w 34870"/>
                  <a:gd name="csY0" fmla="*/ 50286 h 50452"/>
                  <a:gd name="csX1" fmla="*/ 421 w 34870"/>
                  <a:gd name="csY1" fmla="*/ 15102 h 50452"/>
                  <a:gd name="csX2" fmla="*/ 421 w 34870"/>
                  <a:gd name="csY2" fmla="*/ 4979 h 50452"/>
                  <a:gd name="csX3" fmla="*/ 20507 w 34870"/>
                  <a:gd name="csY3" fmla="*/ 0 h 50452"/>
                  <a:gd name="csX4" fmla="*/ 30633 w 34870"/>
                  <a:gd name="csY4" fmla="*/ 50452 h 50452"/>
                </a:gdLst>
                <a:ahLst/>
                <a:cxnLst>
                  <a:cxn ang="0">
                    <a:pos x="csX0" y="csY0"/>
                  </a:cxn>
                  <a:cxn ang="0">
                    <a:pos x="csX1" y="csY1"/>
                  </a:cxn>
                  <a:cxn ang="0">
                    <a:pos x="csX2" y="csY2"/>
                  </a:cxn>
                  <a:cxn ang="0">
                    <a:pos x="csX3" y="csY3"/>
                  </a:cxn>
                  <a:cxn ang="0">
                    <a:pos x="csX4" y="csY4"/>
                  </a:cxn>
                </a:cxnLst>
                <a:rect l="l" t="t" r="r" b="b"/>
                <a:pathLst>
                  <a:path w="34870" h="50452">
                    <a:moveTo>
                      <a:pt x="30633" y="50286"/>
                    </a:moveTo>
                    <a:cubicBezTo>
                      <a:pt x="35614" y="-830"/>
                      <a:pt x="2413" y="17094"/>
                      <a:pt x="421" y="15102"/>
                    </a:cubicBezTo>
                    <a:cubicBezTo>
                      <a:pt x="-906" y="13775"/>
                      <a:pt x="1418" y="5809"/>
                      <a:pt x="421" y="4979"/>
                    </a:cubicBezTo>
                    <a:lnTo>
                      <a:pt x="20507" y="0"/>
                    </a:lnTo>
                    <a:cubicBezTo>
                      <a:pt x="34452" y="26056"/>
                      <a:pt x="39099" y="11285"/>
                      <a:pt x="30633" y="50452"/>
                    </a:cubicBezTo>
                    <a:close/>
                  </a:path>
                </a:pathLst>
              </a:custGeom>
              <a:solidFill>
                <a:srgbClr val="C0C0C0"/>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AE4347D6-EDE2-4863-C77B-A272DBF45985}"/>
                  </a:ext>
                </a:extLst>
              </p:cNvPr>
              <p:cNvSpPr/>
              <p:nvPr/>
            </p:nvSpPr>
            <p:spPr>
              <a:xfrm>
                <a:off x="-31633478" y="-6580829"/>
                <a:ext cx="25232" cy="70533"/>
              </a:xfrm>
              <a:custGeom>
                <a:avLst/>
                <a:gdLst>
                  <a:gd name="csX0" fmla="*/ 25233 w 25232"/>
                  <a:gd name="csY0" fmla="*/ 70533 h 70533"/>
                  <a:gd name="csX1" fmla="*/ 0 w 25232"/>
                  <a:gd name="csY1" fmla="*/ 0 h 70533"/>
                  <a:gd name="csX2" fmla="*/ 25233 w 25232"/>
                  <a:gd name="csY2" fmla="*/ 70533 h 70533"/>
                </a:gdLst>
                <a:ahLst/>
                <a:cxnLst>
                  <a:cxn ang="0">
                    <a:pos x="csX0" y="csY0"/>
                  </a:cxn>
                  <a:cxn ang="0">
                    <a:pos x="csX1" y="csY1"/>
                  </a:cxn>
                  <a:cxn ang="0">
                    <a:pos x="csX2" y="csY2"/>
                  </a:cxn>
                </a:cxnLst>
                <a:rect l="l" t="t" r="r" b="b"/>
                <a:pathLst>
                  <a:path w="25232" h="70533">
                    <a:moveTo>
                      <a:pt x="25233" y="70533"/>
                    </a:moveTo>
                    <a:cubicBezTo>
                      <a:pt x="2821" y="61572"/>
                      <a:pt x="5145" y="17924"/>
                      <a:pt x="0" y="0"/>
                    </a:cubicBezTo>
                    <a:cubicBezTo>
                      <a:pt x="13279" y="21409"/>
                      <a:pt x="16933" y="47299"/>
                      <a:pt x="25233" y="70533"/>
                    </a:cubicBezTo>
                    <a:close/>
                  </a:path>
                </a:pathLst>
              </a:custGeom>
              <a:solidFill>
                <a:srgbClr val="C0C0C0"/>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A51C082E-9F8E-BCC8-42BD-985D6BD1BA89}"/>
                  </a:ext>
                </a:extLst>
              </p:cNvPr>
              <p:cNvSpPr/>
              <p:nvPr/>
            </p:nvSpPr>
            <p:spPr>
              <a:xfrm>
                <a:off x="-31945895" y="-6928350"/>
                <a:ext cx="30213" cy="60409"/>
              </a:xfrm>
              <a:custGeom>
                <a:avLst/>
                <a:gdLst>
                  <a:gd name="csX0" fmla="*/ 0 w 30213"/>
                  <a:gd name="csY0" fmla="*/ 60410 h 60409"/>
                  <a:gd name="csX1" fmla="*/ 30214 w 30213"/>
                  <a:gd name="csY1" fmla="*/ 0 h 60409"/>
                  <a:gd name="csX2" fmla="*/ 0 w 30213"/>
                  <a:gd name="csY2" fmla="*/ 60410 h 60409"/>
                </a:gdLst>
                <a:ahLst/>
                <a:cxnLst>
                  <a:cxn ang="0">
                    <a:pos x="csX0" y="csY0"/>
                  </a:cxn>
                  <a:cxn ang="0">
                    <a:pos x="csX1" y="csY1"/>
                  </a:cxn>
                  <a:cxn ang="0">
                    <a:pos x="csX2" y="csY2"/>
                  </a:cxn>
                </a:cxnLst>
                <a:rect l="l" t="t" r="r" b="b"/>
                <a:pathLst>
                  <a:path w="30213" h="60409">
                    <a:moveTo>
                      <a:pt x="0" y="60410"/>
                    </a:moveTo>
                    <a:lnTo>
                      <a:pt x="30214" y="0"/>
                    </a:lnTo>
                    <a:cubicBezTo>
                      <a:pt x="17099" y="32363"/>
                      <a:pt x="22410" y="29375"/>
                      <a:pt x="0" y="60410"/>
                    </a:cubicBezTo>
                    <a:close/>
                  </a:path>
                </a:pathLst>
              </a:custGeom>
              <a:solidFill>
                <a:srgbClr val="C0C0C0"/>
              </a:solidFill>
              <a:ln w="16598" cap="flat">
                <a:noFill/>
                <a:prstDash val="solid"/>
                <a:miter/>
              </a:ln>
            </p:spPr>
            <p:txBody>
              <a:bodyPr/>
              <a:lstStyle/>
              <a:p>
                <a:endParaRPr lang="fr-FR"/>
              </a:p>
            </p:txBody>
          </p:sp>
          <p:sp>
            <p:nvSpPr>
              <p:cNvPr id="45" name="Forme libre 44">
                <a:extLst>
                  <a:ext uri="{FF2B5EF4-FFF2-40B4-BE49-F238E27FC236}">
                    <a16:creationId xmlns:a16="http://schemas.microsoft.com/office/drawing/2014/main" id="{C43B8642-A8BC-89E5-2CB5-8EC1D56DD427}"/>
                  </a:ext>
                </a:extLst>
              </p:cNvPr>
              <p:cNvSpPr/>
              <p:nvPr/>
            </p:nvSpPr>
            <p:spPr>
              <a:xfrm>
                <a:off x="-32208011" y="-7336448"/>
                <a:ext cx="40882" cy="30204"/>
              </a:xfrm>
              <a:custGeom>
                <a:avLst/>
                <a:gdLst>
                  <a:gd name="csX0" fmla="*/ 35359 w 40882"/>
                  <a:gd name="csY0" fmla="*/ 20082 h 30204"/>
                  <a:gd name="csX1" fmla="*/ 0 w 40882"/>
                  <a:gd name="csY1" fmla="*/ 30205 h 30204"/>
                  <a:gd name="csX2" fmla="*/ 37847 w 40882"/>
                  <a:gd name="csY2" fmla="*/ 0 h 30204"/>
                  <a:gd name="csX3" fmla="*/ 35359 w 40882"/>
                  <a:gd name="csY3" fmla="*/ 20082 h 30204"/>
                </a:gdLst>
                <a:ahLst/>
                <a:cxnLst>
                  <a:cxn ang="0">
                    <a:pos x="csX0" y="csY0"/>
                  </a:cxn>
                  <a:cxn ang="0">
                    <a:pos x="csX1" y="csY1"/>
                  </a:cxn>
                  <a:cxn ang="0">
                    <a:pos x="csX2" y="csY2"/>
                  </a:cxn>
                  <a:cxn ang="0">
                    <a:pos x="csX3" y="csY3"/>
                  </a:cxn>
                </a:cxnLst>
                <a:rect l="l" t="t" r="r" b="b"/>
                <a:pathLst>
                  <a:path w="40882" h="30204">
                    <a:moveTo>
                      <a:pt x="35359" y="20082"/>
                    </a:moveTo>
                    <a:cubicBezTo>
                      <a:pt x="25397" y="23898"/>
                      <a:pt x="8797" y="25724"/>
                      <a:pt x="0" y="30205"/>
                    </a:cubicBezTo>
                    <a:lnTo>
                      <a:pt x="37847" y="0"/>
                    </a:lnTo>
                    <a:cubicBezTo>
                      <a:pt x="45651" y="1328"/>
                      <a:pt x="36021" y="16596"/>
                      <a:pt x="35359" y="20082"/>
                    </a:cubicBezTo>
                    <a:close/>
                  </a:path>
                </a:pathLst>
              </a:custGeom>
              <a:solidFill>
                <a:srgbClr val="C0C0C0"/>
              </a:solidFill>
              <a:ln w="16598" cap="flat">
                <a:noFill/>
                <a:prstDash val="solid"/>
                <a:miter/>
              </a:ln>
            </p:spPr>
            <p:txBody>
              <a:bodyPr/>
              <a:lstStyle/>
              <a:p>
                <a:endParaRPr lang="fr-FR"/>
              </a:p>
            </p:txBody>
          </p:sp>
          <p:sp>
            <p:nvSpPr>
              <p:cNvPr id="46" name="Forme libre 45">
                <a:extLst>
                  <a:ext uri="{FF2B5EF4-FFF2-40B4-BE49-F238E27FC236}">
                    <a16:creationId xmlns:a16="http://schemas.microsoft.com/office/drawing/2014/main" id="{6CE2F57F-9251-6FD7-F11F-3CFC4E45BE1E}"/>
                  </a:ext>
                </a:extLst>
              </p:cNvPr>
              <p:cNvSpPr/>
              <p:nvPr/>
            </p:nvSpPr>
            <p:spPr>
              <a:xfrm>
                <a:off x="-32360803" y="-7048340"/>
                <a:ext cx="163337" cy="1023573"/>
              </a:xfrm>
              <a:custGeom>
                <a:avLst/>
                <a:gdLst>
                  <a:gd name="csX0" fmla="*/ 77260 w 163337"/>
                  <a:gd name="csY0" fmla="*/ 890877 h 1023573"/>
                  <a:gd name="csX1" fmla="*/ 92367 w 163337"/>
                  <a:gd name="csY1" fmla="*/ 855694 h 1023573"/>
                  <a:gd name="csX2" fmla="*/ 43229 w 163337"/>
                  <a:gd name="csY2" fmla="*/ 826816 h 1023573"/>
                  <a:gd name="csX3" fmla="*/ 1398 w 163337"/>
                  <a:gd name="csY3" fmla="*/ 314330 h 1023573"/>
                  <a:gd name="csX4" fmla="*/ 11690 w 163337"/>
                  <a:gd name="csY4" fmla="*/ 1660 h 1023573"/>
                  <a:gd name="csX5" fmla="*/ 41237 w 163337"/>
                  <a:gd name="csY5" fmla="*/ 0 h 1023573"/>
                  <a:gd name="csX6" fmla="*/ 87386 w 163337"/>
                  <a:gd name="csY6" fmla="*/ 825489 h 1023573"/>
                  <a:gd name="csX7" fmla="*/ 162918 w 163337"/>
                  <a:gd name="csY7" fmla="*/ 765079 h 1023573"/>
                  <a:gd name="csX8" fmla="*/ 132704 w 163337"/>
                  <a:gd name="csY8" fmla="*/ 860838 h 1023573"/>
                  <a:gd name="csX9" fmla="*/ 132704 w 163337"/>
                  <a:gd name="csY9" fmla="*/ 865817 h 1023573"/>
                  <a:gd name="csX10" fmla="*/ 102493 w 163337"/>
                  <a:gd name="csY10" fmla="*/ 921248 h 1023573"/>
                  <a:gd name="csX11" fmla="*/ 67134 w 163337"/>
                  <a:gd name="csY11" fmla="*/ 1001905 h 1023573"/>
                  <a:gd name="csX12" fmla="*/ 36921 w 163337"/>
                  <a:gd name="csY12" fmla="*/ 1021986 h 1023573"/>
                  <a:gd name="csX13" fmla="*/ 47049 w 163337"/>
                  <a:gd name="csY13" fmla="*/ 951453 h 1023573"/>
                  <a:gd name="csX14" fmla="*/ 77260 w 163337"/>
                  <a:gd name="csY14" fmla="*/ 891043 h 10235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3337" h="1023573">
                    <a:moveTo>
                      <a:pt x="77260" y="890877"/>
                    </a:moveTo>
                    <a:cubicBezTo>
                      <a:pt x="81909" y="879094"/>
                      <a:pt x="91702" y="868639"/>
                      <a:pt x="92367" y="855694"/>
                    </a:cubicBezTo>
                    <a:cubicBezTo>
                      <a:pt x="89212" y="852872"/>
                      <a:pt x="56510" y="879260"/>
                      <a:pt x="43229" y="826816"/>
                    </a:cubicBezTo>
                    <a:cubicBezTo>
                      <a:pt x="12519" y="705665"/>
                      <a:pt x="4717" y="445770"/>
                      <a:pt x="1398" y="314330"/>
                    </a:cubicBezTo>
                    <a:cubicBezTo>
                      <a:pt x="401" y="274167"/>
                      <a:pt x="-4247" y="12613"/>
                      <a:pt x="11690" y="1660"/>
                    </a:cubicBezTo>
                    <a:lnTo>
                      <a:pt x="41237" y="0"/>
                    </a:lnTo>
                    <a:lnTo>
                      <a:pt x="87386" y="825489"/>
                    </a:lnTo>
                    <a:cubicBezTo>
                      <a:pt x="107804" y="800428"/>
                      <a:pt x="121583" y="758275"/>
                      <a:pt x="162918" y="765079"/>
                    </a:cubicBezTo>
                    <a:cubicBezTo>
                      <a:pt x="167400" y="799433"/>
                      <a:pt x="134530" y="829804"/>
                      <a:pt x="132704" y="860838"/>
                    </a:cubicBezTo>
                    <a:cubicBezTo>
                      <a:pt x="132704" y="862498"/>
                      <a:pt x="132538" y="864323"/>
                      <a:pt x="132704" y="865817"/>
                    </a:cubicBezTo>
                    <a:cubicBezTo>
                      <a:pt x="113283" y="867145"/>
                      <a:pt x="109630" y="905980"/>
                      <a:pt x="102493" y="921248"/>
                    </a:cubicBezTo>
                    <a:cubicBezTo>
                      <a:pt x="94691" y="937844"/>
                      <a:pt x="72113" y="994105"/>
                      <a:pt x="67134" y="1001905"/>
                    </a:cubicBezTo>
                    <a:cubicBezTo>
                      <a:pt x="64145" y="1006552"/>
                      <a:pt x="43395" y="1029786"/>
                      <a:pt x="36921" y="1021986"/>
                    </a:cubicBezTo>
                    <a:cubicBezTo>
                      <a:pt x="34929" y="997922"/>
                      <a:pt x="39577" y="974189"/>
                      <a:pt x="47049" y="951453"/>
                    </a:cubicBezTo>
                    <a:cubicBezTo>
                      <a:pt x="51529" y="937844"/>
                      <a:pt x="69459" y="910627"/>
                      <a:pt x="77260" y="891043"/>
                    </a:cubicBezTo>
                    <a:close/>
                  </a:path>
                </a:pathLst>
              </a:custGeom>
              <a:solidFill>
                <a:srgbClr val="111212"/>
              </a:solidFill>
              <a:ln w="16598" cap="flat">
                <a:noFill/>
                <a:prstDash val="solid"/>
                <a:miter/>
              </a:ln>
            </p:spPr>
            <p:txBody>
              <a:bodyPr/>
              <a:lstStyle/>
              <a:p>
                <a:endParaRPr lang="fr-FR"/>
              </a:p>
            </p:txBody>
          </p:sp>
          <p:sp>
            <p:nvSpPr>
              <p:cNvPr id="47" name="Forme libre 46">
                <a:extLst>
                  <a:ext uri="{FF2B5EF4-FFF2-40B4-BE49-F238E27FC236}">
                    <a16:creationId xmlns:a16="http://schemas.microsoft.com/office/drawing/2014/main" id="{321D6ECD-B17A-748F-3507-A6E472DF1BA4}"/>
                  </a:ext>
                </a:extLst>
              </p:cNvPr>
              <p:cNvSpPr/>
              <p:nvPr/>
            </p:nvSpPr>
            <p:spPr>
              <a:xfrm>
                <a:off x="-32223117" y="-6489034"/>
                <a:ext cx="256882" cy="316645"/>
              </a:xfrm>
              <a:custGeom>
                <a:avLst/>
                <a:gdLst>
                  <a:gd name="csX0" fmla="*/ 30211 w 256882"/>
                  <a:gd name="csY0" fmla="*/ 316470 h 316645"/>
                  <a:gd name="csX1" fmla="*/ 15107 w 256882"/>
                  <a:gd name="csY1" fmla="*/ 316470 h 316645"/>
                  <a:gd name="csX2" fmla="*/ 0 w 256882"/>
                  <a:gd name="csY2" fmla="*/ 296388 h 316645"/>
                  <a:gd name="csX3" fmla="*/ 146081 w 256882"/>
                  <a:gd name="csY3" fmla="*/ 94912 h 316645"/>
                  <a:gd name="csX4" fmla="*/ 254480 w 256882"/>
                  <a:gd name="csY4" fmla="*/ 24047 h 316645"/>
                  <a:gd name="csX5" fmla="*/ 30045 w 256882"/>
                  <a:gd name="csY5" fmla="*/ 316636 h 316645"/>
                </a:gdLst>
                <a:ahLst/>
                <a:cxnLst>
                  <a:cxn ang="0">
                    <a:pos x="csX0" y="csY0"/>
                  </a:cxn>
                  <a:cxn ang="0">
                    <a:pos x="csX1" y="csY1"/>
                  </a:cxn>
                  <a:cxn ang="0">
                    <a:pos x="csX2" y="csY2"/>
                  </a:cxn>
                  <a:cxn ang="0">
                    <a:pos x="csX3" y="csY3"/>
                  </a:cxn>
                  <a:cxn ang="0">
                    <a:pos x="csX4" y="csY4"/>
                  </a:cxn>
                  <a:cxn ang="0">
                    <a:pos x="csX5" y="csY5"/>
                  </a:cxn>
                </a:cxnLst>
                <a:rect l="l" t="t" r="r" b="b"/>
                <a:pathLst>
                  <a:path w="256882" h="316645">
                    <a:moveTo>
                      <a:pt x="30211" y="316470"/>
                    </a:moveTo>
                    <a:cubicBezTo>
                      <a:pt x="25399" y="317133"/>
                      <a:pt x="19587" y="315640"/>
                      <a:pt x="15107" y="316470"/>
                    </a:cubicBezTo>
                    <a:lnTo>
                      <a:pt x="0" y="296388"/>
                    </a:lnTo>
                    <a:cubicBezTo>
                      <a:pt x="35857" y="264026"/>
                      <a:pt x="104250" y="143040"/>
                      <a:pt x="146081" y="94912"/>
                    </a:cubicBezTo>
                    <a:cubicBezTo>
                      <a:pt x="153053" y="86946"/>
                      <a:pt x="275397" y="-55449"/>
                      <a:pt x="254480" y="24047"/>
                    </a:cubicBezTo>
                    <a:cubicBezTo>
                      <a:pt x="240204" y="78316"/>
                      <a:pt x="57270" y="246600"/>
                      <a:pt x="30045" y="316636"/>
                    </a:cubicBezTo>
                    <a:close/>
                  </a:path>
                </a:pathLst>
              </a:custGeom>
              <a:solidFill>
                <a:srgbClr val="111212"/>
              </a:solidFill>
              <a:ln w="16598" cap="flat">
                <a:noFill/>
                <a:prstDash val="solid"/>
                <a:miter/>
              </a:ln>
            </p:spPr>
            <p:txBody>
              <a:bodyPr/>
              <a:lstStyle/>
              <a:p>
                <a:endParaRPr lang="fr-FR"/>
              </a:p>
            </p:txBody>
          </p:sp>
          <p:sp>
            <p:nvSpPr>
              <p:cNvPr id="48" name="Forme libre 47">
                <a:extLst>
                  <a:ext uri="{FF2B5EF4-FFF2-40B4-BE49-F238E27FC236}">
                    <a16:creationId xmlns:a16="http://schemas.microsoft.com/office/drawing/2014/main" id="{FC7C117F-D0A6-BCEC-EA0C-F0A864B69AB3}"/>
                  </a:ext>
                </a:extLst>
              </p:cNvPr>
              <p:cNvSpPr/>
              <p:nvPr/>
            </p:nvSpPr>
            <p:spPr>
              <a:xfrm>
                <a:off x="-32319649" y="-6158451"/>
                <a:ext cx="36106" cy="61398"/>
              </a:xfrm>
              <a:custGeom>
                <a:avLst/>
                <a:gdLst>
                  <a:gd name="csX0" fmla="*/ 36107 w 36106"/>
                  <a:gd name="csY0" fmla="*/ 989 h 61398"/>
                  <a:gd name="csX1" fmla="*/ 5895 w 36106"/>
                  <a:gd name="csY1" fmla="*/ 61398 h 61398"/>
                  <a:gd name="csX2" fmla="*/ 36107 w 36106"/>
                  <a:gd name="csY2" fmla="*/ 989 h 61398"/>
                </a:gdLst>
                <a:ahLst/>
                <a:cxnLst>
                  <a:cxn ang="0">
                    <a:pos x="csX0" y="csY0"/>
                  </a:cxn>
                  <a:cxn ang="0">
                    <a:pos x="csX1" y="csY1"/>
                  </a:cxn>
                  <a:cxn ang="0">
                    <a:pos x="csX2" y="csY2"/>
                  </a:cxn>
                </a:cxnLst>
                <a:rect l="l" t="t" r="r" b="b"/>
                <a:pathLst>
                  <a:path w="36106" h="61398">
                    <a:moveTo>
                      <a:pt x="36107" y="989"/>
                    </a:moveTo>
                    <a:cubicBezTo>
                      <a:pt x="28305" y="20572"/>
                      <a:pt x="10376" y="47790"/>
                      <a:pt x="5895" y="61398"/>
                    </a:cubicBezTo>
                    <a:cubicBezTo>
                      <a:pt x="-5394" y="35011"/>
                      <a:pt x="-3069" y="-6977"/>
                      <a:pt x="36107" y="989"/>
                    </a:cubicBezTo>
                    <a:close/>
                  </a:path>
                </a:pathLst>
              </a:custGeom>
              <a:solidFill>
                <a:srgbClr val="C0C0C0"/>
              </a:solidFill>
              <a:ln w="16598" cap="flat">
                <a:noFill/>
                <a:prstDash val="solid"/>
                <a:miter/>
              </a:ln>
            </p:spPr>
            <p:txBody>
              <a:bodyPr/>
              <a:lstStyle/>
              <a:p>
                <a:endParaRPr lang="fr-FR"/>
              </a:p>
            </p:txBody>
          </p:sp>
          <p:sp>
            <p:nvSpPr>
              <p:cNvPr id="49" name="Forme libre 48">
                <a:extLst>
                  <a:ext uri="{FF2B5EF4-FFF2-40B4-BE49-F238E27FC236}">
                    <a16:creationId xmlns:a16="http://schemas.microsoft.com/office/drawing/2014/main" id="{86B4F8B3-A59C-4C2C-A9AC-28E758C90850}"/>
                  </a:ext>
                </a:extLst>
              </p:cNvPr>
              <p:cNvSpPr/>
              <p:nvPr/>
            </p:nvSpPr>
            <p:spPr>
              <a:xfrm>
                <a:off x="-32228226" y="-6192812"/>
                <a:ext cx="20215" cy="25580"/>
              </a:xfrm>
              <a:custGeom>
                <a:avLst/>
                <a:gdLst>
                  <a:gd name="csX0" fmla="*/ 5108 w 20215"/>
                  <a:gd name="csY0" fmla="*/ 0 h 25580"/>
                  <a:gd name="csX1" fmla="*/ 20215 w 20215"/>
                  <a:gd name="csY1" fmla="*/ 20081 h 25580"/>
                  <a:gd name="csX2" fmla="*/ 127 w 20215"/>
                  <a:gd name="csY2" fmla="*/ 25060 h 25580"/>
                  <a:gd name="csX3" fmla="*/ 127 w 20215"/>
                  <a:gd name="csY3" fmla="*/ 9958 h 25580"/>
                  <a:gd name="csX4" fmla="*/ 127 w 20215"/>
                  <a:gd name="csY4" fmla="*/ 4979 h 25580"/>
                  <a:gd name="csX5" fmla="*/ 5108 w 20215"/>
                  <a:gd name="csY5" fmla="*/ 0 h 25580"/>
                </a:gdLst>
                <a:ahLst/>
                <a:cxnLst>
                  <a:cxn ang="0">
                    <a:pos x="csX0" y="csY0"/>
                  </a:cxn>
                  <a:cxn ang="0">
                    <a:pos x="csX1" y="csY1"/>
                  </a:cxn>
                  <a:cxn ang="0">
                    <a:pos x="csX2" y="csY2"/>
                  </a:cxn>
                  <a:cxn ang="0">
                    <a:pos x="csX3" y="csY3"/>
                  </a:cxn>
                  <a:cxn ang="0">
                    <a:pos x="csX4" y="csY4"/>
                  </a:cxn>
                  <a:cxn ang="0">
                    <a:pos x="csX5" y="csY5"/>
                  </a:cxn>
                </a:cxnLst>
                <a:rect l="l" t="t" r="r" b="b"/>
                <a:pathLst>
                  <a:path w="20215" h="25580">
                    <a:moveTo>
                      <a:pt x="5108" y="0"/>
                    </a:moveTo>
                    <a:lnTo>
                      <a:pt x="20215" y="20081"/>
                    </a:lnTo>
                    <a:cubicBezTo>
                      <a:pt x="14570" y="21243"/>
                      <a:pt x="7931" y="27383"/>
                      <a:pt x="127" y="25060"/>
                    </a:cubicBezTo>
                    <a:cubicBezTo>
                      <a:pt x="-369" y="20081"/>
                      <a:pt x="792" y="14771"/>
                      <a:pt x="127" y="9958"/>
                    </a:cubicBezTo>
                    <a:cubicBezTo>
                      <a:pt x="-39" y="8464"/>
                      <a:pt x="127" y="6473"/>
                      <a:pt x="127" y="4979"/>
                    </a:cubicBezTo>
                    <a:cubicBezTo>
                      <a:pt x="1953" y="3319"/>
                      <a:pt x="3449" y="1494"/>
                      <a:pt x="5108" y="0"/>
                    </a:cubicBezTo>
                    <a:close/>
                  </a:path>
                </a:pathLst>
              </a:custGeom>
              <a:solidFill>
                <a:srgbClr val="C0C0C0"/>
              </a:solidFill>
              <a:ln w="16598" cap="flat">
                <a:noFill/>
                <a:prstDash val="solid"/>
                <a:miter/>
              </a:ln>
            </p:spPr>
            <p:txBody>
              <a:bodyPr/>
              <a:lstStyle/>
              <a:p>
                <a:endParaRPr lang="fr-FR"/>
              </a:p>
            </p:txBody>
          </p:sp>
          <p:sp>
            <p:nvSpPr>
              <p:cNvPr id="50" name="Forme libre 49">
                <a:extLst>
                  <a:ext uri="{FF2B5EF4-FFF2-40B4-BE49-F238E27FC236}">
                    <a16:creationId xmlns:a16="http://schemas.microsoft.com/office/drawing/2014/main" id="{1F1968DA-A3F0-63FE-C002-AEA8ECA20FBF}"/>
                  </a:ext>
                </a:extLst>
              </p:cNvPr>
              <p:cNvSpPr/>
              <p:nvPr/>
            </p:nvSpPr>
            <p:spPr>
              <a:xfrm>
                <a:off x="-32296751" y="-9024600"/>
                <a:ext cx="421782" cy="585011"/>
              </a:xfrm>
              <a:custGeom>
                <a:avLst/>
                <a:gdLst>
                  <a:gd name="csX0" fmla="*/ 421407 w 421782"/>
                  <a:gd name="csY0" fmla="*/ 45307 h 585011"/>
                  <a:gd name="csX1" fmla="*/ 421407 w 421782"/>
                  <a:gd name="csY1" fmla="*/ 55431 h 585011"/>
                  <a:gd name="csX2" fmla="*/ 343387 w 421782"/>
                  <a:gd name="csY2" fmla="*/ 231847 h 585011"/>
                  <a:gd name="csX3" fmla="*/ 15699 w 421782"/>
                  <a:gd name="csY3" fmla="*/ 585012 h 585011"/>
                  <a:gd name="csX4" fmla="*/ 129078 w 421782"/>
                  <a:gd name="csY4" fmla="*/ 435979 h 585011"/>
                  <a:gd name="csX5" fmla="*/ 365797 w 421782"/>
                  <a:gd name="csY5" fmla="*/ 55431 h 585011"/>
                  <a:gd name="csX6" fmla="*/ 398831 w 421782"/>
                  <a:gd name="csY6" fmla="*/ 0 h 585011"/>
                  <a:gd name="csX7" fmla="*/ 419083 w 421782"/>
                  <a:gd name="csY7" fmla="*/ 4813 h 585011"/>
                  <a:gd name="csX8" fmla="*/ 421241 w 421782"/>
                  <a:gd name="csY8" fmla="*/ 45473 h 5850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21782" h="585011">
                    <a:moveTo>
                      <a:pt x="421407" y="45307"/>
                    </a:moveTo>
                    <a:lnTo>
                      <a:pt x="421407" y="55431"/>
                    </a:lnTo>
                    <a:cubicBezTo>
                      <a:pt x="402152" y="80491"/>
                      <a:pt x="366295" y="189859"/>
                      <a:pt x="343387" y="231847"/>
                    </a:cubicBezTo>
                    <a:cubicBezTo>
                      <a:pt x="270678" y="364782"/>
                      <a:pt x="147337" y="509002"/>
                      <a:pt x="15699" y="585012"/>
                    </a:cubicBezTo>
                    <a:cubicBezTo>
                      <a:pt x="-51699" y="574556"/>
                      <a:pt x="119118" y="446434"/>
                      <a:pt x="129078" y="435979"/>
                    </a:cubicBezTo>
                    <a:cubicBezTo>
                      <a:pt x="254908" y="303708"/>
                      <a:pt x="292922" y="216745"/>
                      <a:pt x="365797" y="55431"/>
                    </a:cubicBezTo>
                    <a:cubicBezTo>
                      <a:pt x="373432" y="38669"/>
                      <a:pt x="381070" y="2489"/>
                      <a:pt x="398831" y="0"/>
                    </a:cubicBezTo>
                    <a:lnTo>
                      <a:pt x="419083" y="4813"/>
                    </a:lnTo>
                    <a:cubicBezTo>
                      <a:pt x="423233" y="17924"/>
                      <a:pt x="421407" y="32030"/>
                      <a:pt x="421241" y="45473"/>
                    </a:cubicBezTo>
                    <a:close/>
                  </a:path>
                </a:pathLst>
              </a:custGeom>
              <a:solidFill>
                <a:srgbClr val="111212"/>
              </a:solidFill>
              <a:ln w="16598" cap="flat">
                <a:noFill/>
                <a:prstDash val="solid"/>
                <a:miter/>
              </a:ln>
            </p:spPr>
            <p:txBody>
              <a:bodyPr/>
              <a:lstStyle/>
              <a:p>
                <a:endParaRPr lang="fr-FR"/>
              </a:p>
            </p:txBody>
          </p:sp>
          <p:sp>
            <p:nvSpPr>
              <p:cNvPr id="51" name="Forme libre 50">
                <a:extLst>
                  <a:ext uri="{FF2B5EF4-FFF2-40B4-BE49-F238E27FC236}">
                    <a16:creationId xmlns:a16="http://schemas.microsoft.com/office/drawing/2014/main" id="{F651FA71-F75C-A48F-DD3B-63D01B396C2D}"/>
                  </a:ext>
                </a:extLst>
              </p:cNvPr>
              <p:cNvSpPr/>
              <p:nvPr/>
            </p:nvSpPr>
            <p:spPr>
              <a:xfrm>
                <a:off x="-32479073" y="-8761340"/>
                <a:ext cx="90519" cy="372567"/>
              </a:xfrm>
              <a:custGeom>
                <a:avLst/>
                <a:gdLst>
                  <a:gd name="csX0" fmla="*/ 49281 w 90519"/>
                  <a:gd name="csY0" fmla="*/ 13894 h 372567"/>
                  <a:gd name="csX1" fmla="*/ 85637 w 90519"/>
                  <a:gd name="csY1" fmla="*/ 3770 h 372567"/>
                  <a:gd name="csX2" fmla="*/ 49448 w 90519"/>
                  <a:gd name="csY2" fmla="*/ 172718 h 372567"/>
                  <a:gd name="csX3" fmla="*/ 58412 w 90519"/>
                  <a:gd name="csY3" fmla="*/ 357930 h 372567"/>
                  <a:gd name="csX4" fmla="*/ 13925 w 90519"/>
                  <a:gd name="csY4" fmla="*/ 356603 h 372567"/>
                  <a:gd name="csX5" fmla="*/ 39155 w 90519"/>
                  <a:gd name="csY5" fmla="*/ 28996 h 372567"/>
                  <a:gd name="csX6" fmla="*/ 44136 w 90519"/>
                  <a:gd name="csY6" fmla="*/ 24017 h 372567"/>
                  <a:gd name="csX7" fmla="*/ 49117 w 90519"/>
                  <a:gd name="csY7" fmla="*/ 13894 h 3725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0519" h="372567">
                    <a:moveTo>
                      <a:pt x="49281" y="13894"/>
                    </a:moveTo>
                    <a:cubicBezTo>
                      <a:pt x="58412" y="4102"/>
                      <a:pt x="72522" y="-5524"/>
                      <a:pt x="85637" y="3770"/>
                    </a:cubicBezTo>
                    <a:cubicBezTo>
                      <a:pt x="106553" y="18707"/>
                      <a:pt x="53764" y="136041"/>
                      <a:pt x="49448" y="172718"/>
                    </a:cubicBezTo>
                    <a:cubicBezTo>
                      <a:pt x="41646" y="237111"/>
                      <a:pt x="50777" y="294201"/>
                      <a:pt x="58412" y="357930"/>
                    </a:cubicBezTo>
                    <a:cubicBezTo>
                      <a:pt x="47954" y="379339"/>
                      <a:pt x="24381" y="375854"/>
                      <a:pt x="13925" y="356603"/>
                    </a:cubicBezTo>
                    <a:cubicBezTo>
                      <a:pt x="1805" y="259350"/>
                      <a:pt x="-19442" y="119113"/>
                      <a:pt x="39155" y="28996"/>
                    </a:cubicBezTo>
                    <a:cubicBezTo>
                      <a:pt x="40651" y="27337"/>
                      <a:pt x="42975" y="25843"/>
                      <a:pt x="44136" y="24017"/>
                    </a:cubicBezTo>
                    <a:cubicBezTo>
                      <a:pt x="46128" y="21030"/>
                      <a:pt x="47289" y="16051"/>
                      <a:pt x="49117" y="13894"/>
                    </a:cubicBezTo>
                    <a:close/>
                  </a:path>
                </a:pathLst>
              </a:custGeom>
              <a:solidFill>
                <a:srgbClr val="111212"/>
              </a:solidFill>
              <a:ln w="16598" cap="flat">
                <a:noFill/>
                <a:prstDash val="solid"/>
                <a:miter/>
              </a:ln>
            </p:spPr>
            <p:txBody>
              <a:bodyPr/>
              <a:lstStyle/>
              <a:p>
                <a:endParaRPr lang="fr-FR"/>
              </a:p>
            </p:txBody>
          </p:sp>
          <p:sp>
            <p:nvSpPr>
              <p:cNvPr id="52" name="Forme libre 51">
                <a:extLst>
                  <a:ext uri="{FF2B5EF4-FFF2-40B4-BE49-F238E27FC236}">
                    <a16:creationId xmlns:a16="http://schemas.microsoft.com/office/drawing/2014/main" id="{2F14CE09-36FD-5FB7-5B3D-2C9803DF9C09}"/>
                  </a:ext>
                </a:extLst>
              </p:cNvPr>
              <p:cNvSpPr/>
              <p:nvPr/>
            </p:nvSpPr>
            <p:spPr>
              <a:xfrm>
                <a:off x="-29078376" y="-8858474"/>
                <a:ext cx="85989" cy="45473"/>
              </a:xfrm>
              <a:custGeom>
                <a:avLst/>
                <a:gdLst>
                  <a:gd name="csX0" fmla="*/ 85325 w 85989"/>
                  <a:gd name="csY0" fmla="*/ 15766 h 45473"/>
                  <a:gd name="csX1" fmla="*/ 85990 w 85989"/>
                  <a:gd name="csY1" fmla="*/ 45473 h 45473"/>
                  <a:gd name="csX2" fmla="*/ 0 w 85989"/>
                  <a:gd name="csY2" fmla="*/ 22239 h 45473"/>
                  <a:gd name="csX3" fmla="*/ 8799 w 85989"/>
                  <a:gd name="csY3" fmla="*/ 0 h 45473"/>
                  <a:gd name="csX4" fmla="*/ 85325 w 85989"/>
                  <a:gd name="csY4" fmla="*/ 15766 h 45473"/>
                </a:gdLst>
                <a:ahLst/>
                <a:cxnLst>
                  <a:cxn ang="0">
                    <a:pos x="csX0" y="csY0"/>
                  </a:cxn>
                  <a:cxn ang="0">
                    <a:pos x="csX1" y="csY1"/>
                  </a:cxn>
                  <a:cxn ang="0">
                    <a:pos x="csX2" y="csY2"/>
                  </a:cxn>
                  <a:cxn ang="0">
                    <a:pos x="csX3" y="csY3"/>
                  </a:cxn>
                  <a:cxn ang="0">
                    <a:pos x="csX4" y="csY4"/>
                  </a:cxn>
                </a:cxnLst>
                <a:rect l="l" t="t" r="r" b="b"/>
                <a:pathLst>
                  <a:path w="85989" h="45473">
                    <a:moveTo>
                      <a:pt x="85325" y="15766"/>
                    </a:moveTo>
                    <a:lnTo>
                      <a:pt x="85990" y="45473"/>
                    </a:lnTo>
                    <a:lnTo>
                      <a:pt x="0" y="22239"/>
                    </a:lnTo>
                    <a:lnTo>
                      <a:pt x="8799" y="0"/>
                    </a:lnTo>
                    <a:lnTo>
                      <a:pt x="85325" y="15766"/>
                    </a:lnTo>
                    <a:close/>
                  </a:path>
                </a:pathLst>
              </a:custGeom>
              <a:solidFill>
                <a:srgbClr val="C0C0C0"/>
              </a:solidFill>
              <a:ln w="16598" cap="flat">
                <a:noFill/>
                <a:prstDash val="solid"/>
                <a:miter/>
              </a:ln>
            </p:spPr>
            <p:txBody>
              <a:bodyPr/>
              <a:lstStyle/>
              <a:p>
                <a:endParaRPr lang="fr-FR"/>
              </a:p>
            </p:txBody>
          </p:sp>
          <p:sp>
            <p:nvSpPr>
              <p:cNvPr id="53" name="Forme libre 52">
                <a:extLst>
                  <a:ext uri="{FF2B5EF4-FFF2-40B4-BE49-F238E27FC236}">
                    <a16:creationId xmlns:a16="http://schemas.microsoft.com/office/drawing/2014/main" id="{25D83C0F-67FC-26D0-EDA3-CD5615F6C143}"/>
                  </a:ext>
                </a:extLst>
              </p:cNvPr>
              <p:cNvSpPr/>
              <p:nvPr/>
            </p:nvSpPr>
            <p:spPr>
              <a:xfrm>
                <a:off x="-30379551" y="-7238863"/>
                <a:ext cx="397792" cy="60038"/>
              </a:xfrm>
              <a:custGeom>
                <a:avLst/>
                <a:gdLst>
                  <a:gd name="csX0" fmla="*/ 397793 w 397792"/>
                  <a:gd name="csY0" fmla="*/ 37009 h 60038"/>
                  <a:gd name="csX1" fmla="*/ 8351 w 397792"/>
                  <a:gd name="csY1" fmla="*/ 48793 h 60038"/>
                  <a:gd name="csX2" fmla="*/ 20967 w 397792"/>
                  <a:gd name="csY2" fmla="*/ 332 h 60038"/>
                  <a:gd name="csX3" fmla="*/ 394638 w 397792"/>
                  <a:gd name="csY3" fmla="*/ 0 h 60038"/>
                  <a:gd name="csX4" fmla="*/ 397793 w 397792"/>
                  <a:gd name="csY4" fmla="*/ 37009 h 60038"/>
                </a:gdLst>
                <a:ahLst/>
                <a:cxnLst>
                  <a:cxn ang="0">
                    <a:pos x="csX0" y="csY0"/>
                  </a:cxn>
                  <a:cxn ang="0">
                    <a:pos x="csX1" y="csY1"/>
                  </a:cxn>
                  <a:cxn ang="0">
                    <a:pos x="csX2" y="csY2"/>
                  </a:cxn>
                  <a:cxn ang="0">
                    <a:pos x="csX3" y="csY3"/>
                  </a:cxn>
                  <a:cxn ang="0">
                    <a:pos x="csX4" y="csY4"/>
                  </a:cxn>
                </a:cxnLst>
                <a:rect l="l" t="t" r="r" b="b"/>
                <a:pathLst>
                  <a:path w="397792" h="60038">
                    <a:moveTo>
                      <a:pt x="397793" y="37009"/>
                    </a:moveTo>
                    <a:cubicBezTo>
                      <a:pt x="376212" y="62567"/>
                      <a:pt x="26280" y="67380"/>
                      <a:pt x="8351" y="48793"/>
                    </a:cubicBezTo>
                    <a:cubicBezTo>
                      <a:pt x="-6588" y="32363"/>
                      <a:pt x="-944" y="7468"/>
                      <a:pt x="20967" y="332"/>
                    </a:cubicBezTo>
                    <a:lnTo>
                      <a:pt x="394638" y="0"/>
                    </a:lnTo>
                    <a:lnTo>
                      <a:pt x="397793" y="37009"/>
                    </a:lnTo>
                    <a:close/>
                  </a:path>
                </a:pathLst>
              </a:custGeom>
              <a:solidFill>
                <a:srgbClr val="111212"/>
              </a:solidFill>
              <a:ln w="16598" cap="flat">
                <a:noFill/>
                <a:prstDash val="solid"/>
                <a:miter/>
              </a:ln>
            </p:spPr>
            <p:txBody>
              <a:bodyPr/>
              <a:lstStyle/>
              <a:p>
                <a:endParaRPr lang="fr-FR"/>
              </a:p>
            </p:txBody>
          </p:sp>
          <p:sp>
            <p:nvSpPr>
              <p:cNvPr id="54" name="Forme libre 53">
                <a:extLst>
                  <a:ext uri="{FF2B5EF4-FFF2-40B4-BE49-F238E27FC236}">
                    <a16:creationId xmlns:a16="http://schemas.microsoft.com/office/drawing/2014/main" id="{A35528EF-FA11-1C26-90ED-47BD5ED37B7A}"/>
                  </a:ext>
                </a:extLst>
              </p:cNvPr>
              <p:cNvSpPr/>
              <p:nvPr/>
            </p:nvSpPr>
            <p:spPr>
              <a:xfrm>
                <a:off x="-32439751" y="-8737322"/>
                <a:ext cx="4980" cy="4978"/>
              </a:xfrm>
              <a:custGeom>
                <a:avLst/>
                <a:gdLst>
                  <a:gd name="csX0" fmla="*/ 0 w 4980"/>
                  <a:gd name="csY0" fmla="*/ 4979 h 4978"/>
                  <a:gd name="csX1" fmla="*/ 4981 w 4980"/>
                  <a:gd name="csY1" fmla="*/ 0 h 4978"/>
                  <a:gd name="csX2" fmla="*/ 0 w 4980"/>
                  <a:gd name="csY2" fmla="*/ 4979 h 4978"/>
                </a:gdLst>
                <a:ahLst/>
                <a:cxnLst>
                  <a:cxn ang="0">
                    <a:pos x="csX0" y="csY0"/>
                  </a:cxn>
                  <a:cxn ang="0">
                    <a:pos x="csX1" y="csY1"/>
                  </a:cxn>
                  <a:cxn ang="0">
                    <a:pos x="csX2" y="csY2"/>
                  </a:cxn>
                </a:cxnLst>
                <a:rect l="l" t="t" r="r" b="b"/>
                <a:pathLst>
                  <a:path w="4980" h="4978">
                    <a:moveTo>
                      <a:pt x="0" y="4979"/>
                    </a:moveTo>
                    <a:cubicBezTo>
                      <a:pt x="1329" y="2987"/>
                      <a:pt x="3487" y="1659"/>
                      <a:pt x="4981" y="0"/>
                    </a:cubicBezTo>
                    <a:cubicBezTo>
                      <a:pt x="3654" y="1991"/>
                      <a:pt x="1495" y="3319"/>
                      <a:pt x="0" y="4979"/>
                    </a:cubicBezTo>
                    <a:close/>
                  </a:path>
                </a:pathLst>
              </a:custGeom>
              <a:solidFill>
                <a:srgbClr val="C0C0C0"/>
              </a:solidFill>
              <a:ln w="16598" cap="flat">
                <a:noFill/>
                <a:prstDash val="solid"/>
                <a:miter/>
              </a:ln>
            </p:spPr>
            <p:txBody>
              <a:bodyPr/>
              <a:lstStyle/>
              <a:p>
                <a:endParaRPr lang="fr-FR"/>
              </a:p>
            </p:txBody>
          </p:sp>
          <p:sp>
            <p:nvSpPr>
              <p:cNvPr id="55" name="Forme libre 54">
                <a:extLst>
                  <a:ext uri="{FF2B5EF4-FFF2-40B4-BE49-F238E27FC236}">
                    <a16:creationId xmlns:a16="http://schemas.microsoft.com/office/drawing/2014/main" id="{479FC9DB-6B5E-D783-EBDB-179C68F1DB79}"/>
                  </a:ext>
                </a:extLst>
              </p:cNvPr>
              <p:cNvSpPr/>
              <p:nvPr/>
            </p:nvSpPr>
            <p:spPr>
              <a:xfrm>
                <a:off x="-31875344" y="-8979127"/>
                <a:ext cx="16600" cy="4978"/>
              </a:xfrm>
              <a:custGeom>
                <a:avLst/>
                <a:gdLst>
                  <a:gd name="csX0" fmla="*/ 0 w 16600"/>
                  <a:gd name="csY0" fmla="*/ 4979 h 4978"/>
                  <a:gd name="csX1" fmla="*/ 0 w 16600"/>
                  <a:gd name="csY1" fmla="*/ 0 h 4978"/>
                  <a:gd name="csX2" fmla="*/ 0 w 16600"/>
                  <a:gd name="csY2" fmla="*/ 4979 h 4978"/>
                </a:gdLst>
                <a:ahLst/>
                <a:cxnLst>
                  <a:cxn ang="0">
                    <a:pos x="csX0" y="csY0"/>
                  </a:cxn>
                  <a:cxn ang="0">
                    <a:pos x="csX1" y="csY1"/>
                  </a:cxn>
                  <a:cxn ang="0">
                    <a:pos x="csX2" y="csY2"/>
                  </a:cxn>
                </a:cxnLst>
                <a:rect l="l" t="t" r="r" b="b"/>
                <a:pathLst>
                  <a:path w="16600" h="4978">
                    <a:moveTo>
                      <a:pt x="0" y="4979"/>
                    </a:moveTo>
                    <a:lnTo>
                      <a:pt x="0" y="0"/>
                    </a:lnTo>
                    <a:cubicBezTo>
                      <a:pt x="0" y="1660"/>
                      <a:pt x="0" y="3319"/>
                      <a:pt x="0" y="4979"/>
                    </a:cubicBezTo>
                    <a:close/>
                  </a:path>
                </a:pathLst>
              </a:custGeom>
              <a:solidFill>
                <a:srgbClr val="C0C0C0"/>
              </a:solidFill>
              <a:ln w="16598" cap="flat">
                <a:noFill/>
                <a:prstDash val="solid"/>
                <a:miter/>
              </a:ln>
            </p:spPr>
            <p:txBody>
              <a:bodyPr/>
              <a:lstStyle/>
              <a:p>
                <a:endParaRPr lang="fr-FR"/>
              </a:p>
            </p:txBody>
          </p:sp>
        </p:grpSp>
      </p:grpSp>
      <p:grpSp>
        <p:nvGrpSpPr>
          <p:cNvPr id="56" name="Group 2">
            <a:extLst>
              <a:ext uri="{FF2B5EF4-FFF2-40B4-BE49-F238E27FC236}">
                <a16:creationId xmlns:a16="http://schemas.microsoft.com/office/drawing/2014/main" id="{3154408B-E7B7-50C8-5F59-A41C61121430}"/>
              </a:ext>
            </a:extLst>
          </p:cNvPr>
          <p:cNvGrpSpPr/>
          <p:nvPr/>
        </p:nvGrpSpPr>
        <p:grpSpPr>
          <a:xfrm>
            <a:off x="6515100" y="1815599"/>
            <a:ext cx="4651197" cy="3044479"/>
            <a:chOff x="332936" y="2504656"/>
            <a:chExt cx="2926080" cy="3044479"/>
          </a:xfrm>
        </p:grpSpPr>
        <p:sp>
          <p:nvSpPr>
            <p:cNvPr id="57" name="TextBox 3">
              <a:extLst>
                <a:ext uri="{FF2B5EF4-FFF2-40B4-BE49-F238E27FC236}">
                  <a16:creationId xmlns:a16="http://schemas.microsoft.com/office/drawing/2014/main" id="{128AC745-E1FD-D9B2-9EC4-FD0C7B6839B1}"/>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2"/>
                  </a:solidFill>
                </a:rPr>
                <a:t>Lorem Ipsum</a:t>
              </a:r>
            </a:p>
          </p:txBody>
        </p:sp>
        <p:sp>
          <p:nvSpPr>
            <p:cNvPr id="58" name="TextBox 4">
              <a:extLst>
                <a:ext uri="{FF2B5EF4-FFF2-40B4-BE49-F238E27FC236}">
                  <a16:creationId xmlns:a16="http://schemas.microsoft.com/office/drawing/2014/main" id="{7C742C0F-D7B4-E254-B5BA-F2A6FE2E01BF}"/>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60" name="Title 59">
            <a:extLst>
              <a:ext uri="{FF2B5EF4-FFF2-40B4-BE49-F238E27FC236}">
                <a16:creationId xmlns:a16="http://schemas.microsoft.com/office/drawing/2014/main" id="{A1AF0C93-17F7-B0E1-156E-A36FA0B06D77}"/>
              </a:ext>
            </a:extLst>
          </p:cNvPr>
          <p:cNvSpPr>
            <a:spLocks noGrp="1"/>
          </p:cNvSpPr>
          <p:nvPr>
            <p:ph type="title"/>
          </p:nvPr>
        </p:nvSpPr>
        <p:spPr/>
        <p:txBody>
          <a:bodyPr/>
          <a:lstStyle/>
          <a:p>
            <a:r>
              <a:rPr lang="en-US" dirty="0"/>
              <a:t>Coffee Break Doodle Sticker – Slide Template</a:t>
            </a:r>
          </a:p>
        </p:txBody>
      </p:sp>
    </p:spTree>
    <p:extLst>
      <p:ext uri="{BB962C8B-B14F-4D97-AF65-F5344CB8AC3E}">
        <p14:creationId xmlns:p14="http://schemas.microsoft.com/office/powerpoint/2010/main" val="634098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9566</TotalTime>
  <Words>232</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Coffee Break Doodle Sticker – Slide Template</vt:lpstr>
      <vt:lpstr>Coffee Break Doodle Sticker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Coffee Break Doodle Sticker</dc:title>
  <dc:creator>PresentationGO.com</dc:creator>
  <dc:description>© Copyright PresentationGO.com - Do not distribute or sale without written permission.</dc:description>
  <cp:lastModifiedBy>Christophe Barroche</cp:lastModifiedBy>
  <cp:revision>68</cp:revision>
  <dcterms:created xsi:type="dcterms:W3CDTF">2014-11-26T05:14:11Z</dcterms:created>
  <dcterms:modified xsi:type="dcterms:W3CDTF">2025-12-15T18:41:21Z</dcterms:modified>
  <cp:category>Graphics &amp; Metaphors</cp:category>
</cp:coreProperties>
</file>