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7" r:id="rId4"/>
    <p:sldId id="40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2DA"/>
    <a:srgbClr val="CEBA8B"/>
    <a:srgbClr val="EBE3D1"/>
    <a:srgbClr val="F595A6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670D5-8D1D-E6E4-E694-404334372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1BABBB-013E-7A74-2D5A-1DFEC4658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7A8EC-B23C-99C4-8A2C-36836D072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9A712-F44D-D1DD-429B-92FDC6E0E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13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5D11B-CC0B-DD78-2C31-F002CE95C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101D3-5DF3-6B9F-64B2-7138DEAAB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6F54D5-4EAA-B413-D64A-AA9EF870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04F7E-FC69-A64B-274D-63F1CBC03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59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860A3-5D4C-D270-1590-77B47956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692F-FB37-6C15-A9C0-8D7C2C07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Cycle Workflow – Slide Template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486715B-BE50-603E-4B1A-3554F26C2125}"/>
              </a:ext>
            </a:extLst>
          </p:cNvPr>
          <p:cNvSpPr/>
          <p:nvPr/>
        </p:nvSpPr>
        <p:spPr>
          <a:xfrm>
            <a:off x="4540304" y="1257608"/>
            <a:ext cx="1453896" cy="1449578"/>
          </a:xfrm>
          <a:custGeom>
            <a:avLst/>
            <a:gdLst>
              <a:gd name="csX0" fmla="*/ 726948 w 1453896"/>
              <a:gd name="csY0" fmla="*/ 0 h 1449578"/>
              <a:gd name="csX1" fmla="*/ 1453896 w 1453896"/>
              <a:gd name="csY1" fmla="*/ 726948 h 1449578"/>
              <a:gd name="csX2" fmla="*/ 1396769 w 1453896"/>
              <a:gd name="csY2" fmla="*/ 1009909 h 1449578"/>
              <a:gd name="csX3" fmla="*/ 1371818 w 1453896"/>
              <a:gd name="csY3" fmla="*/ 1055878 h 1449578"/>
              <a:gd name="csX4" fmla="*/ 1327608 w 1453896"/>
              <a:gd name="csY4" fmla="*/ 1062626 h 1449578"/>
              <a:gd name="csX5" fmla="*/ 755422 w 1453896"/>
              <a:gd name="csY5" fmla="*/ 1371117 h 1449578"/>
              <a:gd name="csX6" fmla="*/ 684112 w 1453896"/>
              <a:gd name="csY6" fmla="*/ 1449578 h 1449578"/>
              <a:gd name="csX7" fmla="*/ 580443 w 1453896"/>
              <a:gd name="csY7" fmla="*/ 1439127 h 1449578"/>
              <a:gd name="csX8" fmla="*/ 0 w 1453896"/>
              <a:gd name="csY8" fmla="*/ 726948 h 1449578"/>
              <a:gd name="csX9" fmla="*/ 726948 w 1453896"/>
              <a:gd name="csY9" fmla="*/ 0 h 1449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53896" h="1449578">
                <a:moveTo>
                  <a:pt x="726948" y="0"/>
                </a:moveTo>
                <a:cubicBezTo>
                  <a:pt x="1128430" y="0"/>
                  <a:pt x="1453896" y="325466"/>
                  <a:pt x="1453896" y="726948"/>
                </a:cubicBezTo>
                <a:cubicBezTo>
                  <a:pt x="1453896" y="827319"/>
                  <a:pt x="1433555" y="922938"/>
                  <a:pt x="1396769" y="1009909"/>
                </a:cubicBezTo>
                <a:lnTo>
                  <a:pt x="1371818" y="1055878"/>
                </a:lnTo>
                <a:lnTo>
                  <a:pt x="1327608" y="1062626"/>
                </a:lnTo>
                <a:cubicBezTo>
                  <a:pt x="1106583" y="1107854"/>
                  <a:pt x="909028" y="1217511"/>
                  <a:pt x="755422" y="1371117"/>
                </a:cubicBezTo>
                <a:lnTo>
                  <a:pt x="684112" y="1449578"/>
                </a:lnTo>
                <a:lnTo>
                  <a:pt x="580443" y="1439127"/>
                </a:lnTo>
                <a:cubicBezTo>
                  <a:pt x="249185" y="1371342"/>
                  <a:pt x="0" y="1078245"/>
                  <a:pt x="0" y="726948"/>
                </a:cubicBezTo>
                <a:cubicBezTo>
                  <a:pt x="0" y="325466"/>
                  <a:pt x="325466" y="0"/>
                  <a:pt x="726948" y="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3E77E38-787E-3A26-28E8-BB19F49F0F2C}"/>
              </a:ext>
            </a:extLst>
          </p:cNvPr>
          <p:cNvSpPr/>
          <p:nvPr/>
        </p:nvSpPr>
        <p:spPr>
          <a:xfrm>
            <a:off x="6201926" y="1257699"/>
            <a:ext cx="1453896" cy="1449951"/>
          </a:xfrm>
          <a:custGeom>
            <a:avLst/>
            <a:gdLst>
              <a:gd name="csX0" fmla="*/ 726948 w 1453896"/>
              <a:gd name="csY0" fmla="*/ 0 h 1449951"/>
              <a:gd name="csX1" fmla="*/ 1453896 w 1453896"/>
              <a:gd name="csY1" fmla="*/ 726948 h 1449951"/>
              <a:gd name="csX2" fmla="*/ 873454 w 1453896"/>
              <a:gd name="csY2" fmla="*/ 1439127 h 1449951"/>
              <a:gd name="csX3" fmla="*/ 766082 w 1453896"/>
              <a:gd name="csY3" fmla="*/ 1449951 h 1449951"/>
              <a:gd name="csX4" fmla="*/ 694351 w 1453896"/>
              <a:gd name="csY4" fmla="*/ 1371027 h 1449951"/>
              <a:gd name="csX5" fmla="*/ 122164 w 1453896"/>
              <a:gd name="csY5" fmla="*/ 1062536 h 1449951"/>
              <a:gd name="csX6" fmla="*/ 82398 w 1453896"/>
              <a:gd name="csY6" fmla="*/ 1056466 h 1449951"/>
              <a:gd name="csX7" fmla="*/ 57127 w 1453896"/>
              <a:gd name="csY7" fmla="*/ 1009909 h 1449951"/>
              <a:gd name="csX8" fmla="*/ 0 w 1453896"/>
              <a:gd name="csY8" fmla="*/ 726948 h 1449951"/>
              <a:gd name="csX9" fmla="*/ 726948 w 1453896"/>
              <a:gd name="csY9" fmla="*/ 0 h 1449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53896" h="1449951">
                <a:moveTo>
                  <a:pt x="726948" y="0"/>
                </a:moveTo>
                <a:cubicBezTo>
                  <a:pt x="1128430" y="0"/>
                  <a:pt x="1453896" y="325466"/>
                  <a:pt x="1453896" y="726948"/>
                </a:cubicBezTo>
                <a:cubicBezTo>
                  <a:pt x="1453896" y="1078245"/>
                  <a:pt x="1204711" y="1371342"/>
                  <a:pt x="873454" y="1439127"/>
                </a:cubicBezTo>
                <a:lnTo>
                  <a:pt x="766082" y="1449951"/>
                </a:lnTo>
                <a:lnTo>
                  <a:pt x="694351" y="1371027"/>
                </a:lnTo>
                <a:cubicBezTo>
                  <a:pt x="540745" y="1217421"/>
                  <a:pt x="343189" y="1107764"/>
                  <a:pt x="122164" y="1062536"/>
                </a:cubicBezTo>
                <a:lnTo>
                  <a:pt x="82398" y="1056466"/>
                </a:lnTo>
                <a:lnTo>
                  <a:pt x="57127" y="1009909"/>
                </a:lnTo>
                <a:cubicBezTo>
                  <a:pt x="20342" y="922938"/>
                  <a:pt x="0" y="827319"/>
                  <a:pt x="0" y="726948"/>
                </a:cubicBezTo>
                <a:cubicBezTo>
                  <a:pt x="0" y="325466"/>
                  <a:pt x="325466" y="0"/>
                  <a:pt x="726948" y="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9FDA5F-2C2B-A9D3-60DB-6B6EE9E498FE}"/>
              </a:ext>
            </a:extLst>
          </p:cNvPr>
          <p:cNvSpPr/>
          <p:nvPr/>
        </p:nvSpPr>
        <p:spPr>
          <a:xfrm>
            <a:off x="7153481" y="2701561"/>
            <a:ext cx="1337140" cy="1453896"/>
          </a:xfrm>
          <a:custGeom>
            <a:avLst/>
            <a:gdLst>
              <a:gd name="csX0" fmla="*/ 610192 w 1337140"/>
              <a:gd name="csY0" fmla="*/ 0 h 1453896"/>
              <a:gd name="csX1" fmla="*/ 1337140 w 1337140"/>
              <a:gd name="csY1" fmla="*/ 726948 h 1453896"/>
              <a:gd name="csX2" fmla="*/ 610192 w 1337140"/>
              <a:gd name="csY2" fmla="*/ 1453896 h 1453896"/>
              <a:gd name="csX3" fmla="*/ 7396 w 1337140"/>
              <a:gd name="csY3" fmla="*/ 1133392 h 1453896"/>
              <a:gd name="csX4" fmla="*/ 195 w 1337140"/>
              <a:gd name="csY4" fmla="*/ 1120125 h 1453896"/>
              <a:gd name="csX5" fmla="*/ 51288 w 1337140"/>
              <a:gd name="csY5" fmla="*/ 955529 h 1453896"/>
              <a:gd name="csX6" fmla="*/ 74281 w 1337140"/>
              <a:gd name="csY6" fmla="*/ 727440 h 1453896"/>
              <a:gd name="csX7" fmla="*/ 51288 w 1337140"/>
              <a:gd name="csY7" fmla="*/ 499351 h 1453896"/>
              <a:gd name="csX8" fmla="*/ 0 w 1337140"/>
              <a:gd name="csY8" fmla="*/ 334130 h 1453896"/>
              <a:gd name="csX9" fmla="*/ 7396 w 1337140"/>
              <a:gd name="csY9" fmla="*/ 320505 h 1453896"/>
              <a:gd name="csX10" fmla="*/ 610192 w 1337140"/>
              <a:gd name="csY10" fmla="*/ 0 h 1453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37140" h="1453896">
                <a:moveTo>
                  <a:pt x="610192" y="0"/>
                </a:moveTo>
                <a:cubicBezTo>
                  <a:pt x="1011674" y="0"/>
                  <a:pt x="1337140" y="325466"/>
                  <a:pt x="1337140" y="726948"/>
                </a:cubicBezTo>
                <a:cubicBezTo>
                  <a:pt x="1337140" y="1128430"/>
                  <a:pt x="1011674" y="1453896"/>
                  <a:pt x="610192" y="1453896"/>
                </a:cubicBezTo>
                <a:cubicBezTo>
                  <a:pt x="359266" y="1453896"/>
                  <a:pt x="138034" y="1326761"/>
                  <a:pt x="7396" y="1133392"/>
                </a:cubicBezTo>
                <a:lnTo>
                  <a:pt x="195" y="1120125"/>
                </a:lnTo>
                <a:lnTo>
                  <a:pt x="51288" y="955529"/>
                </a:lnTo>
                <a:cubicBezTo>
                  <a:pt x="66364" y="881854"/>
                  <a:pt x="74281" y="805572"/>
                  <a:pt x="74281" y="727440"/>
                </a:cubicBezTo>
                <a:cubicBezTo>
                  <a:pt x="74281" y="649308"/>
                  <a:pt x="66364" y="573026"/>
                  <a:pt x="51288" y="499351"/>
                </a:cubicBezTo>
                <a:lnTo>
                  <a:pt x="0" y="334130"/>
                </a:lnTo>
                <a:lnTo>
                  <a:pt x="7396" y="320505"/>
                </a:lnTo>
                <a:cubicBezTo>
                  <a:pt x="138034" y="127135"/>
                  <a:pt x="359266" y="0"/>
                  <a:pt x="610192" y="0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A47EE6B-6BAB-584D-1E57-62B004290CD0}"/>
              </a:ext>
            </a:extLst>
          </p:cNvPr>
          <p:cNvSpPr/>
          <p:nvPr/>
        </p:nvSpPr>
        <p:spPr>
          <a:xfrm>
            <a:off x="6201926" y="4150434"/>
            <a:ext cx="1453896" cy="1449958"/>
          </a:xfrm>
          <a:custGeom>
            <a:avLst/>
            <a:gdLst>
              <a:gd name="csX0" fmla="*/ 766009 w 1453896"/>
              <a:gd name="csY0" fmla="*/ 0 h 1449958"/>
              <a:gd name="csX1" fmla="*/ 873454 w 1453896"/>
              <a:gd name="csY1" fmla="*/ 10831 h 1449958"/>
              <a:gd name="csX2" fmla="*/ 1453896 w 1453896"/>
              <a:gd name="csY2" fmla="*/ 723010 h 1449958"/>
              <a:gd name="csX3" fmla="*/ 726948 w 1453896"/>
              <a:gd name="csY3" fmla="*/ 1449958 h 1449958"/>
              <a:gd name="csX4" fmla="*/ 0 w 1453896"/>
              <a:gd name="csY4" fmla="*/ 723010 h 1449958"/>
              <a:gd name="csX5" fmla="*/ 57127 w 1453896"/>
              <a:gd name="csY5" fmla="*/ 440049 h 1449958"/>
              <a:gd name="csX6" fmla="*/ 82450 w 1453896"/>
              <a:gd name="csY6" fmla="*/ 393396 h 1449958"/>
              <a:gd name="csX7" fmla="*/ 122164 w 1453896"/>
              <a:gd name="csY7" fmla="*/ 387335 h 1449958"/>
              <a:gd name="csX8" fmla="*/ 694351 w 1453896"/>
              <a:gd name="csY8" fmla="*/ 78843 h 1449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3896" h="1449958">
                <a:moveTo>
                  <a:pt x="766009" y="0"/>
                </a:moveTo>
                <a:lnTo>
                  <a:pt x="873454" y="10831"/>
                </a:lnTo>
                <a:cubicBezTo>
                  <a:pt x="1204711" y="78616"/>
                  <a:pt x="1453896" y="371714"/>
                  <a:pt x="1453896" y="723010"/>
                </a:cubicBezTo>
                <a:cubicBezTo>
                  <a:pt x="1453896" y="1124492"/>
                  <a:pt x="1128430" y="1449958"/>
                  <a:pt x="726948" y="1449958"/>
                </a:cubicBezTo>
                <a:cubicBezTo>
                  <a:pt x="325466" y="1449958"/>
                  <a:pt x="0" y="1124492"/>
                  <a:pt x="0" y="723010"/>
                </a:cubicBezTo>
                <a:cubicBezTo>
                  <a:pt x="0" y="622640"/>
                  <a:pt x="20342" y="527020"/>
                  <a:pt x="57127" y="440049"/>
                </a:cubicBezTo>
                <a:lnTo>
                  <a:pt x="82450" y="393396"/>
                </a:lnTo>
                <a:lnTo>
                  <a:pt x="122164" y="387335"/>
                </a:lnTo>
                <a:cubicBezTo>
                  <a:pt x="343189" y="342107"/>
                  <a:pt x="540745" y="232449"/>
                  <a:pt x="694351" y="78843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7607849-98DA-B68C-064B-47E854E3B988}"/>
              </a:ext>
            </a:extLst>
          </p:cNvPr>
          <p:cNvSpPr/>
          <p:nvPr/>
        </p:nvSpPr>
        <p:spPr>
          <a:xfrm>
            <a:off x="4540304" y="4150732"/>
            <a:ext cx="1453896" cy="1449570"/>
          </a:xfrm>
          <a:custGeom>
            <a:avLst/>
            <a:gdLst>
              <a:gd name="csX0" fmla="*/ 684035 w 1453896"/>
              <a:gd name="csY0" fmla="*/ 0 h 1449570"/>
              <a:gd name="csX1" fmla="*/ 755422 w 1453896"/>
              <a:gd name="csY1" fmla="*/ 78545 h 1449570"/>
              <a:gd name="csX2" fmla="*/ 1327608 w 1453896"/>
              <a:gd name="csY2" fmla="*/ 387037 h 1449570"/>
              <a:gd name="csX3" fmla="*/ 1371872 w 1453896"/>
              <a:gd name="csY3" fmla="*/ 393792 h 1449570"/>
              <a:gd name="csX4" fmla="*/ 1396769 w 1453896"/>
              <a:gd name="csY4" fmla="*/ 439661 h 1449570"/>
              <a:gd name="csX5" fmla="*/ 1453896 w 1453896"/>
              <a:gd name="csY5" fmla="*/ 722622 h 1449570"/>
              <a:gd name="csX6" fmla="*/ 726948 w 1453896"/>
              <a:gd name="csY6" fmla="*/ 1449570 h 1449570"/>
              <a:gd name="csX7" fmla="*/ 0 w 1453896"/>
              <a:gd name="csY7" fmla="*/ 722622 h 1449570"/>
              <a:gd name="csX8" fmla="*/ 580443 w 1453896"/>
              <a:gd name="csY8" fmla="*/ 10443 h 14495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3896" h="1449570">
                <a:moveTo>
                  <a:pt x="684035" y="0"/>
                </a:moveTo>
                <a:lnTo>
                  <a:pt x="755422" y="78545"/>
                </a:lnTo>
                <a:cubicBezTo>
                  <a:pt x="909028" y="232151"/>
                  <a:pt x="1106583" y="341809"/>
                  <a:pt x="1327608" y="387037"/>
                </a:cubicBezTo>
                <a:lnTo>
                  <a:pt x="1371872" y="393792"/>
                </a:lnTo>
                <a:lnTo>
                  <a:pt x="1396769" y="439661"/>
                </a:lnTo>
                <a:cubicBezTo>
                  <a:pt x="1433555" y="526632"/>
                  <a:pt x="1453896" y="622252"/>
                  <a:pt x="1453896" y="722622"/>
                </a:cubicBezTo>
                <a:cubicBezTo>
                  <a:pt x="1453896" y="1124104"/>
                  <a:pt x="1128430" y="1449570"/>
                  <a:pt x="726948" y="1449570"/>
                </a:cubicBezTo>
                <a:cubicBezTo>
                  <a:pt x="325466" y="1449570"/>
                  <a:pt x="0" y="1124104"/>
                  <a:pt x="0" y="722622"/>
                </a:cubicBezTo>
                <a:cubicBezTo>
                  <a:pt x="0" y="371326"/>
                  <a:pt x="249185" y="78228"/>
                  <a:pt x="580443" y="10443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31C6FD7-B79B-E14D-DA4E-55A6ACE279B7}"/>
              </a:ext>
            </a:extLst>
          </p:cNvPr>
          <p:cNvSpPr/>
          <p:nvPr/>
        </p:nvSpPr>
        <p:spPr>
          <a:xfrm>
            <a:off x="3701379" y="2701561"/>
            <a:ext cx="1337142" cy="1453896"/>
          </a:xfrm>
          <a:custGeom>
            <a:avLst/>
            <a:gdLst>
              <a:gd name="csX0" fmla="*/ 726948 w 1337142"/>
              <a:gd name="csY0" fmla="*/ 0 h 1453896"/>
              <a:gd name="csX1" fmla="*/ 1329745 w 1337142"/>
              <a:gd name="csY1" fmla="*/ 320505 h 1453896"/>
              <a:gd name="csX2" fmla="*/ 1337142 w 1337142"/>
              <a:gd name="csY2" fmla="*/ 334132 h 1453896"/>
              <a:gd name="csX3" fmla="*/ 1285855 w 1337142"/>
              <a:gd name="csY3" fmla="*/ 499351 h 1453896"/>
              <a:gd name="csX4" fmla="*/ 1262861 w 1337142"/>
              <a:gd name="csY4" fmla="*/ 727440 h 1453896"/>
              <a:gd name="csX5" fmla="*/ 1285855 w 1337142"/>
              <a:gd name="csY5" fmla="*/ 955529 h 1453896"/>
              <a:gd name="csX6" fmla="*/ 1336947 w 1337142"/>
              <a:gd name="csY6" fmla="*/ 1120122 h 1453896"/>
              <a:gd name="csX7" fmla="*/ 1329745 w 1337142"/>
              <a:gd name="csY7" fmla="*/ 1133392 h 1453896"/>
              <a:gd name="csX8" fmla="*/ 726948 w 1337142"/>
              <a:gd name="csY8" fmla="*/ 1453896 h 1453896"/>
              <a:gd name="csX9" fmla="*/ 0 w 1337142"/>
              <a:gd name="csY9" fmla="*/ 726948 h 1453896"/>
              <a:gd name="csX10" fmla="*/ 726948 w 1337142"/>
              <a:gd name="csY10" fmla="*/ 0 h 1453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37142" h="1453896">
                <a:moveTo>
                  <a:pt x="726948" y="0"/>
                </a:moveTo>
                <a:cubicBezTo>
                  <a:pt x="977875" y="0"/>
                  <a:pt x="1199107" y="127135"/>
                  <a:pt x="1329745" y="320505"/>
                </a:cubicBezTo>
                <a:lnTo>
                  <a:pt x="1337142" y="334132"/>
                </a:lnTo>
                <a:lnTo>
                  <a:pt x="1285855" y="499351"/>
                </a:lnTo>
                <a:cubicBezTo>
                  <a:pt x="1270779" y="573026"/>
                  <a:pt x="1262861" y="649308"/>
                  <a:pt x="1262861" y="727440"/>
                </a:cubicBezTo>
                <a:cubicBezTo>
                  <a:pt x="1262861" y="805572"/>
                  <a:pt x="1270779" y="881854"/>
                  <a:pt x="1285855" y="955529"/>
                </a:cubicBezTo>
                <a:lnTo>
                  <a:pt x="1336947" y="1120122"/>
                </a:lnTo>
                <a:lnTo>
                  <a:pt x="1329745" y="1133392"/>
                </a:lnTo>
                <a:cubicBezTo>
                  <a:pt x="1199107" y="1326761"/>
                  <a:pt x="977875" y="1453896"/>
                  <a:pt x="726948" y="1453896"/>
                </a:cubicBezTo>
                <a:cubicBezTo>
                  <a:pt x="325466" y="1453896"/>
                  <a:pt x="0" y="1128430"/>
                  <a:pt x="0" y="726948"/>
                </a:cubicBezTo>
                <a:cubicBezTo>
                  <a:pt x="0" y="325466"/>
                  <a:pt x="325466" y="0"/>
                  <a:pt x="726948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E8C850A9-4F50-094B-0F04-0AD577998470}"/>
              </a:ext>
            </a:extLst>
          </p:cNvPr>
          <p:cNvSpPr/>
          <p:nvPr/>
        </p:nvSpPr>
        <p:spPr>
          <a:xfrm>
            <a:off x="5034580" y="1988815"/>
            <a:ext cx="1168412" cy="721796"/>
          </a:xfrm>
          <a:custGeom>
            <a:avLst/>
            <a:gdLst>
              <a:gd name="csX0" fmla="*/ 1089016 w 1168412"/>
              <a:gd name="csY0" fmla="*/ 151725 h 721796"/>
              <a:gd name="csX1" fmla="*/ 1009536 w 1168412"/>
              <a:gd name="csY1" fmla="*/ 0 h 721796"/>
              <a:gd name="csX2" fmla="*/ 1009536 w 1168412"/>
              <a:gd name="csY2" fmla="*/ 137029 h 721796"/>
              <a:gd name="csX3" fmla="*/ 944929 w 1168412"/>
              <a:gd name="csY3" fmla="*/ 141151 h 721796"/>
              <a:gd name="csX4" fmla="*/ 0 w 1168412"/>
              <a:gd name="csY4" fmla="*/ 683259 h 721796"/>
              <a:gd name="csX5" fmla="*/ 233250 w 1168412"/>
              <a:gd name="csY5" fmla="*/ 721796 h 721796"/>
              <a:gd name="csX6" fmla="*/ 366859 w 1168412"/>
              <a:gd name="csY6" fmla="*/ 709517 h 721796"/>
              <a:gd name="csX7" fmla="*/ 497689 w 1168412"/>
              <a:gd name="csY7" fmla="*/ 652251 h 721796"/>
              <a:gd name="csX8" fmla="*/ 722608 w 1168412"/>
              <a:gd name="csY8" fmla="*/ 532070 h 721796"/>
              <a:gd name="csX9" fmla="*/ 1009445 w 1168412"/>
              <a:gd name="csY9" fmla="*/ 472474 h 721796"/>
              <a:gd name="csX10" fmla="*/ 1009445 w 1168412"/>
              <a:gd name="csY10" fmla="*/ 606903 h 721796"/>
              <a:gd name="csX11" fmla="*/ 1088929 w 1168412"/>
              <a:gd name="csY11" fmla="*/ 455178 h 721796"/>
              <a:gd name="csX12" fmla="*/ 1168413 w 1168412"/>
              <a:gd name="csY12" fmla="*/ 303451 h 721796"/>
              <a:gd name="csX13" fmla="*/ 1088929 w 1168412"/>
              <a:gd name="csY13" fmla="*/ 151725 h 721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68412" h="721796">
                <a:moveTo>
                  <a:pt x="1089016" y="151725"/>
                </a:moveTo>
                <a:lnTo>
                  <a:pt x="1009536" y="0"/>
                </a:lnTo>
                <a:lnTo>
                  <a:pt x="1009536" y="137029"/>
                </a:lnTo>
                <a:cubicBezTo>
                  <a:pt x="987847" y="137924"/>
                  <a:pt x="966342" y="139269"/>
                  <a:pt x="944929" y="141151"/>
                </a:cubicBezTo>
                <a:cubicBezTo>
                  <a:pt x="555935" y="175743"/>
                  <a:pt x="215508" y="381868"/>
                  <a:pt x="0" y="683259"/>
                </a:cubicBezTo>
                <a:cubicBezTo>
                  <a:pt x="73210" y="708084"/>
                  <a:pt x="151618" y="721796"/>
                  <a:pt x="233250" y="721796"/>
                </a:cubicBezTo>
                <a:cubicBezTo>
                  <a:pt x="278864" y="721796"/>
                  <a:pt x="323577" y="717584"/>
                  <a:pt x="366859" y="709517"/>
                </a:cubicBezTo>
                <a:cubicBezTo>
                  <a:pt x="414175" y="700735"/>
                  <a:pt x="458620" y="680301"/>
                  <a:pt x="497689" y="652251"/>
                </a:cubicBezTo>
                <a:cubicBezTo>
                  <a:pt x="566510" y="602871"/>
                  <a:pt x="642048" y="562273"/>
                  <a:pt x="722608" y="532070"/>
                </a:cubicBezTo>
                <a:cubicBezTo>
                  <a:pt x="812664" y="498373"/>
                  <a:pt x="909085" y="477762"/>
                  <a:pt x="1009445" y="472474"/>
                </a:cubicBezTo>
                <a:lnTo>
                  <a:pt x="1009445" y="606903"/>
                </a:lnTo>
                <a:lnTo>
                  <a:pt x="1088929" y="455178"/>
                </a:lnTo>
                <a:lnTo>
                  <a:pt x="1168413" y="303451"/>
                </a:lnTo>
                <a:lnTo>
                  <a:pt x="1088929" y="1517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D4A66672-D3EF-53A1-E694-4358A92A41F9}"/>
              </a:ext>
            </a:extLst>
          </p:cNvPr>
          <p:cNvSpPr/>
          <p:nvPr/>
        </p:nvSpPr>
        <p:spPr>
          <a:xfrm>
            <a:off x="5991156" y="4147480"/>
            <a:ext cx="1167336" cy="718840"/>
          </a:xfrm>
          <a:custGeom>
            <a:avLst/>
            <a:gdLst>
              <a:gd name="csX0" fmla="*/ 938296 w 1167336"/>
              <a:gd name="csY0" fmla="*/ 0 h 718840"/>
              <a:gd name="csX1" fmla="*/ 796536 w 1167336"/>
              <a:gd name="csY1" fmla="*/ 13981 h 718840"/>
              <a:gd name="csX2" fmla="*/ 669469 w 1167336"/>
              <a:gd name="csY2" fmla="*/ 68919 h 718840"/>
              <a:gd name="csX3" fmla="*/ 452884 w 1167336"/>
              <a:gd name="csY3" fmla="*/ 186230 h 718840"/>
              <a:gd name="csX4" fmla="*/ 158964 w 1167336"/>
              <a:gd name="csY4" fmla="*/ 249322 h 718840"/>
              <a:gd name="csX5" fmla="*/ 158964 w 1167336"/>
              <a:gd name="csY5" fmla="*/ 111935 h 718840"/>
              <a:gd name="csX6" fmla="*/ 79484 w 1167336"/>
              <a:gd name="csY6" fmla="*/ 263662 h 718840"/>
              <a:gd name="csX7" fmla="*/ 0 w 1167336"/>
              <a:gd name="csY7" fmla="*/ 415387 h 718840"/>
              <a:gd name="csX8" fmla="*/ 79484 w 1167336"/>
              <a:gd name="csY8" fmla="*/ 567113 h 718840"/>
              <a:gd name="csX9" fmla="*/ 158964 w 1167336"/>
              <a:gd name="csY9" fmla="*/ 718840 h 718840"/>
              <a:gd name="csX10" fmla="*/ 158964 w 1167336"/>
              <a:gd name="csY10" fmla="*/ 584678 h 718840"/>
              <a:gd name="csX11" fmla="*/ 226709 w 1167336"/>
              <a:gd name="csY11" fmla="*/ 580107 h 718840"/>
              <a:gd name="csX12" fmla="*/ 1167337 w 1167336"/>
              <a:gd name="csY12" fmla="*/ 37104 h 718840"/>
              <a:gd name="csX13" fmla="*/ 938296 w 1167336"/>
              <a:gd name="csY13" fmla="*/ 0 h 718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67336" h="718840">
                <a:moveTo>
                  <a:pt x="938296" y="0"/>
                </a:moveTo>
                <a:cubicBezTo>
                  <a:pt x="889728" y="0"/>
                  <a:pt x="842325" y="4840"/>
                  <a:pt x="796536" y="13981"/>
                </a:cubicBezTo>
                <a:cubicBezTo>
                  <a:pt x="750742" y="23123"/>
                  <a:pt x="707285" y="41674"/>
                  <a:pt x="669469" y="68919"/>
                </a:cubicBezTo>
                <a:cubicBezTo>
                  <a:pt x="603067" y="116685"/>
                  <a:pt x="530308" y="156298"/>
                  <a:pt x="452884" y="186230"/>
                </a:cubicBezTo>
                <a:cubicBezTo>
                  <a:pt x="360856" y="221808"/>
                  <a:pt x="262014" y="243587"/>
                  <a:pt x="158964" y="249322"/>
                </a:cubicBezTo>
                <a:lnTo>
                  <a:pt x="158964" y="111935"/>
                </a:lnTo>
                <a:lnTo>
                  <a:pt x="79484" y="263662"/>
                </a:lnTo>
                <a:lnTo>
                  <a:pt x="0" y="415387"/>
                </a:lnTo>
                <a:lnTo>
                  <a:pt x="79484" y="567113"/>
                </a:lnTo>
                <a:lnTo>
                  <a:pt x="158964" y="718840"/>
                </a:lnTo>
                <a:lnTo>
                  <a:pt x="158964" y="584678"/>
                </a:lnTo>
                <a:cubicBezTo>
                  <a:pt x="181725" y="583693"/>
                  <a:pt x="204307" y="582258"/>
                  <a:pt x="226709" y="580107"/>
                </a:cubicBezTo>
                <a:cubicBezTo>
                  <a:pt x="614089" y="543992"/>
                  <a:pt x="952901" y="337867"/>
                  <a:pt x="1167337" y="37104"/>
                </a:cubicBezTo>
                <a:cubicBezTo>
                  <a:pt x="1095291" y="13174"/>
                  <a:pt x="1018405" y="0"/>
                  <a:pt x="93829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6F0AA371-41A8-A92E-F307-AA1F7A00665C}"/>
              </a:ext>
            </a:extLst>
          </p:cNvPr>
          <p:cNvSpPr/>
          <p:nvPr/>
        </p:nvSpPr>
        <p:spPr>
          <a:xfrm>
            <a:off x="6217865" y="2130504"/>
            <a:ext cx="1094126" cy="831131"/>
          </a:xfrm>
          <a:custGeom>
            <a:avLst/>
            <a:gdLst>
              <a:gd name="csX0" fmla="*/ 975215 w 1094126"/>
              <a:gd name="csY0" fmla="*/ 594086 h 831131"/>
              <a:gd name="csX1" fmla="*/ 940628 w 1094126"/>
              <a:gd name="csY1" fmla="*/ 543003 h 831131"/>
              <a:gd name="csX2" fmla="*/ 0 w 1094126"/>
              <a:gd name="csY2" fmla="*/ 0 h 831131"/>
              <a:gd name="csX3" fmla="*/ 165063 w 1094126"/>
              <a:gd name="csY3" fmla="*/ 332039 h 831131"/>
              <a:gd name="csX4" fmla="*/ 275906 w 1094126"/>
              <a:gd name="csY4" fmla="*/ 414757 h 831131"/>
              <a:gd name="csX5" fmla="*/ 486041 w 1094126"/>
              <a:gd name="csY5" fmla="*/ 544170 h 831131"/>
              <a:gd name="csX6" fmla="*/ 685780 w 1094126"/>
              <a:gd name="csY6" fmla="*/ 763558 h 831131"/>
              <a:gd name="csX7" fmla="*/ 570452 w 1094126"/>
              <a:gd name="csY7" fmla="*/ 831132 h 831131"/>
              <a:gd name="csX8" fmla="*/ 741515 w 1094126"/>
              <a:gd name="csY8" fmla="*/ 823154 h 831131"/>
              <a:gd name="csX9" fmla="*/ 912581 w 1094126"/>
              <a:gd name="csY9" fmla="*/ 815179 h 831131"/>
              <a:gd name="csX10" fmla="*/ 1003354 w 1094126"/>
              <a:gd name="csY10" fmla="*/ 669906 h 831131"/>
              <a:gd name="csX11" fmla="*/ 1094127 w 1094126"/>
              <a:gd name="csY11" fmla="*/ 524631 h 831131"/>
              <a:gd name="csX12" fmla="*/ 975307 w 1094126"/>
              <a:gd name="csY12" fmla="*/ 594176 h 831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94126" h="831131">
                <a:moveTo>
                  <a:pt x="975215" y="594086"/>
                </a:moveTo>
                <a:cubicBezTo>
                  <a:pt x="964106" y="576790"/>
                  <a:pt x="952546" y="559763"/>
                  <a:pt x="940628" y="543003"/>
                </a:cubicBezTo>
                <a:cubicBezTo>
                  <a:pt x="726192" y="242240"/>
                  <a:pt x="387380" y="36027"/>
                  <a:pt x="0" y="0"/>
                </a:cubicBezTo>
                <a:cubicBezTo>
                  <a:pt x="25631" y="125467"/>
                  <a:pt x="83698" y="239194"/>
                  <a:pt x="165063" y="332039"/>
                </a:cubicBezTo>
                <a:cubicBezTo>
                  <a:pt x="195797" y="367081"/>
                  <a:pt x="233434" y="395580"/>
                  <a:pt x="275906" y="414757"/>
                </a:cubicBezTo>
                <a:cubicBezTo>
                  <a:pt x="351628" y="448993"/>
                  <a:pt x="422151" y="492638"/>
                  <a:pt x="486041" y="544170"/>
                </a:cubicBezTo>
                <a:cubicBezTo>
                  <a:pt x="563285" y="606544"/>
                  <a:pt x="630672" y="680660"/>
                  <a:pt x="685780" y="763558"/>
                </a:cubicBezTo>
                <a:lnTo>
                  <a:pt x="570452" y="831132"/>
                </a:lnTo>
                <a:lnTo>
                  <a:pt x="741515" y="823154"/>
                </a:lnTo>
                <a:lnTo>
                  <a:pt x="912581" y="815179"/>
                </a:lnTo>
                <a:lnTo>
                  <a:pt x="1003354" y="669906"/>
                </a:lnTo>
                <a:lnTo>
                  <a:pt x="1094127" y="524631"/>
                </a:lnTo>
                <a:lnTo>
                  <a:pt x="975307" y="594176"/>
                </a:lnTo>
                <a:close/>
              </a:path>
            </a:pathLst>
          </a:custGeom>
          <a:solidFill>
            <a:srgbClr val="A79770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A532D118-F5A6-1586-573E-0AD5F01B21FB}"/>
              </a:ext>
            </a:extLst>
          </p:cNvPr>
          <p:cNvSpPr/>
          <p:nvPr/>
        </p:nvSpPr>
        <p:spPr>
          <a:xfrm>
            <a:off x="4882332" y="3893499"/>
            <a:ext cx="1097176" cy="834536"/>
          </a:xfrm>
          <a:custGeom>
            <a:avLst/>
            <a:gdLst>
              <a:gd name="csX0" fmla="*/ 936865 w 1097176"/>
              <a:gd name="csY0" fmla="*/ 507514 h 834536"/>
              <a:gd name="csX1" fmla="*/ 819476 w 1097176"/>
              <a:gd name="csY1" fmla="*/ 420943 h 834536"/>
              <a:gd name="csX2" fmla="*/ 601995 w 1097176"/>
              <a:gd name="csY2" fmla="*/ 286783 h 834536"/>
              <a:gd name="csX3" fmla="*/ 405301 w 1097176"/>
              <a:gd name="csY3" fmla="*/ 69276 h 834536"/>
              <a:gd name="csX4" fmla="*/ 523679 w 1097176"/>
              <a:gd name="csY4" fmla="*/ 0 h 834536"/>
              <a:gd name="csX5" fmla="*/ 352612 w 1097176"/>
              <a:gd name="csY5" fmla="*/ 7975 h 834536"/>
              <a:gd name="csX6" fmla="*/ 181550 w 1097176"/>
              <a:gd name="csY6" fmla="*/ 15953 h 834536"/>
              <a:gd name="csX7" fmla="*/ 90777 w 1097176"/>
              <a:gd name="csY7" fmla="*/ 161225 h 834536"/>
              <a:gd name="csX8" fmla="*/ 0 w 1097176"/>
              <a:gd name="csY8" fmla="*/ 306498 h 834536"/>
              <a:gd name="csX9" fmla="*/ 115866 w 1097176"/>
              <a:gd name="csY9" fmla="*/ 238656 h 834536"/>
              <a:gd name="csX10" fmla="*/ 152248 w 1097176"/>
              <a:gd name="csY10" fmla="*/ 292428 h 834536"/>
              <a:gd name="csX11" fmla="*/ 1097177 w 1097176"/>
              <a:gd name="csY11" fmla="*/ 834536 h 834536"/>
              <a:gd name="csX12" fmla="*/ 936865 w 1097176"/>
              <a:gd name="csY12" fmla="*/ 507514 h 834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97176" h="834536">
                <a:moveTo>
                  <a:pt x="936865" y="507514"/>
                </a:moveTo>
                <a:cubicBezTo>
                  <a:pt x="904784" y="470144"/>
                  <a:pt x="864460" y="441017"/>
                  <a:pt x="819476" y="420943"/>
                </a:cubicBezTo>
                <a:cubicBezTo>
                  <a:pt x="740889" y="385813"/>
                  <a:pt x="667858" y="340554"/>
                  <a:pt x="601995" y="286783"/>
                </a:cubicBezTo>
                <a:cubicBezTo>
                  <a:pt x="525919" y="224764"/>
                  <a:pt x="459605" y="151277"/>
                  <a:pt x="405301" y="69276"/>
                </a:cubicBezTo>
                <a:lnTo>
                  <a:pt x="523679" y="0"/>
                </a:lnTo>
                <a:lnTo>
                  <a:pt x="352612" y="7975"/>
                </a:lnTo>
                <a:lnTo>
                  <a:pt x="181550" y="15953"/>
                </a:lnTo>
                <a:lnTo>
                  <a:pt x="90777" y="161225"/>
                </a:lnTo>
                <a:lnTo>
                  <a:pt x="0" y="306498"/>
                </a:lnTo>
                <a:lnTo>
                  <a:pt x="115866" y="238656"/>
                </a:lnTo>
                <a:cubicBezTo>
                  <a:pt x="127605" y="256849"/>
                  <a:pt x="139703" y="274773"/>
                  <a:pt x="152248" y="292428"/>
                </a:cubicBezTo>
                <a:cubicBezTo>
                  <a:pt x="367756" y="593819"/>
                  <a:pt x="708182" y="799854"/>
                  <a:pt x="1097177" y="834536"/>
                </a:cubicBezTo>
                <a:cubicBezTo>
                  <a:pt x="1072083" y="711309"/>
                  <a:pt x="1015719" y="599464"/>
                  <a:pt x="936865" y="5075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A8A40C5D-32CD-C16E-95E7-65ECE0375854}"/>
              </a:ext>
            </a:extLst>
          </p:cNvPr>
          <p:cNvSpPr/>
          <p:nvPr/>
        </p:nvSpPr>
        <p:spPr>
          <a:xfrm>
            <a:off x="6845128" y="2886174"/>
            <a:ext cx="555037" cy="1210940"/>
          </a:xfrm>
          <a:custGeom>
            <a:avLst/>
            <a:gdLst>
              <a:gd name="csX0" fmla="*/ 436577 w 555037"/>
              <a:gd name="csY0" fmla="*/ 1085652 h 1210940"/>
              <a:gd name="csX1" fmla="*/ 555038 w 555037"/>
              <a:gd name="csY1" fmla="*/ 542826 h 1210940"/>
              <a:gd name="csX2" fmla="*/ 436577 w 555037"/>
              <a:gd name="csY2" fmla="*/ 0 h 1210940"/>
              <a:gd name="csX3" fmla="*/ 231911 w 555037"/>
              <a:gd name="csY3" fmla="*/ 307306 h 1210940"/>
              <a:gd name="csX4" fmla="*/ 215333 w 555037"/>
              <a:gd name="csY4" fmla="*/ 446395 h 1210940"/>
              <a:gd name="csX5" fmla="*/ 220080 w 555037"/>
              <a:gd name="csY5" fmla="*/ 542826 h 1210940"/>
              <a:gd name="csX6" fmla="*/ 208433 w 555037"/>
              <a:gd name="csY6" fmla="*/ 693118 h 1210940"/>
              <a:gd name="csX7" fmla="*/ 117481 w 555037"/>
              <a:gd name="csY7" fmla="*/ 976494 h 1210940"/>
              <a:gd name="csX8" fmla="*/ 0 w 555037"/>
              <a:gd name="csY8" fmla="*/ 909102 h 1210940"/>
              <a:gd name="csX9" fmla="*/ 92029 w 555037"/>
              <a:gd name="csY9" fmla="*/ 1053568 h 1210940"/>
              <a:gd name="csX10" fmla="*/ 184057 w 555037"/>
              <a:gd name="csY10" fmla="*/ 1198036 h 1210940"/>
              <a:gd name="csX11" fmla="*/ 355211 w 555037"/>
              <a:gd name="csY11" fmla="*/ 1204488 h 1210940"/>
              <a:gd name="csX12" fmla="*/ 526365 w 555037"/>
              <a:gd name="csY12" fmla="*/ 1210940 h 1210940"/>
              <a:gd name="csX13" fmla="*/ 408351 w 555037"/>
              <a:gd name="csY13" fmla="*/ 1143277 h 1210940"/>
              <a:gd name="csX14" fmla="*/ 436577 w 555037"/>
              <a:gd name="csY14" fmla="*/ 1085652 h 1210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55037" h="1210940">
                <a:moveTo>
                  <a:pt x="436577" y="1085652"/>
                </a:moveTo>
                <a:cubicBezTo>
                  <a:pt x="512565" y="920305"/>
                  <a:pt x="555038" y="736405"/>
                  <a:pt x="555038" y="542826"/>
                </a:cubicBezTo>
                <a:cubicBezTo>
                  <a:pt x="555038" y="349247"/>
                  <a:pt x="512565" y="165350"/>
                  <a:pt x="436577" y="0"/>
                </a:cubicBezTo>
                <a:cubicBezTo>
                  <a:pt x="344102" y="82272"/>
                  <a:pt x="272861" y="187755"/>
                  <a:pt x="231911" y="307306"/>
                </a:cubicBezTo>
                <a:cubicBezTo>
                  <a:pt x="216589" y="351936"/>
                  <a:pt x="210673" y="399435"/>
                  <a:pt x="215333" y="446395"/>
                </a:cubicBezTo>
                <a:cubicBezTo>
                  <a:pt x="218470" y="478121"/>
                  <a:pt x="220080" y="510295"/>
                  <a:pt x="220080" y="542826"/>
                </a:cubicBezTo>
                <a:cubicBezTo>
                  <a:pt x="220080" y="593909"/>
                  <a:pt x="216050" y="644097"/>
                  <a:pt x="208433" y="693118"/>
                </a:cubicBezTo>
                <a:cubicBezTo>
                  <a:pt x="192751" y="793492"/>
                  <a:pt x="161567" y="888759"/>
                  <a:pt x="117481" y="976494"/>
                </a:cubicBezTo>
                <a:lnTo>
                  <a:pt x="0" y="909102"/>
                </a:lnTo>
                <a:lnTo>
                  <a:pt x="92029" y="1053568"/>
                </a:lnTo>
                <a:lnTo>
                  <a:pt x="184057" y="1198036"/>
                </a:lnTo>
                <a:lnTo>
                  <a:pt x="355211" y="1204488"/>
                </a:lnTo>
                <a:lnTo>
                  <a:pt x="526365" y="1210940"/>
                </a:lnTo>
                <a:lnTo>
                  <a:pt x="408351" y="1143277"/>
                </a:lnTo>
                <a:cubicBezTo>
                  <a:pt x="418209" y="1124279"/>
                  <a:pt x="427616" y="1105099"/>
                  <a:pt x="436577" y="1085652"/>
                </a:cubicBezTo>
                <a:close/>
              </a:path>
            </a:pathLst>
          </a:custGeom>
          <a:solidFill>
            <a:srgbClr val="7030A0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FFD30A0-9B48-E29F-85A5-44C7A8CD47F7}"/>
              </a:ext>
            </a:extLst>
          </p:cNvPr>
          <p:cNvSpPr/>
          <p:nvPr/>
        </p:nvSpPr>
        <p:spPr>
          <a:xfrm>
            <a:off x="4791830" y="2757930"/>
            <a:ext cx="557277" cy="1213896"/>
          </a:xfrm>
          <a:custGeom>
            <a:avLst/>
            <a:gdLst>
              <a:gd name="csX0" fmla="*/ 439264 w 557277"/>
              <a:gd name="csY0" fmla="*/ 234175 h 1213896"/>
              <a:gd name="csX1" fmla="*/ 557278 w 557277"/>
              <a:gd name="csY1" fmla="*/ 301838 h 1213896"/>
              <a:gd name="csX2" fmla="*/ 465249 w 557277"/>
              <a:gd name="csY2" fmla="*/ 157370 h 1213896"/>
              <a:gd name="csX3" fmla="*/ 373221 w 557277"/>
              <a:gd name="csY3" fmla="*/ 12905 h 1213896"/>
              <a:gd name="csX4" fmla="*/ 202067 w 557277"/>
              <a:gd name="csY4" fmla="*/ 6452 h 1213896"/>
              <a:gd name="csX5" fmla="*/ 30912 w 557277"/>
              <a:gd name="csY5" fmla="*/ 0 h 1213896"/>
              <a:gd name="csX6" fmla="*/ 148481 w 557277"/>
              <a:gd name="csY6" fmla="*/ 67392 h 1213896"/>
              <a:gd name="csX7" fmla="*/ 118461 w 557277"/>
              <a:gd name="csY7" fmla="*/ 128244 h 1213896"/>
              <a:gd name="csX8" fmla="*/ 0 w 557277"/>
              <a:gd name="csY8" fmla="*/ 671070 h 1213896"/>
              <a:gd name="csX9" fmla="*/ 118461 w 557277"/>
              <a:gd name="csY9" fmla="*/ 1213896 h 1213896"/>
              <a:gd name="csX10" fmla="*/ 323131 w 557277"/>
              <a:gd name="csY10" fmla="*/ 906591 h 1213896"/>
              <a:gd name="csX11" fmla="*/ 339705 w 557277"/>
              <a:gd name="csY11" fmla="*/ 767501 h 1213896"/>
              <a:gd name="csX12" fmla="*/ 334957 w 557277"/>
              <a:gd name="csY12" fmla="*/ 671070 h 1213896"/>
              <a:gd name="csX13" fmla="*/ 346605 w 557277"/>
              <a:gd name="csY13" fmla="*/ 520778 h 1213896"/>
              <a:gd name="csX14" fmla="*/ 439172 w 557277"/>
              <a:gd name="csY14" fmla="*/ 234175 h 1213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57277" h="1213896">
                <a:moveTo>
                  <a:pt x="439264" y="234175"/>
                </a:moveTo>
                <a:lnTo>
                  <a:pt x="557278" y="301838"/>
                </a:lnTo>
                <a:lnTo>
                  <a:pt x="465249" y="157370"/>
                </a:lnTo>
                <a:lnTo>
                  <a:pt x="373221" y="12905"/>
                </a:lnTo>
                <a:lnTo>
                  <a:pt x="202067" y="6452"/>
                </a:lnTo>
                <a:lnTo>
                  <a:pt x="30912" y="0"/>
                </a:lnTo>
                <a:lnTo>
                  <a:pt x="148481" y="67392"/>
                </a:lnTo>
                <a:cubicBezTo>
                  <a:pt x="137997" y="87379"/>
                  <a:pt x="127960" y="107721"/>
                  <a:pt x="118461" y="128244"/>
                </a:cubicBezTo>
                <a:cubicBezTo>
                  <a:pt x="42472" y="293594"/>
                  <a:pt x="0" y="477491"/>
                  <a:pt x="0" y="671070"/>
                </a:cubicBezTo>
                <a:cubicBezTo>
                  <a:pt x="0" y="864649"/>
                  <a:pt x="42472" y="1048459"/>
                  <a:pt x="118461" y="1213896"/>
                </a:cubicBezTo>
                <a:cubicBezTo>
                  <a:pt x="210940" y="1131624"/>
                  <a:pt x="282176" y="1026144"/>
                  <a:pt x="323131" y="906591"/>
                </a:cubicBezTo>
                <a:cubicBezTo>
                  <a:pt x="338453" y="861960"/>
                  <a:pt x="344365" y="814461"/>
                  <a:pt x="339705" y="767501"/>
                </a:cubicBezTo>
                <a:cubicBezTo>
                  <a:pt x="336572" y="735775"/>
                  <a:pt x="334957" y="703603"/>
                  <a:pt x="334957" y="671070"/>
                </a:cubicBezTo>
                <a:cubicBezTo>
                  <a:pt x="334957" y="619987"/>
                  <a:pt x="338987" y="569800"/>
                  <a:pt x="346605" y="520778"/>
                </a:cubicBezTo>
                <a:cubicBezTo>
                  <a:pt x="362466" y="419149"/>
                  <a:pt x="394280" y="322808"/>
                  <a:pt x="439172" y="23417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31E6C80-44B6-4438-15B8-CDCA1AF23929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5C40F3-CD13-018F-C55A-BA3D7097313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ADFB8D-A9C2-9FCE-2539-B18605A3068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100F38F-A080-A380-D087-35199A1DDFA1}"/>
              </a:ext>
            </a:extLst>
          </p:cNvPr>
          <p:cNvGrpSpPr/>
          <p:nvPr/>
        </p:nvGrpSpPr>
        <p:grpSpPr>
          <a:xfrm>
            <a:off x="8490626" y="4310149"/>
            <a:ext cx="2926080" cy="1290153"/>
            <a:chOff x="8921977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21FBFC-2705-4608-8A66-89DC054ED91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B0B5BC0-41CE-B2A7-E54C-369ACCC2BDB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60D936E-10BF-1ACA-62EF-BE66F220D565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8CAA940-A161-0B0A-DE87-98DD881EA9D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D3332B-AD4C-B8B4-1C43-DA0986BE98B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3769E74-8AB6-FDE6-5299-647A002C4E5F}"/>
              </a:ext>
            </a:extLst>
          </p:cNvPr>
          <p:cNvGrpSpPr/>
          <p:nvPr/>
        </p:nvGrpSpPr>
        <p:grpSpPr>
          <a:xfrm>
            <a:off x="775294" y="4310149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7004843-B940-7891-74F6-1A9BC717C98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4FA7B96-B46C-0933-D9FF-158DFC8D3E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F9A245D-256D-FF2C-A771-A8B319747B63}"/>
              </a:ext>
            </a:extLst>
          </p:cNvPr>
          <p:cNvGrpSpPr/>
          <p:nvPr/>
        </p:nvGrpSpPr>
        <p:grpSpPr>
          <a:xfrm>
            <a:off x="8490626" y="1257699"/>
            <a:ext cx="2926080" cy="1290153"/>
            <a:chOff x="8921977" y="1242150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A50A1F-F5B8-8CDB-2DE6-52719991211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7977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539548-C3B5-909F-8EB2-536BC2EA389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97B3933-3C2B-B59B-E3DF-6633A977AC97}"/>
              </a:ext>
            </a:extLst>
          </p:cNvPr>
          <p:cNvGrpSpPr/>
          <p:nvPr/>
        </p:nvGrpSpPr>
        <p:grpSpPr>
          <a:xfrm>
            <a:off x="775294" y="1257699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7915E12-0E6F-767D-0DE6-3D73B78FDC6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E24FE75-60C3-F7BC-44BB-69E85DBA64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D00F378E-EA08-01F3-AFD0-2581FC924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33177" y="3062749"/>
            <a:ext cx="731520" cy="731520"/>
          </a:xfrm>
          <a:prstGeom prst="rect">
            <a:avLst/>
          </a:prstGeom>
        </p:spPr>
      </p:pic>
      <p:pic>
        <p:nvPicPr>
          <p:cNvPr id="66" name="Graphic 65" descr="Lights On with solid fill">
            <a:extLst>
              <a:ext uri="{FF2B5EF4-FFF2-40B4-BE49-F238E27FC236}">
                <a16:creationId xmlns:a16="http://schemas.microsoft.com/office/drawing/2014/main" id="{54E0B86F-9B23-0B5C-DCB7-01B13519A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06244" y="1489496"/>
            <a:ext cx="731520" cy="731520"/>
          </a:xfrm>
          <a:prstGeom prst="rect">
            <a:avLst/>
          </a:prstGeom>
        </p:spPr>
      </p:pic>
      <p:pic>
        <p:nvPicPr>
          <p:cNvPr id="67" name="Graphic 66" descr="Tools with solid fill">
            <a:extLst>
              <a:ext uri="{FF2B5EF4-FFF2-40B4-BE49-F238E27FC236}">
                <a16:creationId xmlns:a16="http://schemas.microsoft.com/office/drawing/2014/main" id="{C301573C-5D3C-627B-8927-FF838D27C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06244" y="4637074"/>
            <a:ext cx="731520" cy="731520"/>
          </a:xfrm>
          <a:prstGeom prst="rect">
            <a:avLst/>
          </a:prstGeom>
        </p:spPr>
      </p:pic>
      <p:pic>
        <p:nvPicPr>
          <p:cNvPr id="68" name="Graphic 67" descr="Rocket with solid fill">
            <a:extLst>
              <a:ext uri="{FF2B5EF4-FFF2-40B4-BE49-F238E27FC236}">
                <a16:creationId xmlns:a16="http://schemas.microsoft.com/office/drawing/2014/main" id="{A2492411-6718-FB83-40CD-9222EBF63D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58362" y="4636984"/>
            <a:ext cx="731520" cy="731520"/>
          </a:xfrm>
          <a:prstGeom prst="rect">
            <a:avLst/>
          </a:prstGeom>
        </p:spPr>
      </p:pic>
      <p:pic>
        <p:nvPicPr>
          <p:cNvPr id="69" name="Graphic 68" descr="Clipboard Mixed with solid fill">
            <a:extLst>
              <a:ext uri="{FF2B5EF4-FFF2-40B4-BE49-F238E27FC236}">
                <a16:creationId xmlns:a16="http://schemas.microsoft.com/office/drawing/2014/main" id="{B6B67DFF-3D97-8552-D6E5-D29D77989C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27303" y="3062749"/>
            <a:ext cx="731520" cy="731520"/>
          </a:xfrm>
          <a:prstGeom prst="rect">
            <a:avLst/>
          </a:prstGeom>
        </p:spPr>
      </p:pic>
      <p:pic>
        <p:nvPicPr>
          <p:cNvPr id="70" name="Graphic 69" descr="Repeat with solid fill">
            <a:extLst>
              <a:ext uri="{FF2B5EF4-FFF2-40B4-BE49-F238E27FC236}">
                <a16:creationId xmlns:a16="http://schemas.microsoft.com/office/drawing/2014/main" id="{5F7DB97B-ACE0-C0AF-B338-1A9036A7B5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858362" y="148940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98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8B314-3172-1415-E303-0977DFD82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50AA7-9541-00BF-4663-E1F1A5555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Cycle Workflow – Slide Template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5F79F53-0FCE-6D6A-D7DD-0E57DF91B813}"/>
              </a:ext>
            </a:extLst>
          </p:cNvPr>
          <p:cNvSpPr/>
          <p:nvPr/>
        </p:nvSpPr>
        <p:spPr>
          <a:xfrm>
            <a:off x="4540304" y="1257608"/>
            <a:ext cx="1453896" cy="1449578"/>
          </a:xfrm>
          <a:custGeom>
            <a:avLst/>
            <a:gdLst>
              <a:gd name="csX0" fmla="*/ 726948 w 1453896"/>
              <a:gd name="csY0" fmla="*/ 0 h 1449578"/>
              <a:gd name="csX1" fmla="*/ 1453896 w 1453896"/>
              <a:gd name="csY1" fmla="*/ 726948 h 1449578"/>
              <a:gd name="csX2" fmla="*/ 1396769 w 1453896"/>
              <a:gd name="csY2" fmla="*/ 1009909 h 1449578"/>
              <a:gd name="csX3" fmla="*/ 1371818 w 1453896"/>
              <a:gd name="csY3" fmla="*/ 1055878 h 1449578"/>
              <a:gd name="csX4" fmla="*/ 1327608 w 1453896"/>
              <a:gd name="csY4" fmla="*/ 1062626 h 1449578"/>
              <a:gd name="csX5" fmla="*/ 755422 w 1453896"/>
              <a:gd name="csY5" fmla="*/ 1371117 h 1449578"/>
              <a:gd name="csX6" fmla="*/ 684112 w 1453896"/>
              <a:gd name="csY6" fmla="*/ 1449578 h 1449578"/>
              <a:gd name="csX7" fmla="*/ 580443 w 1453896"/>
              <a:gd name="csY7" fmla="*/ 1439127 h 1449578"/>
              <a:gd name="csX8" fmla="*/ 0 w 1453896"/>
              <a:gd name="csY8" fmla="*/ 726948 h 1449578"/>
              <a:gd name="csX9" fmla="*/ 726948 w 1453896"/>
              <a:gd name="csY9" fmla="*/ 0 h 1449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53896" h="1449578">
                <a:moveTo>
                  <a:pt x="726948" y="0"/>
                </a:moveTo>
                <a:cubicBezTo>
                  <a:pt x="1128430" y="0"/>
                  <a:pt x="1453896" y="325466"/>
                  <a:pt x="1453896" y="726948"/>
                </a:cubicBezTo>
                <a:cubicBezTo>
                  <a:pt x="1453896" y="827319"/>
                  <a:pt x="1433555" y="922938"/>
                  <a:pt x="1396769" y="1009909"/>
                </a:cubicBezTo>
                <a:lnTo>
                  <a:pt x="1371818" y="1055878"/>
                </a:lnTo>
                <a:lnTo>
                  <a:pt x="1327608" y="1062626"/>
                </a:lnTo>
                <a:cubicBezTo>
                  <a:pt x="1106583" y="1107854"/>
                  <a:pt x="909028" y="1217511"/>
                  <a:pt x="755422" y="1371117"/>
                </a:cubicBezTo>
                <a:lnTo>
                  <a:pt x="684112" y="1449578"/>
                </a:lnTo>
                <a:lnTo>
                  <a:pt x="580443" y="1439127"/>
                </a:lnTo>
                <a:cubicBezTo>
                  <a:pt x="249185" y="1371342"/>
                  <a:pt x="0" y="1078245"/>
                  <a:pt x="0" y="726948"/>
                </a:cubicBezTo>
                <a:cubicBezTo>
                  <a:pt x="0" y="325466"/>
                  <a:pt x="325466" y="0"/>
                  <a:pt x="726948" y="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2B0F1-51AE-BA51-CB1B-84932CBC3020}"/>
              </a:ext>
            </a:extLst>
          </p:cNvPr>
          <p:cNvSpPr/>
          <p:nvPr/>
        </p:nvSpPr>
        <p:spPr>
          <a:xfrm>
            <a:off x="6201926" y="1257699"/>
            <a:ext cx="1453896" cy="1449951"/>
          </a:xfrm>
          <a:custGeom>
            <a:avLst/>
            <a:gdLst>
              <a:gd name="csX0" fmla="*/ 726948 w 1453896"/>
              <a:gd name="csY0" fmla="*/ 0 h 1449951"/>
              <a:gd name="csX1" fmla="*/ 1453896 w 1453896"/>
              <a:gd name="csY1" fmla="*/ 726948 h 1449951"/>
              <a:gd name="csX2" fmla="*/ 873454 w 1453896"/>
              <a:gd name="csY2" fmla="*/ 1439127 h 1449951"/>
              <a:gd name="csX3" fmla="*/ 766082 w 1453896"/>
              <a:gd name="csY3" fmla="*/ 1449951 h 1449951"/>
              <a:gd name="csX4" fmla="*/ 694351 w 1453896"/>
              <a:gd name="csY4" fmla="*/ 1371027 h 1449951"/>
              <a:gd name="csX5" fmla="*/ 122164 w 1453896"/>
              <a:gd name="csY5" fmla="*/ 1062536 h 1449951"/>
              <a:gd name="csX6" fmla="*/ 82398 w 1453896"/>
              <a:gd name="csY6" fmla="*/ 1056466 h 1449951"/>
              <a:gd name="csX7" fmla="*/ 57127 w 1453896"/>
              <a:gd name="csY7" fmla="*/ 1009909 h 1449951"/>
              <a:gd name="csX8" fmla="*/ 0 w 1453896"/>
              <a:gd name="csY8" fmla="*/ 726948 h 1449951"/>
              <a:gd name="csX9" fmla="*/ 726948 w 1453896"/>
              <a:gd name="csY9" fmla="*/ 0 h 1449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453896" h="1449951">
                <a:moveTo>
                  <a:pt x="726948" y="0"/>
                </a:moveTo>
                <a:cubicBezTo>
                  <a:pt x="1128430" y="0"/>
                  <a:pt x="1453896" y="325466"/>
                  <a:pt x="1453896" y="726948"/>
                </a:cubicBezTo>
                <a:cubicBezTo>
                  <a:pt x="1453896" y="1078245"/>
                  <a:pt x="1204711" y="1371342"/>
                  <a:pt x="873454" y="1439127"/>
                </a:cubicBezTo>
                <a:lnTo>
                  <a:pt x="766082" y="1449951"/>
                </a:lnTo>
                <a:lnTo>
                  <a:pt x="694351" y="1371027"/>
                </a:lnTo>
                <a:cubicBezTo>
                  <a:pt x="540745" y="1217421"/>
                  <a:pt x="343189" y="1107764"/>
                  <a:pt x="122164" y="1062536"/>
                </a:cubicBezTo>
                <a:lnTo>
                  <a:pt x="82398" y="1056466"/>
                </a:lnTo>
                <a:lnTo>
                  <a:pt x="57127" y="1009909"/>
                </a:lnTo>
                <a:cubicBezTo>
                  <a:pt x="20342" y="922938"/>
                  <a:pt x="0" y="827319"/>
                  <a:pt x="0" y="726948"/>
                </a:cubicBezTo>
                <a:cubicBezTo>
                  <a:pt x="0" y="325466"/>
                  <a:pt x="325466" y="0"/>
                  <a:pt x="726948" y="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C08A8DE-5FDC-97DA-F0A8-989499F46A5A}"/>
              </a:ext>
            </a:extLst>
          </p:cNvPr>
          <p:cNvSpPr/>
          <p:nvPr/>
        </p:nvSpPr>
        <p:spPr>
          <a:xfrm>
            <a:off x="7153481" y="2701561"/>
            <a:ext cx="1337140" cy="1453896"/>
          </a:xfrm>
          <a:custGeom>
            <a:avLst/>
            <a:gdLst>
              <a:gd name="csX0" fmla="*/ 610192 w 1337140"/>
              <a:gd name="csY0" fmla="*/ 0 h 1453896"/>
              <a:gd name="csX1" fmla="*/ 1337140 w 1337140"/>
              <a:gd name="csY1" fmla="*/ 726948 h 1453896"/>
              <a:gd name="csX2" fmla="*/ 610192 w 1337140"/>
              <a:gd name="csY2" fmla="*/ 1453896 h 1453896"/>
              <a:gd name="csX3" fmla="*/ 7396 w 1337140"/>
              <a:gd name="csY3" fmla="*/ 1133392 h 1453896"/>
              <a:gd name="csX4" fmla="*/ 195 w 1337140"/>
              <a:gd name="csY4" fmla="*/ 1120125 h 1453896"/>
              <a:gd name="csX5" fmla="*/ 51288 w 1337140"/>
              <a:gd name="csY5" fmla="*/ 955529 h 1453896"/>
              <a:gd name="csX6" fmla="*/ 74281 w 1337140"/>
              <a:gd name="csY6" fmla="*/ 727440 h 1453896"/>
              <a:gd name="csX7" fmla="*/ 51288 w 1337140"/>
              <a:gd name="csY7" fmla="*/ 499351 h 1453896"/>
              <a:gd name="csX8" fmla="*/ 0 w 1337140"/>
              <a:gd name="csY8" fmla="*/ 334130 h 1453896"/>
              <a:gd name="csX9" fmla="*/ 7396 w 1337140"/>
              <a:gd name="csY9" fmla="*/ 320505 h 1453896"/>
              <a:gd name="csX10" fmla="*/ 610192 w 1337140"/>
              <a:gd name="csY10" fmla="*/ 0 h 1453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37140" h="1453896">
                <a:moveTo>
                  <a:pt x="610192" y="0"/>
                </a:moveTo>
                <a:cubicBezTo>
                  <a:pt x="1011674" y="0"/>
                  <a:pt x="1337140" y="325466"/>
                  <a:pt x="1337140" y="726948"/>
                </a:cubicBezTo>
                <a:cubicBezTo>
                  <a:pt x="1337140" y="1128430"/>
                  <a:pt x="1011674" y="1453896"/>
                  <a:pt x="610192" y="1453896"/>
                </a:cubicBezTo>
                <a:cubicBezTo>
                  <a:pt x="359266" y="1453896"/>
                  <a:pt x="138034" y="1326761"/>
                  <a:pt x="7396" y="1133392"/>
                </a:cubicBezTo>
                <a:lnTo>
                  <a:pt x="195" y="1120125"/>
                </a:lnTo>
                <a:lnTo>
                  <a:pt x="51288" y="955529"/>
                </a:lnTo>
                <a:cubicBezTo>
                  <a:pt x="66364" y="881854"/>
                  <a:pt x="74281" y="805572"/>
                  <a:pt x="74281" y="727440"/>
                </a:cubicBezTo>
                <a:cubicBezTo>
                  <a:pt x="74281" y="649308"/>
                  <a:pt x="66364" y="573026"/>
                  <a:pt x="51288" y="499351"/>
                </a:cubicBezTo>
                <a:lnTo>
                  <a:pt x="0" y="334130"/>
                </a:lnTo>
                <a:lnTo>
                  <a:pt x="7396" y="320505"/>
                </a:lnTo>
                <a:cubicBezTo>
                  <a:pt x="138034" y="127135"/>
                  <a:pt x="359266" y="0"/>
                  <a:pt x="610192" y="0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76DB82F-2A61-F9ED-1831-9163B471795A}"/>
              </a:ext>
            </a:extLst>
          </p:cNvPr>
          <p:cNvSpPr/>
          <p:nvPr/>
        </p:nvSpPr>
        <p:spPr>
          <a:xfrm>
            <a:off x="6201926" y="4150434"/>
            <a:ext cx="1453896" cy="1449958"/>
          </a:xfrm>
          <a:custGeom>
            <a:avLst/>
            <a:gdLst>
              <a:gd name="csX0" fmla="*/ 766009 w 1453896"/>
              <a:gd name="csY0" fmla="*/ 0 h 1449958"/>
              <a:gd name="csX1" fmla="*/ 873454 w 1453896"/>
              <a:gd name="csY1" fmla="*/ 10831 h 1449958"/>
              <a:gd name="csX2" fmla="*/ 1453896 w 1453896"/>
              <a:gd name="csY2" fmla="*/ 723010 h 1449958"/>
              <a:gd name="csX3" fmla="*/ 726948 w 1453896"/>
              <a:gd name="csY3" fmla="*/ 1449958 h 1449958"/>
              <a:gd name="csX4" fmla="*/ 0 w 1453896"/>
              <a:gd name="csY4" fmla="*/ 723010 h 1449958"/>
              <a:gd name="csX5" fmla="*/ 57127 w 1453896"/>
              <a:gd name="csY5" fmla="*/ 440049 h 1449958"/>
              <a:gd name="csX6" fmla="*/ 82450 w 1453896"/>
              <a:gd name="csY6" fmla="*/ 393396 h 1449958"/>
              <a:gd name="csX7" fmla="*/ 122164 w 1453896"/>
              <a:gd name="csY7" fmla="*/ 387335 h 1449958"/>
              <a:gd name="csX8" fmla="*/ 694351 w 1453896"/>
              <a:gd name="csY8" fmla="*/ 78843 h 1449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3896" h="1449958">
                <a:moveTo>
                  <a:pt x="766009" y="0"/>
                </a:moveTo>
                <a:lnTo>
                  <a:pt x="873454" y="10831"/>
                </a:lnTo>
                <a:cubicBezTo>
                  <a:pt x="1204711" y="78616"/>
                  <a:pt x="1453896" y="371714"/>
                  <a:pt x="1453896" y="723010"/>
                </a:cubicBezTo>
                <a:cubicBezTo>
                  <a:pt x="1453896" y="1124492"/>
                  <a:pt x="1128430" y="1449958"/>
                  <a:pt x="726948" y="1449958"/>
                </a:cubicBezTo>
                <a:cubicBezTo>
                  <a:pt x="325466" y="1449958"/>
                  <a:pt x="0" y="1124492"/>
                  <a:pt x="0" y="723010"/>
                </a:cubicBezTo>
                <a:cubicBezTo>
                  <a:pt x="0" y="622640"/>
                  <a:pt x="20342" y="527020"/>
                  <a:pt x="57127" y="440049"/>
                </a:cubicBezTo>
                <a:lnTo>
                  <a:pt x="82450" y="393396"/>
                </a:lnTo>
                <a:lnTo>
                  <a:pt x="122164" y="387335"/>
                </a:lnTo>
                <a:cubicBezTo>
                  <a:pt x="343189" y="342107"/>
                  <a:pt x="540745" y="232449"/>
                  <a:pt x="694351" y="78843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40679AF-ADE5-61DA-5EC7-AEFE0203DBC7}"/>
              </a:ext>
            </a:extLst>
          </p:cNvPr>
          <p:cNvSpPr/>
          <p:nvPr/>
        </p:nvSpPr>
        <p:spPr>
          <a:xfrm>
            <a:off x="4540304" y="4150732"/>
            <a:ext cx="1453896" cy="1449570"/>
          </a:xfrm>
          <a:custGeom>
            <a:avLst/>
            <a:gdLst>
              <a:gd name="csX0" fmla="*/ 684035 w 1453896"/>
              <a:gd name="csY0" fmla="*/ 0 h 1449570"/>
              <a:gd name="csX1" fmla="*/ 755422 w 1453896"/>
              <a:gd name="csY1" fmla="*/ 78545 h 1449570"/>
              <a:gd name="csX2" fmla="*/ 1327608 w 1453896"/>
              <a:gd name="csY2" fmla="*/ 387037 h 1449570"/>
              <a:gd name="csX3" fmla="*/ 1371872 w 1453896"/>
              <a:gd name="csY3" fmla="*/ 393792 h 1449570"/>
              <a:gd name="csX4" fmla="*/ 1396769 w 1453896"/>
              <a:gd name="csY4" fmla="*/ 439661 h 1449570"/>
              <a:gd name="csX5" fmla="*/ 1453896 w 1453896"/>
              <a:gd name="csY5" fmla="*/ 722622 h 1449570"/>
              <a:gd name="csX6" fmla="*/ 726948 w 1453896"/>
              <a:gd name="csY6" fmla="*/ 1449570 h 1449570"/>
              <a:gd name="csX7" fmla="*/ 0 w 1453896"/>
              <a:gd name="csY7" fmla="*/ 722622 h 1449570"/>
              <a:gd name="csX8" fmla="*/ 580443 w 1453896"/>
              <a:gd name="csY8" fmla="*/ 10443 h 14495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53896" h="1449570">
                <a:moveTo>
                  <a:pt x="684035" y="0"/>
                </a:moveTo>
                <a:lnTo>
                  <a:pt x="755422" y="78545"/>
                </a:lnTo>
                <a:cubicBezTo>
                  <a:pt x="909028" y="232151"/>
                  <a:pt x="1106583" y="341809"/>
                  <a:pt x="1327608" y="387037"/>
                </a:cubicBezTo>
                <a:lnTo>
                  <a:pt x="1371872" y="393792"/>
                </a:lnTo>
                <a:lnTo>
                  <a:pt x="1396769" y="439661"/>
                </a:lnTo>
                <a:cubicBezTo>
                  <a:pt x="1433555" y="526632"/>
                  <a:pt x="1453896" y="622252"/>
                  <a:pt x="1453896" y="722622"/>
                </a:cubicBezTo>
                <a:cubicBezTo>
                  <a:pt x="1453896" y="1124104"/>
                  <a:pt x="1128430" y="1449570"/>
                  <a:pt x="726948" y="1449570"/>
                </a:cubicBezTo>
                <a:cubicBezTo>
                  <a:pt x="325466" y="1449570"/>
                  <a:pt x="0" y="1124104"/>
                  <a:pt x="0" y="722622"/>
                </a:cubicBezTo>
                <a:cubicBezTo>
                  <a:pt x="0" y="371326"/>
                  <a:pt x="249185" y="78228"/>
                  <a:pt x="580443" y="10443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60E7BC2-4AAD-9AF7-FFB7-EA84187C09C1}"/>
              </a:ext>
            </a:extLst>
          </p:cNvPr>
          <p:cNvSpPr/>
          <p:nvPr/>
        </p:nvSpPr>
        <p:spPr>
          <a:xfrm>
            <a:off x="3701379" y="2701561"/>
            <a:ext cx="1337142" cy="1453896"/>
          </a:xfrm>
          <a:custGeom>
            <a:avLst/>
            <a:gdLst>
              <a:gd name="csX0" fmla="*/ 726948 w 1337142"/>
              <a:gd name="csY0" fmla="*/ 0 h 1453896"/>
              <a:gd name="csX1" fmla="*/ 1329745 w 1337142"/>
              <a:gd name="csY1" fmla="*/ 320505 h 1453896"/>
              <a:gd name="csX2" fmla="*/ 1337142 w 1337142"/>
              <a:gd name="csY2" fmla="*/ 334132 h 1453896"/>
              <a:gd name="csX3" fmla="*/ 1285855 w 1337142"/>
              <a:gd name="csY3" fmla="*/ 499351 h 1453896"/>
              <a:gd name="csX4" fmla="*/ 1262861 w 1337142"/>
              <a:gd name="csY4" fmla="*/ 727440 h 1453896"/>
              <a:gd name="csX5" fmla="*/ 1285855 w 1337142"/>
              <a:gd name="csY5" fmla="*/ 955529 h 1453896"/>
              <a:gd name="csX6" fmla="*/ 1336947 w 1337142"/>
              <a:gd name="csY6" fmla="*/ 1120122 h 1453896"/>
              <a:gd name="csX7" fmla="*/ 1329745 w 1337142"/>
              <a:gd name="csY7" fmla="*/ 1133392 h 1453896"/>
              <a:gd name="csX8" fmla="*/ 726948 w 1337142"/>
              <a:gd name="csY8" fmla="*/ 1453896 h 1453896"/>
              <a:gd name="csX9" fmla="*/ 0 w 1337142"/>
              <a:gd name="csY9" fmla="*/ 726948 h 1453896"/>
              <a:gd name="csX10" fmla="*/ 726948 w 1337142"/>
              <a:gd name="csY10" fmla="*/ 0 h 1453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37142" h="1453896">
                <a:moveTo>
                  <a:pt x="726948" y="0"/>
                </a:moveTo>
                <a:cubicBezTo>
                  <a:pt x="977875" y="0"/>
                  <a:pt x="1199107" y="127135"/>
                  <a:pt x="1329745" y="320505"/>
                </a:cubicBezTo>
                <a:lnTo>
                  <a:pt x="1337142" y="334132"/>
                </a:lnTo>
                <a:lnTo>
                  <a:pt x="1285855" y="499351"/>
                </a:lnTo>
                <a:cubicBezTo>
                  <a:pt x="1270779" y="573026"/>
                  <a:pt x="1262861" y="649308"/>
                  <a:pt x="1262861" y="727440"/>
                </a:cubicBezTo>
                <a:cubicBezTo>
                  <a:pt x="1262861" y="805572"/>
                  <a:pt x="1270779" y="881854"/>
                  <a:pt x="1285855" y="955529"/>
                </a:cubicBezTo>
                <a:lnTo>
                  <a:pt x="1336947" y="1120122"/>
                </a:lnTo>
                <a:lnTo>
                  <a:pt x="1329745" y="1133392"/>
                </a:lnTo>
                <a:cubicBezTo>
                  <a:pt x="1199107" y="1326761"/>
                  <a:pt x="977875" y="1453896"/>
                  <a:pt x="726948" y="1453896"/>
                </a:cubicBezTo>
                <a:cubicBezTo>
                  <a:pt x="325466" y="1453896"/>
                  <a:pt x="0" y="1128430"/>
                  <a:pt x="0" y="726948"/>
                </a:cubicBezTo>
                <a:cubicBezTo>
                  <a:pt x="0" y="325466"/>
                  <a:pt x="325466" y="0"/>
                  <a:pt x="726948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10F8BFEA-0B48-21AA-220E-1100EE3533A5}"/>
              </a:ext>
            </a:extLst>
          </p:cNvPr>
          <p:cNvSpPr/>
          <p:nvPr/>
        </p:nvSpPr>
        <p:spPr>
          <a:xfrm>
            <a:off x="5034580" y="1988815"/>
            <a:ext cx="1168412" cy="721796"/>
          </a:xfrm>
          <a:custGeom>
            <a:avLst/>
            <a:gdLst>
              <a:gd name="csX0" fmla="*/ 1089016 w 1168412"/>
              <a:gd name="csY0" fmla="*/ 151725 h 721796"/>
              <a:gd name="csX1" fmla="*/ 1009536 w 1168412"/>
              <a:gd name="csY1" fmla="*/ 0 h 721796"/>
              <a:gd name="csX2" fmla="*/ 1009536 w 1168412"/>
              <a:gd name="csY2" fmla="*/ 137029 h 721796"/>
              <a:gd name="csX3" fmla="*/ 944929 w 1168412"/>
              <a:gd name="csY3" fmla="*/ 141151 h 721796"/>
              <a:gd name="csX4" fmla="*/ 0 w 1168412"/>
              <a:gd name="csY4" fmla="*/ 683259 h 721796"/>
              <a:gd name="csX5" fmla="*/ 233250 w 1168412"/>
              <a:gd name="csY5" fmla="*/ 721796 h 721796"/>
              <a:gd name="csX6" fmla="*/ 366859 w 1168412"/>
              <a:gd name="csY6" fmla="*/ 709517 h 721796"/>
              <a:gd name="csX7" fmla="*/ 497689 w 1168412"/>
              <a:gd name="csY7" fmla="*/ 652251 h 721796"/>
              <a:gd name="csX8" fmla="*/ 722608 w 1168412"/>
              <a:gd name="csY8" fmla="*/ 532070 h 721796"/>
              <a:gd name="csX9" fmla="*/ 1009445 w 1168412"/>
              <a:gd name="csY9" fmla="*/ 472474 h 721796"/>
              <a:gd name="csX10" fmla="*/ 1009445 w 1168412"/>
              <a:gd name="csY10" fmla="*/ 606903 h 721796"/>
              <a:gd name="csX11" fmla="*/ 1088929 w 1168412"/>
              <a:gd name="csY11" fmla="*/ 455178 h 721796"/>
              <a:gd name="csX12" fmla="*/ 1168413 w 1168412"/>
              <a:gd name="csY12" fmla="*/ 303451 h 721796"/>
              <a:gd name="csX13" fmla="*/ 1088929 w 1168412"/>
              <a:gd name="csY13" fmla="*/ 151725 h 721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68412" h="721796">
                <a:moveTo>
                  <a:pt x="1089016" y="151725"/>
                </a:moveTo>
                <a:lnTo>
                  <a:pt x="1009536" y="0"/>
                </a:lnTo>
                <a:lnTo>
                  <a:pt x="1009536" y="137029"/>
                </a:lnTo>
                <a:cubicBezTo>
                  <a:pt x="987847" y="137924"/>
                  <a:pt x="966342" y="139269"/>
                  <a:pt x="944929" y="141151"/>
                </a:cubicBezTo>
                <a:cubicBezTo>
                  <a:pt x="555935" y="175743"/>
                  <a:pt x="215508" y="381868"/>
                  <a:pt x="0" y="683259"/>
                </a:cubicBezTo>
                <a:cubicBezTo>
                  <a:pt x="73210" y="708084"/>
                  <a:pt x="151618" y="721796"/>
                  <a:pt x="233250" y="721796"/>
                </a:cubicBezTo>
                <a:cubicBezTo>
                  <a:pt x="278864" y="721796"/>
                  <a:pt x="323577" y="717584"/>
                  <a:pt x="366859" y="709517"/>
                </a:cubicBezTo>
                <a:cubicBezTo>
                  <a:pt x="414175" y="700735"/>
                  <a:pt x="458620" y="680301"/>
                  <a:pt x="497689" y="652251"/>
                </a:cubicBezTo>
                <a:cubicBezTo>
                  <a:pt x="566510" y="602871"/>
                  <a:pt x="642048" y="562273"/>
                  <a:pt x="722608" y="532070"/>
                </a:cubicBezTo>
                <a:cubicBezTo>
                  <a:pt x="812664" y="498373"/>
                  <a:pt x="909085" y="477762"/>
                  <a:pt x="1009445" y="472474"/>
                </a:cubicBezTo>
                <a:lnTo>
                  <a:pt x="1009445" y="606903"/>
                </a:lnTo>
                <a:lnTo>
                  <a:pt x="1088929" y="455178"/>
                </a:lnTo>
                <a:lnTo>
                  <a:pt x="1168413" y="303451"/>
                </a:lnTo>
                <a:lnTo>
                  <a:pt x="1088929" y="1517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A82AF4F0-5E29-D150-7164-F405F90FA16E}"/>
              </a:ext>
            </a:extLst>
          </p:cNvPr>
          <p:cNvSpPr/>
          <p:nvPr/>
        </p:nvSpPr>
        <p:spPr>
          <a:xfrm>
            <a:off x="5991156" y="4147480"/>
            <a:ext cx="1167336" cy="718840"/>
          </a:xfrm>
          <a:custGeom>
            <a:avLst/>
            <a:gdLst>
              <a:gd name="csX0" fmla="*/ 938296 w 1167336"/>
              <a:gd name="csY0" fmla="*/ 0 h 718840"/>
              <a:gd name="csX1" fmla="*/ 796536 w 1167336"/>
              <a:gd name="csY1" fmla="*/ 13981 h 718840"/>
              <a:gd name="csX2" fmla="*/ 669469 w 1167336"/>
              <a:gd name="csY2" fmla="*/ 68919 h 718840"/>
              <a:gd name="csX3" fmla="*/ 452884 w 1167336"/>
              <a:gd name="csY3" fmla="*/ 186230 h 718840"/>
              <a:gd name="csX4" fmla="*/ 158964 w 1167336"/>
              <a:gd name="csY4" fmla="*/ 249322 h 718840"/>
              <a:gd name="csX5" fmla="*/ 158964 w 1167336"/>
              <a:gd name="csY5" fmla="*/ 111935 h 718840"/>
              <a:gd name="csX6" fmla="*/ 79484 w 1167336"/>
              <a:gd name="csY6" fmla="*/ 263662 h 718840"/>
              <a:gd name="csX7" fmla="*/ 0 w 1167336"/>
              <a:gd name="csY7" fmla="*/ 415387 h 718840"/>
              <a:gd name="csX8" fmla="*/ 79484 w 1167336"/>
              <a:gd name="csY8" fmla="*/ 567113 h 718840"/>
              <a:gd name="csX9" fmla="*/ 158964 w 1167336"/>
              <a:gd name="csY9" fmla="*/ 718840 h 718840"/>
              <a:gd name="csX10" fmla="*/ 158964 w 1167336"/>
              <a:gd name="csY10" fmla="*/ 584678 h 718840"/>
              <a:gd name="csX11" fmla="*/ 226709 w 1167336"/>
              <a:gd name="csY11" fmla="*/ 580107 h 718840"/>
              <a:gd name="csX12" fmla="*/ 1167337 w 1167336"/>
              <a:gd name="csY12" fmla="*/ 37104 h 718840"/>
              <a:gd name="csX13" fmla="*/ 938296 w 1167336"/>
              <a:gd name="csY13" fmla="*/ 0 h 718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67336" h="718840">
                <a:moveTo>
                  <a:pt x="938296" y="0"/>
                </a:moveTo>
                <a:cubicBezTo>
                  <a:pt x="889728" y="0"/>
                  <a:pt x="842325" y="4840"/>
                  <a:pt x="796536" y="13981"/>
                </a:cubicBezTo>
                <a:cubicBezTo>
                  <a:pt x="750742" y="23123"/>
                  <a:pt x="707285" y="41674"/>
                  <a:pt x="669469" y="68919"/>
                </a:cubicBezTo>
                <a:cubicBezTo>
                  <a:pt x="603067" y="116685"/>
                  <a:pt x="530308" y="156298"/>
                  <a:pt x="452884" y="186230"/>
                </a:cubicBezTo>
                <a:cubicBezTo>
                  <a:pt x="360856" y="221808"/>
                  <a:pt x="262014" y="243587"/>
                  <a:pt x="158964" y="249322"/>
                </a:cubicBezTo>
                <a:lnTo>
                  <a:pt x="158964" y="111935"/>
                </a:lnTo>
                <a:lnTo>
                  <a:pt x="79484" y="263662"/>
                </a:lnTo>
                <a:lnTo>
                  <a:pt x="0" y="415387"/>
                </a:lnTo>
                <a:lnTo>
                  <a:pt x="79484" y="567113"/>
                </a:lnTo>
                <a:lnTo>
                  <a:pt x="158964" y="718840"/>
                </a:lnTo>
                <a:lnTo>
                  <a:pt x="158964" y="584678"/>
                </a:lnTo>
                <a:cubicBezTo>
                  <a:pt x="181725" y="583693"/>
                  <a:pt x="204307" y="582258"/>
                  <a:pt x="226709" y="580107"/>
                </a:cubicBezTo>
                <a:cubicBezTo>
                  <a:pt x="614089" y="543992"/>
                  <a:pt x="952901" y="337867"/>
                  <a:pt x="1167337" y="37104"/>
                </a:cubicBezTo>
                <a:cubicBezTo>
                  <a:pt x="1095291" y="13174"/>
                  <a:pt x="1018405" y="0"/>
                  <a:pt x="938296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13B9244A-A623-37DA-8187-5244C89A02F9}"/>
              </a:ext>
            </a:extLst>
          </p:cNvPr>
          <p:cNvSpPr/>
          <p:nvPr/>
        </p:nvSpPr>
        <p:spPr>
          <a:xfrm>
            <a:off x="6217865" y="2130504"/>
            <a:ext cx="1094126" cy="831131"/>
          </a:xfrm>
          <a:custGeom>
            <a:avLst/>
            <a:gdLst>
              <a:gd name="csX0" fmla="*/ 975215 w 1094126"/>
              <a:gd name="csY0" fmla="*/ 594086 h 831131"/>
              <a:gd name="csX1" fmla="*/ 940628 w 1094126"/>
              <a:gd name="csY1" fmla="*/ 543003 h 831131"/>
              <a:gd name="csX2" fmla="*/ 0 w 1094126"/>
              <a:gd name="csY2" fmla="*/ 0 h 831131"/>
              <a:gd name="csX3" fmla="*/ 165063 w 1094126"/>
              <a:gd name="csY3" fmla="*/ 332039 h 831131"/>
              <a:gd name="csX4" fmla="*/ 275906 w 1094126"/>
              <a:gd name="csY4" fmla="*/ 414757 h 831131"/>
              <a:gd name="csX5" fmla="*/ 486041 w 1094126"/>
              <a:gd name="csY5" fmla="*/ 544170 h 831131"/>
              <a:gd name="csX6" fmla="*/ 685780 w 1094126"/>
              <a:gd name="csY6" fmla="*/ 763558 h 831131"/>
              <a:gd name="csX7" fmla="*/ 570452 w 1094126"/>
              <a:gd name="csY7" fmla="*/ 831132 h 831131"/>
              <a:gd name="csX8" fmla="*/ 741515 w 1094126"/>
              <a:gd name="csY8" fmla="*/ 823154 h 831131"/>
              <a:gd name="csX9" fmla="*/ 912581 w 1094126"/>
              <a:gd name="csY9" fmla="*/ 815179 h 831131"/>
              <a:gd name="csX10" fmla="*/ 1003354 w 1094126"/>
              <a:gd name="csY10" fmla="*/ 669906 h 831131"/>
              <a:gd name="csX11" fmla="*/ 1094127 w 1094126"/>
              <a:gd name="csY11" fmla="*/ 524631 h 831131"/>
              <a:gd name="csX12" fmla="*/ 975307 w 1094126"/>
              <a:gd name="csY12" fmla="*/ 594176 h 831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94126" h="831131">
                <a:moveTo>
                  <a:pt x="975215" y="594086"/>
                </a:moveTo>
                <a:cubicBezTo>
                  <a:pt x="964106" y="576790"/>
                  <a:pt x="952546" y="559763"/>
                  <a:pt x="940628" y="543003"/>
                </a:cubicBezTo>
                <a:cubicBezTo>
                  <a:pt x="726192" y="242240"/>
                  <a:pt x="387380" y="36027"/>
                  <a:pt x="0" y="0"/>
                </a:cubicBezTo>
                <a:cubicBezTo>
                  <a:pt x="25631" y="125467"/>
                  <a:pt x="83698" y="239194"/>
                  <a:pt x="165063" y="332039"/>
                </a:cubicBezTo>
                <a:cubicBezTo>
                  <a:pt x="195797" y="367081"/>
                  <a:pt x="233434" y="395580"/>
                  <a:pt x="275906" y="414757"/>
                </a:cubicBezTo>
                <a:cubicBezTo>
                  <a:pt x="351628" y="448993"/>
                  <a:pt x="422151" y="492638"/>
                  <a:pt x="486041" y="544170"/>
                </a:cubicBezTo>
                <a:cubicBezTo>
                  <a:pt x="563285" y="606544"/>
                  <a:pt x="630672" y="680660"/>
                  <a:pt x="685780" y="763558"/>
                </a:cubicBezTo>
                <a:lnTo>
                  <a:pt x="570452" y="831132"/>
                </a:lnTo>
                <a:lnTo>
                  <a:pt x="741515" y="823154"/>
                </a:lnTo>
                <a:lnTo>
                  <a:pt x="912581" y="815179"/>
                </a:lnTo>
                <a:lnTo>
                  <a:pt x="1003354" y="669906"/>
                </a:lnTo>
                <a:lnTo>
                  <a:pt x="1094127" y="524631"/>
                </a:lnTo>
                <a:lnTo>
                  <a:pt x="975307" y="594176"/>
                </a:lnTo>
                <a:close/>
              </a:path>
            </a:pathLst>
          </a:custGeom>
          <a:solidFill>
            <a:srgbClr val="EBE3D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83D3D86E-BF0B-F79B-DD8B-728F3C511913}"/>
              </a:ext>
            </a:extLst>
          </p:cNvPr>
          <p:cNvSpPr/>
          <p:nvPr/>
        </p:nvSpPr>
        <p:spPr>
          <a:xfrm>
            <a:off x="4882332" y="3893499"/>
            <a:ext cx="1097176" cy="834536"/>
          </a:xfrm>
          <a:custGeom>
            <a:avLst/>
            <a:gdLst>
              <a:gd name="csX0" fmla="*/ 936865 w 1097176"/>
              <a:gd name="csY0" fmla="*/ 507514 h 834536"/>
              <a:gd name="csX1" fmla="*/ 819476 w 1097176"/>
              <a:gd name="csY1" fmla="*/ 420943 h 834536"/>
              <a:gd name="csX2" fmla="*/ 601995 w 1097176"/>
              <a:gd name="csY2" fmla="*/ 286783 h 834536"/>
              <a:gd name="csX3" fmla="*/ 405301 w 1097176"/>
              <a:gd name="csY3" fmla="*/ 69276 h 834536"/>
              <a:gd name="csX4" fmla="*/ 523679 w 1097176"/>
              <a:gd name="csY4" fmla="*/ 0 h 834536"/>
              <a:gd name="csX5" fmla="*/ 352612 w 1097176"/>
              <a:gd name="csY5" fmla="*/ 7975 h 834536"/>
              <a:gd name="csX6" fmla="*/ 181550 w 1097176"/>
              <a:gd name="csY6" fmla="*/ 15953 h 834536"/>
              <a:gd name="csX7" fmla="*/ 90777 w 1097176"/>
              <a:gd name="csY7" fmla="*/ 161225 h 834536"/>
              <a:gd name="csX8" fmla="*/ 0 w 1097176"/>
              <a:gd name="csY8" fmla="*/ 306498 h 834536"/>
              <a:gd name="csX9" fmla="*/ 115866 w 1097176"/>
              <a:gd name="csY9" fmla="*/ 238656 h 834536"/>
              <a:gd name="csX10" fmla="*/ 152248 w 1097176"/>
              <a:gd name="csY10" fmla="*/ 292428 h 834536"/>
              <a:gd name="csX11" fmla="*/ 1097177 w 1097176"/>
              <a:gd name="csY11" fmla="*/ 834536 h 834536"/>
              <a:gd name="csX12" fmla="*/ 936865 w 1097176"/>
              <a:gd name="csY12" fmla="*/ 507514 h 834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97176" h="834536">
                <a:moveTo>
                  <a:pt x="936865" y="507514"/>
                </a:moveTo>
                <a:cubicBezTo>
                  <a:pt x="904784" y="470144"/>
                  <a:pt x="864460" y="441017"/>
                  <a:pt x="819476" y="420943"/>
                </a:cubicBezTo>
                <a:cubicBezTo>
                  <a:pt x="740889" y="385813"/>
                  <a:pt x="667858" y="340554"/>
                  <a:pt x="601995" y="286783"/>
                </a:cubicBezTo>
                <a:cubicBezTo>
                  <a:pt x="525919" y="224764"/>
                  <a:pt x="459605" y="151277"/>
                  <a:pt x="405301" y="69276"/>
                </a:cubicBezTo>
                <a:lnTo>
                  <a:pt x="523679" y="0"/>
                </a:lnTo>
                <a:lnTo>
                  <a:pt x="352612" y="7975"/>
                </a:lnTo>
                <a:lnTo>
                  <a:pt x="181550" y="15953"/>
                </a:lnTo>
                <a:lnTo>
                  <a:pt x="90777" y="161225"/>
                </a:lnTo>
                <a:lnTo>
                  <a:pt x="0" y="306498"/>
                </a:lnTo>
                <a:lnTo>
                  <a:pt x="115866" y="238656"/>
                </a:lnTo>
                <a:cubicBezTo>
                  <a:pt x="127605" y="256849"/>
                  <a:pt x="139703" y="274773"/>
                  <a:pt x="152248" y="292428"/>
                </a:cubicBezTo>
                <a:cubicBezTo>
                  <a:pt x="367756" y="593819"/>
                  <a:pt x="708182" y="799854"/>
                  <a:pt x="1097177" y="834536"/>
                </a:cubicBezTo>
                <a:cubicBezTo>
                  <a:pt x="1072083" y="711309"/>
                  <a:pt x="1015719" y="599464"/>
                  <a:pt x="936865" y="50751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3AE6F6B6-B965-51D0-B9E4-D503F9B2DE6C}"/>
              </a:ext>
            </a:extLst>
          </p:cNvPr>
          <p:cNvSpPr/>
          <p:nvPr/>
        </p:nvSpPr>
        <p:spPr>
          <a:xfrm>
            <a:off x="6845128" y="2886174"/>
            <a:ext cx="555037" cy="1210940"/>
          </a:xfrm>
          <a:custGeom>
            <a:avLst/>
            <a:gdLst>
              <a:gd name="csX0" fmla="*/ 436577 w 555037"/>
              <a:gd name="csY0" fmla="*/ 1085652 h 1210940"/>
              <a:gd name="csX1" fmla="*/ 555038 w 555037"/>
              <a:gd name="csY1" fmla="*/ 542826 h 1210940"/>
              <a:gd name="csX2" fmla="*/ 436577 w 555037"/>
              <a:gd name="csY2" fmla="*/ 0 h 1210940"/>
              <a:gd name="csX3" fmla="*/ 231911 w 555037"/>
              <a:gd name="csY3" fmla="*/ 307306 h 1210940"/>
              <a:gd name="csX4" fmla="*/ 215333 w 555037"/>
              <a:gd name="csY4" fmla="*/ 446395 h 1210940"/>
              <a:gd name="csX5" fmla="*/ 220080 w 555037"/>
              <a:gd name="csY5" fmla="*/ 542826 h 1210940"/>
              <a:gd name="csX6" fmla="*/ 208433 w 555037"/>
              <a:gd name="csY6" fmla="*/ 693118 h 1210940"/>
              <a:gd name="csX7" fmla="*/ 117481 w 555037"/>
              <a:gd name="csY7" fmla="*/ 976494 h 1210940"/>
              <a:gd name="csX8" fmla="*/ 0 w 555037"/>
              <a:gd name="csY8" fmla="*/ 909102 h 1210940"/>
              <a:gd name="csX9" fmla="*/ 92029 w 555037"/>
              <a:gd name="csY9" fmla="*/ 1053568 h 1210940"/>
              <a:gd name="csX10" fmla="*/ 184057 w 555037"/>
              <a:gd name="csY10" fmla="*/ 1198036 h 1210940"/>
              <a:gd name="csX11" fmla="*/ 355211 w 555037"/>
              <a:gd name="csY11" fmla="*/ 1204488 h 1210940"/>
              <a:gd name="csX12" fmla="*/ 526365 w 555037"/>
              <a:gd name="csY12" fmla="*/ 1210940 h 1210940"/>
              <a:gd name="csX13" fmla="*/ 408351 w 555037"/>
              <a:gd name="csY13" fmla="*/ 1143277 h 1210940"/>
              <a:gd name="csX14" fmla="*/ 436577 w 555037"/>
              <a:gd name="csY14" fmla="*/ 1085652 h 1210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55037" h="1210940">
                <a:moveTo>
                  <a:pt x="436577" y="1085652"/>
                </a:moveTo>
                <a:cubicBezTo>
                  <a:pt x="512565" y="920305"/>
                  <a:pt x="555038" y="736405"/>
                  <a:pt x="555038" y="542826"/>
                </a:cubicBezTo>
                <a:cubicBezTo>
                  <a:pt x="555038" y="349247"/>
                  <a:pt x="512565" y="165350"/>
                  <a:pt x="436577" y="0"/>
                </a:cubicBezTo>
                <a:cubicBezTo>
                  <a:pt x="344102" y="82272"/>
                  <a:pt x="272861" y="187755"/>
                  <a:pt x="231911" y="307306"/>
                </a:cubicBezTo>
                <a:cubicBezTo>
                  <a:pt x="216589" y="351936"/>
                  <a:pt x="210673" y="399435"/>
                  <a:pt x="215333" y="446395"/>
                </a:cubicBezTo>
                <a:cubicBezTo>
                  <a:pt x="218470" y="478121"/>
                  <a:pt x="220080" y="510295"/>
                  <a:pt x="220080" y="542826"/>
                </a:cubicBezTo>
                <a:cubicBezTo>
                  <a:pt x="220080" y="593909"/>
                  <a:pt x="216050" y="644097"/>
                  <a:pt x="208433" y="693118"/>
                </a:cubicBezTo>
                <a:cubicBezTo>
                  <a:pt x="192751" y="793492"/>
                  <a:pt x="161567" y="888759"/>
                  <a:pt x="117481" y="976494"/>
                </a:cubicBezTo>
                <a:lnTo>
                  <a:pt x="0" y="909102"/>
                </a:lnTo>
                <a:lnTo>
                  <a:pt x="92029" y="1053568"/>
                </a:lnTo>
                <a:lnTo>
                  <a:pt x="184057" y="1198036"/>
                </a:lnTo>
                <a:lnTo>
                  <a:pt x="355211" y="1204488"/>
                </a:lnTo>
                <a:lnTo>
                  <a:pt x="526365" y="1210940"/>
                </a:lnTo>
                <a:lnTo>
                  <a:pt x="408351" y="1143277"/>
                </a:lnTo>
                <a:cubicBezTo>
                  <a:pt x="418209" y="1124279"/>
                  <a:pt x="427616" y="1105099"/>
                  <a:pt x="436577" y="1085652"/>
                </a:cubicBezTo>
                <a:close/>
              </a:path>
            </a:pathLst>
          </a:custGeom>
          <a:solidFill>
            <a:srgbClr val="B482DA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1AFFC403-EF2A-8E17-46A8-FDDE2469077F}"/>
              </a:ext>
            </a:extLst>
          </p:cNvPr>
          <p:cNvSpPr/>
          <p:nvPr/>
        </p:nvSpPr>
        <p:spPr>
          <a:xfrm>
            <a:off x="4791830" y="2757930"/>
            <a:ext cx="557277" cy="1213896"/>
          </a:xfrm>
          <a:custGeom>
            <a:avLst/>
            <a:gdLst>
              <a:gd name="csX0" fmla="*/ 439264 w 557277"/>
              <a:gd name="csY0" fmla="*/ 234175 h 1213896"/>
              <a:gd name="csX1" fmla="*/ 557278 w 557277"/>
              <a:gd name="csY1" fmla="*/ 301838 h 1213896"/>
              <a:gd name="csX2" fmla="*/ 465249 w 557277"/>
              <a:gd name="csY2" fmla="*/ 157370 h 1213896"/>
              <a:gd name="csX3" fmla="*/ 373221 w 557277"/>
              <a:gd name="csY3" fmla="*/ 12905 h 1213896"/>
              <a:gd name="csX4" fmla="*/ 202067 w 557277"/>
              <a:gd name="csY4" fmla="*/ 6452 h 1213896"/>
              <a:gd name="csX5" fmla="*/ 30912 w 557277"/>
              <a:gd name="csY5" fmla="*/ 0 h 1213896"/>
              <a:gd name="csX6" fmla="*/ 148481 w 557277"/>
              <a:gd name="csY6" fmla="*/ 67392 h 1213896"/>
              <a:gd name="csX7" fmla="*/ 118461 w 557277"/>
              <a:gd name="csY7" fmla="*/ 128244 h 1213896"/>
              <a:gd name="csX8" fmla="*/ 0 w 557277"/>
              <a:gd name="csY8" fmla="*/ 671070 h 1213896"/>
              <a:gd name="csX9" fmla="*/ 118461 w 557277"/>
              <a:gd name="csY9" fmla="*/ 1213896 h 1213896"/>
              <a:gd name="csX10" fmla="*/ 323131 w 557277"/>
              <a:gd name="csY10" fmla="*/ 906591 h 1213896"/>
              <a:gd name="csX11" fmla="*/ 339705 w 557277"/>
              <a:gd name="csY11" fmla="*/ 767501 h 1213896"/>
              <a:gd name="csX12" fmla="*/ 334957 w 557277"/>
              <a:gd name="csY12" fmla="*/ 671070 h 1213896"/>
              <a:gd name="csX13" fmla="*/ 346605 w 557277"/>
              <a:gd name="csY13" fmla="*/ 520778 h 1213896"/>
              <a:gd name="csX14" fmla="*/ 439172 w 557277"/>
              <a:gd name="csY14" fmla="*/ 234175 h 12138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57277" h="1213896">
                <a:moveTo>
                  <a:pt x="439264" y="234175"/>
                </a:moveTo>
                <a:lnTo>
                  <a:pt x="557278" y="301838"/>
                </a:lnTo>
                <a:lnTo>
                  <a:pt x="465249" y="157370"/>
                </a:lnTo>
                <a:lnTo>
                  <a:pt x="373221" y="12905"/>
                </a:lnTo>
                <a:lnTo>
                  <a:pt x="202067" y="6452"/>
                </a:lnTo>
                <a:lnTo>
                  <a:pt x="30912" y="0"/>
                </a:lnTo>
                <a:lnTo>
                  <a:pt x="148481" y="67392"/>
                </a:lnTo>
                <a:cubicBezTo>
                  <a:pt x="137997" y="87379"/>
                  <a:pt x="127960" y="107721"/>
                  <a:pt x="118461" y="128244"/>
                </a:cubicBezTo>
                <a:cubicBezTo>
                  <a:pt x="42472" y="293594"/>
                  <a:pt x="0" y="477491"/>
                  <a:pt x="0" y="671070"/>
                </a:cubicBezTo>
                <a:cubicBezTo>
                  <a:pt x="0" y="864649"/>
                  <a:pt x="42472" y="1048459"/>
                  <a:pt x="118461" y="1213896"/>
                </a:cubicBezTo>
                <a:cubicBezTo>
                  <a:pt x="210940" y="1131624"/>
                  <a:pt x="282176" y="1026144"/>
                  <a:pt x="323131" y="906591"/>
                </a:cubicBezTo>
                <a:cubicBezTo>
                  <a:pt x="338453" y="861960"/>
                  <a:pt x="344365" y="814461"/>
                  <a:pt x="339705" y="767501"/>
                </a:cubicBezTo>
                <a:cubicBezTo>
                  <a:pt x="336572" y="735775"/>
                  <a:pt x="334957" y="703603"/>
                  <a:pt x="334957" y="671070"/>
                </a:cubicBezTo>
                <a:cubicBezTo>
                  <a:pt x="334957" y="619987"/>
                  <a:pt x="338987" y="569800"/>
                  <a:pt x="346605" y="520778"/>
                </a:cubicBezTo>
                <a:cubicBezTo>
                  <a:pt x="362466" y="419149"/>
                  <a:pt x="394280" y="322808"/>
                  <a:pt x="439172" y="23417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0D09BD1-05F4-F395-76FD-C98CA3D34018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0C73A8B-7905-A660-74AA-661B91CBE5A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B482DA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387170-70CD-EED9-6D54-7D1A376495C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0646B99-E617-1ABA-553B-8AC4E13AD066}"/>
              </a:ext>
            </a:extLst>
          </p:cNvPr>
          <p:cNvGrpSpPr/>
          <p:nvPr/>
        </p:nvGrpSpPr>
        <p:grpSpPr>
          <a:xfrm>
            <a:off x="8490626" y="4310149"/>
            <a:ext cx="2926080" cy="1290153"/>
            <a:chOff x="8921977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64B0F99-A0EF-8F46-060A-B4BEBDD09E9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4C658E-C2DC-AD5D-5AAC-E389657D2F9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B08F4D9-2ABB-827A-425A-7D556809751E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4C79435-DA9E-DE8C-22DB-5E16D122ADE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4D4168-B1D3-28EB-7687-0928C515B1B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C5F222C-0B54-DAAC-6F6A-34981C1671FB}"/>
              </a:ext>
            </a:extLst>
          </p:cNvPr>
          <p:cNvGrpSpPr/>
          <p:nvPr/>
        </p:nvGrpSpPr>
        <p:grpSpPr>
          <a:xfrm>
            <a:off x="775294" y="4310149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B017A4-3F0F-A353-0B0A-519DB6B694A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1DD0796-15D7-9812-3CAA-D850EA1758A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BF5BCCC-E05A-D30C-F9F6-C18B4EA2F850}"/>
              </a:ext>
            </a:extLst>
          </p:cNvPr>
          <p:cNvGrpSpPr/>
          <p:nvPr/>
        </p:nvGrpSpPr>
        <p:grpSpPr>
          <a:xfrm>
            <a:off x="8490626" y="1257699"/>
            <a:ext cx="2926080" cy="1290153"/>
            <a:chOff x="8921977" y="1242150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A31685-0AF1-4053-CCF4-910C1A0F95D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D8CACF-6992-A7F2-43A1-40A63F312ED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E0BC94-AD69-1EA7-35DA-0CB646D41976}"/>
              </a:ext>
            </a:extLst>
          </p:cNvPr>
          <p:cNvGrpSpPr/>
          <p:nvPr/>
        </p:nvGrpSpPr>
        <p:grpSpPr>
          <a:xfrm>
            <a:off x="775294" y="1257699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8C81678-804D-7550-3B50-7F71A629D9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E5499B8-82E5-532C-F6C7-FCDB5F10C9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C9764812-79FF-F974-3B2B-E2B31BF25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33177" y="3062749"/>
            <a:ext cx="731520" cy="731520"/>
          </a:xfrm>
          <a:prstGeom prst="rect">
            <a:avLst/>
          </a:prstGeom>
        </p:spPr>
      </p:pic>
      <p:pic>
        <p:nvPicPr>
          <p:cNvPr id="66" name="Graphic 65" descr="Lights On with solid fill">
            <a:extLst>
              <a:ext uri="{FF2B5EF4-FFF2-40B4-BE49-F238E27FC236}">
                <a16:creationId xmlns:a16="http://schemas.microsoft.com/office/drawing/2014/main" id="{687DC586-8B39-9C4E-AD20-3CDB52D696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06244" y="1489496"/>
            <a:ext cx="731520" cy="731520"/>
          </a:xfrm>
          <a:prstGeom prst="rect">
            <a:avLst/>
          </a:prstGeom>
        </p:spPr>
      </p:pic>
      <p:pic>
        <p:nvPicPr>
          <p:cNvPr id="67" name="Graphic 66" descr="Tools with solid fill">
            <a:extLst>
              <a:ext uri="{FF2B5EF4-FFF2-40B4-BE49-F238E27FC236}">
                <a16:creationId xmlns:a16="http://schemas.microsoft.com/office/drawing/2014/main" id="{1151FA6E-8449-40D3-F13D-DBFC761716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06244" y="4637074"/>
            <a:ext cx="731520" cy="731520"/>
          </a:xfrm>
          <a:prstGeom prst="rect">
            <a:avLst/>
          </a:prstGeom>
        </p:spPr>
      </p:pic>
      <p:pic>
        <p:nvPicPr>
          <p:cNvPr id="68" name="Graphic 67" descr="Rocket with solid fill">
            <a:extLst>
              <a:ext uri="{FF2B5EF4-FFF2-40B4-BE49-F238E27FC236}">
                <a16:creationId xmlns:a16="http://schemas.microsoft.com/office/drawing/2014/main" id="{68F85B34-32B9-8F87-7D74-71A2C60087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58362" y="4636984"/>
            <a:ext cx="731520" cy="731520"/>
          </a:xfrm>
          <a:prstGeom prst="rect">
            <a:avLst/>
          </a:prstGeom>
        </p:spPr>
      </p:pic>
      <p:pic>
        <p:nvPicPr>
          <p:cNvPr id="69" name="Graphic 68" descr="Clipboard Mixed with solid fill">
            <a:extLst>
              <a:ext uri="{FF2B5EF4-FFF2-40B4-BE49-F238E27FC236}">
                <a16:creationId xmlns:a16="http://schemas.microsoft.com/office/drawing/2014/main" id="{BB10547F-EE56-5266-01AC-94EDBB7430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27303" y="3062749"/>
            <a:ext cx="731520" cy="731520"/>
          </a:xfrm>
          <a:prstGeom prst="rect">
            <a:avLst/>
          </a:prstGeom>
        </p:spPr>
      </p:pic>
      <p:pic>
        <p:nvPicPr>
          <p:cNvPr id="70" name="Graphic 69" descr="Repeat with solid fill">
            <a:extLst>
              <a:ext uri="{FF2B5EF4-FFF2-40B4-BE49-F238E27FC236}">
                <a16:creationId xmlns:a16="http://schemas.microsoft.com/office/drawing/2014/main" id="{D1B04B42-DF8C-6AA2-E714-E77C6090B2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858362" y="148940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8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9536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Cycle Workflow – Slide Template</vt:lpstr>
      <vt:lpstr>6-Step Cycle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Cycle Workflow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2025-12-12T18:35:39Z</dcterms:modified>
  <cp:category>Charts &amp; Diagrams</cp:category>
</cp:coreProperties>
</file>