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slideLayouts/slideLayout3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6" r:id="rId1"/>
    <p:sldMasterId id="2147483703" r:id="rId2"/>
    <p:sldMasterId id="2147483705" r:id="rId3"/>
  </p:sldMasterIdLst>
  <p:notesMasterIdLst>
    <p:notesMasterId r:id="rId7"/>
  </p:notesMasterIdLst>
  <p:sldIdLst>
    <p:sldId id="395" r:id="rId4"/>
    <p:sldId id="401" r:id="rId5"/>
    <p:sldId id="309" r:id="rId6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B482DA"/>
    <a:srgbClr val="CEBA8B"/>
    <a:srgbClr val="EBE3D1"/>
    <a:srgbClr val="F595A6"/>
    <a:srgbClr val="D0BA94"/>
    <a:srgbClr val="941651"/>
    <a:srgbClr val="A26700"/>
    <a:srgbClr val="FF9BA4"/>
    <a:srgbClr val="805AAB"/>
    <a:srgbClr val="25447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775A96C0-E160-42E3-B2E9-575685157AB0}" v="1" dt="2025-06-23T16:17:24.932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660B408-B3CF-4A94-85FC-2B1E0A45F4A2}" styleName="Dark Style 2 - Accent 1/Accent 2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Row>
  </a:tblStyle>
  <a:tblStyle styleId="{91EBBBCC-DAD2-459C-BE2E-F6DE35CF9A28}" styleName="Dark Style 2 - Accent 3/Accent 4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3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4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1791" autoAdjust="0"/>
    <p:restoredTop sz="96292" autoAdjust="0"/>
  </p:normalViewPr>
  <p:slideViewPr>
    <p:cSldViewPr snapToGrid="0" showGuides="1">
      <p:cViewPr varScale="1">
        <p:scale>
          <a:sx n="125" d="100"/>
          <a:sy n="125" d="100"/>
        </p:scale>
        <p:origin x="880" y="136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13" Type="http://schemas.microsoft.com/office/2015/10/relationships/revisionInfo" Target="revisionInfo.xml"/><Relationship Id="rId3" Type="http://schemas.openxmlformats.org/officeDocument/2006/relationships/slideMaster" Target="slideMasters/slideMaster3.xml"/><Relationship Id="rId7" Type="http://schemas.openxmlformats.org/officeDocument/2006/relationships/notesMaster" Target="notesMasters/notesMaster1.xml"/><Relationship Id="rId12" Type="http://schemas.microsoft.com/office/2016/11/relationships/changesInfo" Target="changesInfos/changesInfo1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tableStyles" Target="tableStyles.xml"/><Relationship Id="rId5" Type="http://schemas.openxmlformats.org/officeDocument/2006/relationships/slide" Target="slides/slide2.xml"/><Relationship Id="rId10" Type="http://schemas.openxmlformats.org/officeDocument/2006/relationships/theme" Target="theme/theme1.xml"/><Relationship Id="rId4" Type="http://schemas.openxmlformats.org/officeDocument/2006/relationships/slide" Target="slides/slide1.xml"/><Relationship Id="rId9" Type="http://schemas.openxmlformats.org/officeDocument/2006/relationships/viewProps" Target="viewProp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Christophe Barroche" userId="edb98ab775c6addc" providerId="LiveId" clId="{775A96C0-E160-42E3-B2E9-575685157AB0}"/>
    <pc:docChg chg="custSel addSld delSld modSld">
      <pc:chgData name="Christophe Barroche" userId="edb98ab775c6addc" providerId="LiveId" clId="{775A96C0-E160-42E3-B2E9-575685157AB0}" dt="2025-06-23T16:17:34.029" v="2" actId="700"/>
      <pc:docMkLst>
        <pc:docMk/>
      </pc:docMkLst>
      <pc:sldChg chg="del">
        <pc:chgData name="Christophe Barroche" userId="edb98ab775c6addc" providerId="LiveId" clId="{775A96C0-E160-42E3-B2E9-575685157AB0}" dt="2025-06-23T16:17:30.220" v="1" actId="47"/>
        <pc:sldMkLst>
          <pc:docMk/>
          <pc:sldMk cId="1818489678" sldId="308"/>
        </pc:sldMkLst>
      </pc:sldChg>
      <pc:sldChg chg="del">
        <pc:chgData name="Christophe Barroche" userId="edb98ab775c6addc" providerId="LiveId" clId="{775A96C0-E160-42E3-B2E9-575685157AB0}" dt="2025-06-23T16:17:30.220" v="1" actId="47"/>
        <pc:sldMkLst>
          <pc:docMk/>
          <pc:sldMk cId="3533310325" sldId="311"/>
        </pc:sldMkLst>
      </pc:sldChg>
      <pc:sldChg chg="add">
        <pc:chgData name="Christophe Barroche" userId="edb98ab775c6addc" providerId="LiveId" clId="{775A96C0-E160-42E3-B2E9-575685157AB0}" dt="2025-06-23T16:17:24.917" v="0"/>
        <pc:sldMkLst>
          <pc:docMk/>
          <pc:sldMk cId="2227345063" sldId="348"/>
        </pc:sldMkLst>
      </pc:sldChg>
      <pc:sldChg chg="modSp add mod modClrScheme chgLayout">
        <pc:chgData name="Christophe Barroche" userId="edb98ab775c6addc" providerId="LiveId" clId="{775A96C0-E160-42E3-B2E9-575685157AB0}" dt="2025-06-23T16:17:34.029" v="2" actId="700"/>
        <pc:sldMkLst>
          <pc:docMk/>
          <pc:sldMk cId="2648282390" sldId="349"/>
        </pc:sldMkLst>
        <pc:spChg chg="mod ord">
          <ac:chgData name="Christophe Barroche" userId="edb98ab775c6addc" providerId="LiveId" clId="{775A96C0-E160-42E3-B2E9-575685157AB0}" dt="2025-06-23T16:17:34.029" v="2" actId="700"/>
          <ac:spMkLst>
            <pc:docMk/>
            <pc:sldMk cId="2648282390" sldId="349"/>
            <ac:spMk id="2" creationId="{2C2BFAE1-45D3-4B3B-81D2-0BF25FA84FB8}"/>
          </ac:spMkLst>
        </pc:spChg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389243F-B1BB-4202-BD78-416ACA555174}" type="datetimeFigureOut">
              <a:rPr lang="en-US" smtClean="0"/>
              <a:t>12/12/2025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68D2766-C49B-4C1A-9FEE-6F146754B0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404122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FD8FB39-4712-2D9E-EF46-D4A8BC36E34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C64820E9-25D8-6D52-640F-8BE1ACC63914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C49E0708-3415-4542-DCDD-2F3AD8056557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Free Templates &amp; Infographics for PowerPoint and Google Slides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88943D45-253A-73E0-657F-2E030399614D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820520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3AC6C49-82AD-2C4A-6109-18D3C2C6D22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6ADB8450-F972-B39A-7A61-5187A41D6EC0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6AEC7B8F-265C-BCB2-AA1E-BCEC643C7486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Free Templates &amp; Infographics for PowerPoint and Google Slides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E637F7EC-A610-3B9A-7C67-9714C85CC837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67904752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Free Templates &amp; Infographics for PowerPoint and Google Slides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68D2766-C49B-4C1A-9FEE-6F146754B02B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0193266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163481"/>
            <a:ext cx="113538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288869583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Pr>
        <a:solidFill>
          <a:srgbClr val="00203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163481"/>
            <a:ext cx="113538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150892151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esigned by PresentationGo"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91F0C052-A5D5-A3A7-5015-B8AD6BFA38B5}"/>
              </a:ext>
            </a:extLst>
          </p:cNvPr>
          <p:cNvSpPr txBox="1"/>
          <p:nvPr userDrawn="1"/>
        </p:nvSpPr>
        <p:spPr>
          <a:xfrm>
            <a:off x="667330" y="550033"/>
            <a:ext cx="210711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chemeClr val="bg1">
                    <a:alpha val="40157"/>
                  </a:schemeClr>
                </a:solidFill>
                <a:latin typeface="+mj-lt"/>
              </a:rPr>
              <a:t>Designed</a:t>
            </a:r>
            <a:r>
              <a:rPr lang="en-US" dirty="0">
                <a:solidFill>
                  <a:schemeClr val="bg1">
                    <a:alpha val="40157"/>
                  </a:schemeClr>
                </a:solidFill>
              </a:rPr>
              <a:t> with       by</a:t>
            </a:r>
          </a:p>
        </p:txBody>
      </p:sp>
      <p:grpSp>
        <p:nvGrpSpPr>
          <p:cNvPr id="4" name="Group 3">
            <a:extLst>
              <a:ext uri="{FF2B5EF4-FFF2-40B4-BE49-F238E27FC236}">
                <a16:creationId xmlns:a16="http://schemas.microsoft.com/office/drawing/2014/main" id="{E3BDC3D9-4956-070F-F72D-978CD8717498}"/>
              </a:ext>
            </a:extLst>
          </p:cNvPr>
          <p:cNvGrpSpPr/>
          <p:nvPr userDrawn="1"/>
        </p:nvGrpSpPr>
        <p:grpSpPr>
          <a:xfrm>
            <a:off x="757647" y="1021854"/>
            <a:ext cx="5325710" cy="549583"/>
            <a:chOff x="757647" y="1021854"/>
            <a:chExt cx="5325710" cy="549583"/>
          </a:xfrm>
        </p:grpSpPr>
        <p:sp>
          <p:nvSpPr>
            <p:cNvPr id="7" name="Shape">
              <a:extLst>
                <a:ext uri="{FF2B5EF4-FFF2-40B4-BE49-F238E27FC236}">
                  <a16:creationId xmlns:a16="http://schemas.microsoft.com/office/drawing/2014/main" id="{F1B15682-086B-6549-3383-789D334FDAC4}"/>
                </a:ext>
              </a:extLst>
            </p:cNvPr>
            <p:cNvSpPr/>
            <p:nvPr userDrawn="1"/>
          </p:nvSpPr>
          <p:spPr>
            <a:xfrm>
              <a:off x="757647" y="1022945"/>
              <a:ext cx="4193833" cy="54849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0" y="2662"/>
                  </a:moveTo>
                  <a:lnTo>
                    <a:pt x="882" y="2662"/>
                  </a:lnTo>
                  <a:cubicBezTo>
                    <a:pt x="1028" y="2662"/>
                    <a:pt x="1163" y="2791"/>
                    <a:pt x="1280" y="3049"/>
                  </a:cubicBezTo>
                  <a:cubicBezTo>
                    <a:pt x="1398" y="3307"/>
                    <a:pt x="1500" y="3693"/>
                    <a:pt x="1584" y="4165"/>
                  </a:cubicBezTo>
                  <a:cubicBezTo>
                    <a:pt x="1668" y="4638"/>
                    <a:pt x="1730" y="5239"/>
                    <a:pt x="1775" y="5969"/>
                  </a:cubicBezTo>
                  <a:cubicBezTo>
                    <a:pt x="1820" y="6656"/>
                    <a:pt x="1842" y="7472"/>
                    <a:pt x="1842" y="8374"/>
                  </a:cubicBezTo>
                  <a:cubicBezTo>
                    <a:pt x="1842" y="9447"/>
                    <a:pt x="1814" y="10392"/>
                    <a:pt x="1763" y="11165"/>
                  </a:cubicBezTo>
                  <a:cubicBezTo>
                    <a:pt x="1707" y="11938"/>
                    <a:pt x="1634" y="12625"/>
                    <a:pt x="1544" y="13140"/>
                  </a:cubicBezTo>
                  <a:cubicBezTo>
                    <a:pt x="1455" y="13656"/>
                    <a:pt x="1348" y="14042"/>
                    <a:pt x="1224" y="14300"/>
                  </a:cubicBezTo>
                  <a:cubicBezTo>
                    <a:pt x="1101" y="14557"/>
                    <a:pt x="972" y="14686"/>
                    <a:pt x="837" y="14686"/>
                  </a:cubicBezTo>
                  <a:lnTo>
                    <a:pt x="590" y="14686"/>
                  </a:lnTo>
                  <a:lnTo>
                    <a:pt x="590" y="21299"/>
                  </a:lnTo>
                  <a:lnTo>
                    <a:pt x="0" y="21299"/>
                  </a:lnTo>
                  <a:lnTo>
                    <a:pt x="0" y="2662"/>
                  </a:lnTo>
                  <a:close/>
                  <a:moveTo>
                    <a:pt x="584" y="11251"/>
                  </a:moveTo>
                  <a:lnTo>
                    <a:pt x="798" y="11251"/>
                  </a:lnTo>
                  <a:cubicBezTo>
                    <a:pt x="854" y="11251"/>
                    <a:pt x="910" y="11208"/>
                    <a:pt x="966" y="11122"/>
                  </a:cubicBezTo>
                  <a:cubicBezTo>
                    <a:pt x="1022" y="11036"/>
                    <a:pt x="1067" y="10864"/>
                    <a:pt x="1106" y="10650"/>
                  </a:cubicBezTo>
                  <a:cubicBezTo>
                    <a:pt x="1146" y="10435"/>
                    <a:pt x="1179" y="10177"/>
                    <a:pt x="1202" y="9834"/>
                  </a:cubicBezTo>
                  <a:cubicBezTo>
                    <a:pt x="1224" y="9490"/>
                    <a:pt x="1241" y="9104"/>
                    <a:pt x="1241" y="8588"/>
                  </a:cubicBezTo>
                  <a:cubicBezTo>
                    <a:pt x="1241" y="7730"/>
                    <a:pt x="1202" y="7085"/>
                    <a:pt x="1129" y="6656"/>
                  </a:cubicBezTo>
                  <a:cubicBezTo>
                    <a:pt x="1050" y="6227"/>
                    <a:pt x="955" y="6012"/>
                    <a:pt x="826" y="6012"/>
                  </a:cubicBezTo>
                  <a:lnTo>
                    <a:pt x="590" y="6012"/>
                  </a:lnTo>
                  <a:lnTo>
                    <a:pt x="590" y="11251"/>
                  </a:lnTo>
                  <a:close/>
                  <a:moveTo>
                    <a:pt x="2179" y="21256"/>
                  </a:moveTo>
                  <a:lnTo>
                    <a:pt x="2179" y="7085"/>
                  </a:lnTo>
                  <a:lnTo>
                    <a:pt x="2628" y="7085"/>
                  </a:lnTo>
                  <a:lnTo>
                    <a:pt x="2685" y="9576"/>
                  </a:lnTo>
                  <a:cubicBezTo>
                    <a:pt x="2707" y="9233"/>
                    <a:pt x="2735" y="8889"/>
                    <a:pt x="2769" y="8546"/>
                  </a:cubicBezTo>
                  <a:cubicBezTo>
                    <a:pt x="2802" y="8202"/>
                    <a:pt x="2842" y="7901"/>
                    <a:pt x="2887" y="7644"/>
                  </a:cubicBezTo>
                  <a:cubicBezTo>
                    <a:pt x="2932" y="7386"/>
                    <a:pt x="2988" y="7171"/>
                    <a:pt x="3044" y="7043"/>
                  </a:cubicBezTo>
                  <a:cubicBezTo>
                    <a:pt x="3106" y="6871"/>
                    <a:pt x="3173" y="6828"/>
                    <a:pt x="3246" y="6828"/>
                  </a:cubicBezTo>
                  <a:cubicBezTo>
                    <a:pt x="3302" y="6828"/>
                    <a:pt x="3353" y="6871"/>
                    <a:pt x="3403" y="7000"/>
                  </a:cubicBezTo>
                  <a:cubicBezTo>
                    <a:pt x="3448" y="7128"/>
                    <a:pt x="3488" y="7214"/>
                    <a:pt x="3516" y="7386"/>
                  </a:cubicBezTo>
                  <a:lnTo>
                    <a:pt x="3426" y="10779"/>
                  </a:lnTo>
                  <a:cubicBezTo>
                    <a:pt x="3398" y="10650"/>
                    <a:pt x="3364" y="10564"/>
                    <a:pt x="3319" y="10435"/>
                  </a:cubicBezTo>
                  <a:cubicBezTo>
                    <a:pt x="3274" y="10349"/>
                    <a:pt x="3224" y="10306"/>
                    <a:pt x="3156" y="10306"/>
                  </a:cubicBezTo>
                  <a:cubicBezTo>
                    <a:pt x="3038" y="10306"/>
                    <a:pt x="2937" y="10607"/>
                    <a:pt x="2859" y="11208"/>
                  </a:cubicBezTo>
                  <a:cubicBezTo>
                    <a:pt x="2780" y="11809"/>
                    <a:pt x="2741" y="12840"/>
                    <a:pt x="2741" y="14257"/>
                  </a:cubicBezTo>
                  <a:lnTo>
                    <a:pt x="2741" y="21342"/>
                  </a:lnTo>
                  <a:lnTo>
                    <a:pt x="2179" y="21342"/>
                  </a:lnTo>
                  <a:close/>
                  <a:moveTo>
                    <a:pt x="5279" y="15416"/>
                  </a:moveTo>
                  <a:lnTo>
                    <a:pt x="4083" y="15416"/>
                  </a:lnTo>
                  <a:lnTo>
                    <a:pt x="4083" y="15545"/>
                  </a:lnTo>
                  <a:cubicBezTo>
                    <a:pt x="4083" y="16533"/>
                    <a:pt x="4134" y="17263"/>
                    <a:pt x="4235" y="17692"/>
                  </a:cubicBezTo>
                  <a:cubicBezTo>
                    <a:pt x="4336" y="18165"/>
                    <a:pt x="4459" y="18379"/>
                    <a:pt x="4611" y="18379"/>
                  </a:cubicBezTo>
                  <a:cubicBezTo>
                    <a:pt x="4718" y="18379"/>
                    <a:pt x="4807" y="18293"/>
                    <a:pt x="4886" y="18165"/>
                  </a:cubicBezTo>
                  <a:cubicBezTo>
                    <a:pt x="4965" y="17993"/>
                    <a:pt x="5032" y="17821"/>
                    <a:pt x="5088" y="17606"/>
                  </a:cubicBezTo>
                  <a:lnTo>
                    <a:pt x="5195" y="20612"/>
                  </a:lnTo>
                  <a:cubicBezTo>
                    <a:pt x="5128" y="20870"/>
                    <a:pt x="5038" y="21085"/>
                    <a:pt x="4931" y="21299"/>
                  </a:cubicBezTo>
                  <a:cubicBezTo>
                    <a:pt x="4824" y="21514"/>
                    <a:pt x="4695" y="21600"/>
                    <a:pt x="4538" y="21600"/>
                  </a:cubicBezTo>
                  <a:cubicBezTo>
                    <a:pt x="4398" y="21600"/>
                    <a:pt x="4268" y="21471"/>
                    <a:pt x="4145" y="21171"/>
                  </a:cubicBezTo>
                  <a:cubicBezTo>
                    <a:pt x="4021" y="20870"/>
                    <a:pt x="3909" y="20441"/>
                    <a:pt x="3819" y="19839"/>
                  </a:cubicBezTo>
                  <a:cubicBezTo>
                    <a:pt x="3724" y="19238"/>
                    <a:pt x="3651" y="18508"/>
                    <a:pt x="3594" y="17606"/>
                  </a:cubicBezTo>
                  <a:cubicBezTo>
                    <a:pt x="3538" y="16705"/>
                    <a:pt x="3510" y="15631"/>
                    <a:pt x="3510" y="14343"/>
                  </a:cubicBezTo>
                  <a:cubicBezTo>
                    <a:pt x="3510" y="13226"/>
                    <a:pt x="3533" y="12196"/>
                    <a:pt x="3578" y="11251"/>
                  </a:cubicBezTo>
                  <a:cubicBezTo>
                    <a:pt x="3622" y="10306"/>
                    <a:pt x="3684" y="9533"/>
                    <a:pt x="3768" y="8846"/>
                  </a:cubicBezTo>
                  <a:cubicBezTo>
                    <a:pt x="3853" y="8159"/>
                    <a:pt x="3948" y="7644"/>
                    <a:pt x="4066" y="7300"/>
                  </a:cubicBezTo>
                  <a:cubicBezTo>
                    <a:pt x="4178" y="6957"/>
                    <a:pt x="4308" y="6742"/>
                    <a:pt x="4448" y="6742"/>
                  </a:cubicBezTo>
                  <a:cubicBezTo>
                    <a:pt x="4701" y="6742"/>
                    <a:pt x="4903" y="7343"/>
                    <a:pt x="5060" y="8503"/>
                  </a:cubicBezTo>
                  <a:cubicBezTo>
                    <a:pt x="5212" y="9662"/>
                    <a:pt x="5290" y="11380"/>
                    <a:pt x="5290" y="13527"/>
                  </a:cubicBezTo>
                  <a:lnTo>
                    <a:pt x="5290" y="15416"/>
                  </a:lnTo>
                  <a:close/>
                  <a:moveTo>
                    <a:pt x="4695" y="12453"/>
                  </a:moveTo>
                  <a:cubicBezTo>
                    <a:pt x="4695" y="12110"/>
                    <a:pt x="4690" y="11809"/>
                    <a:pt x="4678" y="11466"/>
                  </a:cubicBezTo>
                  <a:cubicBezTo>
                    <a:pt x="4667" y="11165"/>
                    <a:pt x="4650" y="10864"/>
                    <a:pt x="4628" y="10607"/>
                  </a:cubicBezTo>
                  <a:cubicBezTo>
                    <a:pt x="4605" y="10349"/>
                    <a:pt x="4577" y="10177"/>
                    <a:pt x="4544" y="10006"/>
                  </a:cubicBezTo>
                  <a:cubicBezTo>
                    <a:pt x="4510" y="9877"/>
                    <a:pt x="4465" y="9791"/>
                    <a:pt x="4420" y="9791"/>
                  </a:cubicBezTo>
                  <a:cubicBezTo>
                    <a:pt x="4330" y="9791"/>
                    <a:pt x="4257" y="10049"/>
                    <a:pt x="4195" y="10521"/>
                  </a:cubicBezTo>
                  <a:cubicBezTo>
                    <a:pt x="4134" y="10993"/>
                    <a:pt x="4100" y="11637"/>
                    <a:pt x="4089" y="12496"/>
                  </a:cubicBezTo>
                  <a:lnTo>
                    <a:pt x="4695" y="12453"/>
                  </a:lnTo>
                  <a:close/>
                  <a:moveTo>
                    <a:pt x="6773" y="10693"/>
                  </a:moveTo>
                  <a:cubicBezTo>
                    <a:pt x="6706" y="10435"/>
                    <a:pt x="6633" y="10220"/>
                    <a:pt x="6554" y="10091"/>
                  </a:cubicBezTo>
                  <a:cubicBezTo>
                    <a:pt x="6476" y="9963"/>
                    <a:pt x="6402" y="9877"/>
                    <a:pt x="6329" y="9877"/>
                  </a:cubicBezTo>
                  <a:cubicBezTo>
                    <a:pt x="6262" y="9877"/>
                    <a:pt x="6206" y="9963"/>
                    <a:pt x="6167" y="10134"/>
                  </a:cubicBezTo>
                  <a:cubicBezTo>
                    <a:pt x="6127" y="10306"/>
                    <a:pt x="6105" y="10564"/>
                    <a:pt x="6105" y="10864"/>
                  </a:cubicBezTo>
                  <a:cubicBezTo>
                    <a:pt x="6105" y="11208"/>
                    <a:pt x="6127" y="11466"/>
                    <a:pt x="6167" y="11723"/>
                  </a:cubicBezTo>
                  <a:cubicBezTo>
                    <a:pt x="6206" y="11938"/>
                    <a:pt x="6285" y="12196"/>
                    <a:pt x="6402" y="12453"/>
                  </a:cubicBezTo>
                  <a:lnTo>
                    <a:pt x="6520" y="12711"/>
                  </a:lnTo>
                  <a:cubicBezTo>
                    <a:pt x="6672" y="13054"/>
                    <a:pt x="6790" y="13570"/>
                    <a:pt x="6869" y="14257"/>
                  </a:cubicBezTo>
                  <a:cubicBezTo>
                    <a:pt x="6947" y="14944"/>
                    <a:pt x="6987" y="15803"/>
                    <a:pt x="6987" y="16876"/>
                  </a:cubicBezTo>
                  <a:cubicBezTo>
                    <a:pt x="6987" y="17563"/>
                    <a:pt x="6970" y="18208"/>
                    <a:pt x="6930" y="18809"/>
                  </a:cubicBezTo>
                  <a:cubicBezTo>
                    <a:pt x="6891" y="19410"/>
                    <a:pt x="6835" y="19882"/>
                    <a:pt x="6768" y="20312"/>
                  </a:cubicBezTo>
                  <a:cubicBezTo>
                    <a:pt x="6695" y="20741"/>
                    <a:pt x="6610" y="21042"/>
                    <a:pt x="6515" y="21256"/>
                  </a:cubicBezTo>
                  <a:cubicBezTo>
                    <a:pt x="6414" y="21471"/>
                    <a:pt x="6307" y="21600"/>
                    <a:pt x="6183" y="21600"/>
                  </a:cubicBezTo>
                  <a:cubicBezTo>
                    <a:pt x="6054" y="21600"/>
                    <a:pt x="5936" y="21514"/>
                    <a:pt x="5835" y="21342"/>
                  </a:cubicBezTo>
                  <a:cubicBezTo>
                    <a:pt x="5734" y="21171"/>
                    <a:pt x="5639" y="20913"/>
                    <a:pt x="5554" y="20569"/>
                  </a:cubicBezTo>
                  <a:lnTo>
                    <a:pt x="5678" y="17435"/>
                  </a:lnTo>
                  <a:cubicBezTo>
                    <a:pt x="5751" y="17735"/>
                    <a:pt x="5830" y="17950"/>
                    <a:pt x="5914" y="18165"/>
                  </a:cubicBezTo>
                  <a:cubicBezTo>
                    <a:pt x="5993" y="18336"/>
                    <a:pt x="6077" y="18465"/>
                    <a:pt x="6161" y="18465"/>
                  </a:cubicBezTo>
                  <a:cubicBezTo>
                    <a:pt x="6256" y="18465"/>
                    <a:pt x="6329" y="18336"/>
                    <a:pt x="6369" y="18122"/>
                  </a:cubicBezTo>
                  <a:cubicBezTo>
                    <a:pt x="6408" y="17907"/>
                    <a:pt x="6431" y="17649"/>
                    <a:pt x="6431" y="17349"/>
                  </a:cubicBezTo>
                  <a:cubicBezTo>
                    <a:pt x="6431" y="17177"/>
                    <a:pt x="6425" y="17005"/>
                    <a:pt x="6419" y="16876"/>
                  </a:cubicBezTo>
                  <a:cubicBezTo>
                    <a:pt x="6408" y="16748"/>
                    <a:pt x="6397" y="16619"/>
                    <a:pt x="6369" y="16490"/>
                  </a:cubicBezTo>
                  <a:cubicBezTo>
                    <a:pt x="6346" y="16361"/>
                    <a:pt x="6313" y="16275"/>
                    <a:pt x="6268" y="16146"/>
                  </a:cubicBezTo>
                  <a:cubicBezTo>
                    <a:pt x="6223" y="16017"/>
                    <a:pt x="6172" y="15889"/>
                    <a:pt x="6105" y="15760"/>
                  </a:cubicBezTo>
                  <a:lnTo>
                    <a:pt x="5987" y="15502"/>
                  </a:lnTo>
                  <a:cubicBezTo>
                    <a:pt x="5835" y="15116"/>
                    <a:pt x="5723" y="14600"/>
                    <a:pt x="5656" y="13956"/>
                  </a:cubicBezTo>
                  <a:cubicBezTo>
                    <a:pt x="5588" y="13312"/>
                    <a:pt x="5549" y="12410"/>
                    <a:pt x="5549" y="11294"/>
                  </a:cubicBezTo>
                  <a:cubicBezTo>
                    <a:pt x="5549" y="10650"/>
                    <a:pt x="5566" y="10049"/>
                    <a:pt x="5599" y="9490"/>
                  </a:cubicBezTo>
                  <a:cubicBezTo>
                    <a:pt x="5633" y="8932"/>
                    <a:pt x="5684" y="8460"/>
                    <a:pt x="5745" y="8073"/>
                  </a:cubicBezTo>
                  <a:cubicBezTo>
                    <a:pt x="5807" y="7687"/>
                    <a:pt x="5886" y="7343"/>
                    <a:pt x="5976" y="7128"/>
                  </a:cubicBezTo>
                  <a:cubicBezTo>
                    <a:pt x="6066" y="6914"/>
                    <a:pt x="6172" y="6785"/>
                    <a:pt x="6290" y="6785"/>
                  </a:cubicBezTo>
                  <a:cubicBezTo>
                    <a:pt x="6408" y="6785"/>
                    <a:pt x="6520" y="6871"/>
                    <a:pt x="6622" y="7043"/>
                  </a:cubicBezTo>
                  <a:cubicBezTo>
                    <a:pt x="6723" y="7214"/>
                    <a:pt x="6812" y="7429"/>
                    <a:pt x="6897" y="7730"/>
                  </a:cubicBezTo>
                  <a:lnTo>
                    <a:pt x="6773" y="10693"/>
                  </a:lnTo>
                  <a:close/>
                  <a:moveTo>
                    <a:pt x="8992" y="15416"/>
                  </a:moveTo>
                  <a:lnTo>
                    <a:pt x="7795" y="15416"/>
                  </a:lnTo>
                  <a:lnTo>
                    <a:pt x="7795" y="15545"/>
                  </a:lnTo>
                  <a:cubicBezTo>
                    <a:pt x="7795" y="16533"/>
                    <a:pt x="7846" y="17263"/>
                    <a:pt x="7947" y="17692"/>
                  </a:cubicBezTo>
                  <a:cubicBezTo>
                    <a:pt x="8048" y="18165"/>
                    <a:pt x="8172" y="18379"/>
                    <a:pt x="8323" y="18379"/>
                  </a:cubicBezTo>
                  <a:cubicBezTo>
                    <a:pt x="8430" y="18379"/>
                    <a:pt x="8520" y="18293"/>
                    <a:pt x="8598" y="18165"/>
                  </a:cubicBezTo>
                  <a:cubicBezTo>
                    <a:pt x="8677" y="17993"/>
                    <a:pt x="8744" y="17821"/>
                    <a:pt x="8801" y="17606"/>
                  </a:cubicBezTo>
                  <a:lnTo>
                    <a:pt x="8907" y="20612"/>
                  </a:lnTo>
                  <a:cubicBezTo>
                    <a:pt x="8840" y="20870"/>
                    <a:pt x="8750" y="21085"/>
                    <a:pt x="8643" y="21299"/>
                  </a:cubicBezTo>
                  <a:cubicBezTo>
                    <a:pt x="8537" y="21514"/>
                    <a:pt x="8407" y="21600"/>
                    <a:pt x="8250" y="21600"/>
                  </a:cubicBezTo>
                  <a:cubicBezTo>
                    <a:pt x="8110" y="21600"/>
                    <a:pt x="7981" y="21471"/>
                    <a:pt x="7857" y="21171"/>
                  </a:cubicBezTo>
                  <a:cubicBezTo>
                    <a:pt x="7734" y="20870"/>
                    <a:pt x="7621" y="20441"/>
                    <a:pt x="7531" y="19839"/>
                  </a:cubicBezTo>
                  <a:cubicBezTo>
                    <a:pt x="7436" y="19238"/>
                    <a:pt x="7363" y="18508"/>
                    <a:pt x="7307" y="17606"/>
                  </a:cubicBezTo>
                  <a:cubicBezTo>
                    <a:pt x="7251" y="16705"/>
                    <a:pt x="7222" y="15631"/>
                    <a:pt x="7222" y="14343"/>
                  </a:cubicBezTo>
                  <a:cubicBezTo>
                    <a:pt x="7222" y="13226"/>
                    <a:pt x="7245" y="12196"/>
                    <a:pt x="7290" y="11251"/>
                  </a:cubicBezTo>
                  <a:cubicBezTo>
                    <a:pt x="7335" y="10306"/>
                    <a:pt x="7397" y="9533"/>
                    <a:pt x="7481" y="8846"/>
                  </a:cubicBezTo>
                  <a:cubicBezTo>
                    <a:pt x="7565" y="8159"/>
                    <a:pt x="7661" y="7644"/>
                    <a:pt x="7778" y="7300"/>
                  </a:cubicBezTo>
                  <a:cubicBezTo>
                    <a:pt x="7891" y="6957"/>
                    <a:pt x="8020" y="6742"/>
                    <a:pt x="8160" y="6742"/>
                  </a:cubicBezTo>
                  <a:cubicBezTo>
                    <a:pt x="8413" y="6742"/>
                    <a:pt x="8615" y="7343"/>
                    <a:pt x="8773" y="8503"/>
                  </a:cubicBezTo>
                  <a:cubicBezTo>
                    <a:pt x="8924" y="9662"/>
                    <a:pt x="9003" y="11380"/>
                    <a:pt x="9003" y="13527"/>
                  </a:cubicBezTo>
                  <a:lnTo>
                    <a:pt x="9003" y="15416"/>
                  </a:lnTo>
                  <a:close/>
                  <a:moveTo>
                    <a:pt x="8413" y="12453"/>
                  </a:moveTo>
                  <a:cubicBezTo>
                    <a:pt x="8413" y="12110"/>
                    <a:pt x="8407" y="11809"/>
                    <a:pt x="8396" y="11466"/>
                  </a:cubicBezTo>
                  <a:cubicBezTo>
                    <a:pt x="8385" y="11165"/>
                    <a:pt x="8368" y="10864"/>
                    <a:pt x="8346" y="10607"/>
                  </a:cubicBezTo>
                  <a:cubicBezTo>
                    <a:pt x="8323" y="10349"/>
                    <a:pt x="8295" y="10177"/>
                    <a:pt x="8261" y="10006"/>
                  </a:cubicBezTo>
                  <a:cubicBezTo>
                    <a:pt x="8228" y="9834"/>
                    <a:pt x="8183" y="9791"/>
                    <a:pt x="8138" y="9791"/>
                  </a:cubicBezTo>
                  <a:cubicBezTo>
                    <a:pt x="8048" y="9791"/>
                    <a:pt x="7975" y="10049"/>
                    <a:pt x="7913" y="10521"/>
                  </a:cubicBezTo>
                  <a:cubicBezTo>
                    <a:pt x="7851" y="10993"/>
                    <a:pt x="7818" y="11637"/>
                    <a:pt x="7807" y="12496"/>
                  </a:cubicBezTo>
                  <a:lnTo>
                    <a:pt x="8413" y="12453"/>
                  </a:lnTo>
                  <a:close/>
                  <a:moveTo>
                    <a:pt x="9913" y="21256"/>
                  </a:moveTo>
                  <a:lnTo>
                    <a:pt x="9340" y="21256"/>
                  </a:lnTo>
                  <a:lnTo>
                    <a:pt x="9340" y="7085"/>
                  </a:lnTo>
                  <a:lnTo>
                    <a:pt x="9783" y="7085"/>
                  </a:lnTo>
                  <a:lnTo>
                    <a:pt x="9851" y="8846"/>
                  </a:lnTo>
                  <a:cubicBezTo>
                    <a:pt x="9935" y="8202"/>
                    <a:pt x="10025" y="7687"/>
                    <a:pt x="10126" y="7300"/>
                  </a:cubicBezTo>
                  <a:cubicBezTo>
                    <a:pt x="10227" y="6914"/>
                    <a:pt x="10339" y="6742"/>
                    <a:pt x="10463" y="6742"/>
                  </a:cubicBezTo>
                  <a:cubicBezTo>
                    <a:pt x="10671" y="6742"/>
                    <a:pt x="10828" y="7171"/>
                    <a:pt x="10940" y="8030"/>
                  </a:cubicBezTo>
                  <a:cubicBezTo>
                    <a:pt x="11053" y="8889"/>
                    <a:pt x="11109" y="10177"/>
                    <a:pt x="11109" y="11852"/>
                  </a:cubicBezTo>
                  <a:lnTo>
                    <a:pt x="11109" y="21214"/>
                  </a:lnTo>
                  <a:lnTo>
                    <a:pt x="10536" y="21214"/>
                  </a:lnTo>
                  <a:lnTo>
                    <a:pt x="10536" y="12281"/>
                  </a:lnTo>
                  <a:cubicBezTo>
                    <a:pt x="10536" y="11594"/>
                    <a:pt x="10514" y="11036"/>
                    <a:pt x="10474" y="10650"/>
                  </a:cubicBezTo>
                  <a:cubicBezTo>
                    <a:pt x="10429" y="10263"/>
                    <a:pt x="10368" y="10048"/>
                    <a:pt x="10289" y="10048"/>
                  </a:cubicBezTo>
                  <a:cubicBezTo>
                    <a:pt x="10227" y="10048"/>
                    <a:pt x="10160" y="10177"/>
                    <a:pt x="10092" y="10478"/>
                  </a:cubicBezTo>
                  <a:cubicBezTo>
                    <a:pt x="10025" y="10736"/>
                    <a:pt x="9963" y="11122"/>
                    <a:pt x="9913" y="11551"/>
                  </a:cubicBezTo>
                  <a:lnTo>
                    <a:pt x="9913" y="21256"/>
                  </a:lnTo>
                  <a:close/>
                  <a:moveTo>
                    <a:pt x="12687" y="10220"/>
                  </a:moveTo>
                  <a:lnTo>
                    <a:pt x="12215" y="10220"/>
                  </a:lnTo>
                  <a:lnTo>
                    <a:pt x="12215" y="16189"/>
                  </a:lnTo>
                  <a:cubicBezTo>
                    <a:pt x="12215" y="16833"/>
                    <a:pt x="12232" y="17306"/>
                    <a:pt x="12271" y="17563"/>
                  </a:cubicBezTo>
                  <a:cubicBezTo>
                    <a:pt x="12311" y="17821"/>
                    <a:pt x="12361" y="17950"/>
                    <a:pt x="12429" y="17950"/>
                  </a:cubicBezTo>
                  <a:cubicBezTo>
                    <a:pt x="12479" y="17950"/>
                    <a:pt x="12530" y="17907"/>
                    <a:pt x="12580" y="17821"/>
                  </a:cubicBezTo>
                  <a:cubicBezTo>
                    <a:pt x="12631" y="17735"/>
                    <a:pt x="12670" y="17649"/>
                    <a:pt x="12698" y="17478"/>
                  </a:cubicBezTo>
                  <a:lnTo>
                    <a:pt x="12783" y="20441"/>
                  </a:lnTo>
                  <a:cubicBezTo>
                    <a:pt x="12738" y="20612"/>
                    <a:pt x="12670" y="20784"/>
                    <a:pt x="12586" y="20956"/>
                  </a:cubicBezTo>
                  <a:cubicBezTo>
                    <a:pt x="12496" y="21128"/>
                    <a:pt x="12401" y="21213"/>
                    <a:pt x="12305" y="21213"/>
                  </a:cubicBezTo>
                  <a:cubicBezTo>
                    <a:pt x="12064" y="21213"/>
                    <a:pt x="11895" y="20870"/>
                    <a:pt x="11800" y="20140"/>
                  </a:cubicBezTo>
                  <a:cubicBezTo>
                    <a:pt x="11699" y="19453"/>
                    <a:pt x="11654" y="18379"/>
                    <a:pt x="11654" y="16919"/>
                  </a:cubicBezTo>
                  <a:lnTo>
                    <a:pt x="11654" y="10220"/>
                  </a:lnTo>
                  <a:lnTo>
                    <a:pt x="11362" y="10220"/>
                  </a:lnTo>
                  <a:lnTo>
                    <a:pt x="11362" y="7085"/>
                  </a:lnTo>
                  <a:lnTo>
                    <a:pt x="11654" y="7085"/>
                  </a:lnTo>
                  <a:lnTo>
                    <a:pt x="11654" y="2791"/>
                  </a:lnTo>
                  <a:lnTo>
                    <a:pt x="12221" y="2791"/>
                  </a:lnTo>
                  <a:lnTo>
                    <a:pt x="12221" y="7085"/>
                  </a:lnTo>
                  <a:lnTo>
                    <a:pt x="12693" y="7085"/>
                  </a:lnTo>
                  <a:lnTo>
                    <a:pt x="12693" y="10220"/>
                  </a:lnTo>
                  <a:close/>
                  <a:moveTo>
                    <a:pt x="13069" y="8331"/>
                  </a:moveTo>
                  <a:cubicBezTo>
                    <a:pt x="13176" y="7858"/>
                    <a:pt x="13294" y="7472"/>
                    <a:pt x="13428" y="7214"/>
                  </a:cubicBezTo>
                  <a:cubicBezTo>
                    <a:pt x="13563" y="6914"/>
                    <a:pt x="13698" y="6785"/>
                    <a:pt x="13833" y="6785"/>
                  </a:cubicBezTo>
                  <a:cubicBezTo>
                    <a:pt x="14063" y="6785"/>
                    <a:pt x="14243" y="7214"/>
                    <a:pt x="14383" y="8073"/>
                  </a:cubicBezTo>
                  <a:cubicBezTo>
                    <a:pt x="14524" y="8932"/>
                    <a:pt x="14591" y="10263"/>
                    <a:pt x="14591" y="12110"/>
                  </a:cubicBezTo>
                  <a:lnTo>
                    <a:pt x="14591" y="21299"/>
                  </a:lnTo>
                  <a:lnTo>
                    <a:pt x="14153" y="21299"/>
                  </a:lnTo>
                  <a:lnTo>
                    <a:pt x="14102" y="19882"/>
                  </a:lnTo>
                  <a:lnTo>
                    <a:pt x="14085" y="19882"/>
                  </a:lnTo>
                  <a:cubicBezTo>
                    <a:pt x="14035" y="20398"/>
                    <a:pt x="13962" y="20827"/>
                    <a:pt x="13872" y="21128"/>
                  </a:cubicBezTo>
                  <a:cubicBezTo>
                    <a:pt x="13782" y="21471"/>
                    <a:pt x="13676" y="21600"/>
                    <a:pt x="13552" y="21600"/>
                  </a:cubicBezTo>
                  <a:cubicBezTo>
                    <a:pt x="13445" y="21600"/>
                    <a:pt x="13355" y="21471"/>
                    <a:pt x="13277" y="21256"/>
                  </a:cubicBezTo>
                  <a:cubicBezTo>
                    <a:pt x="13198" y="21042"/>
                    <a:pt x="13131" y="20698"/>
                    <a:pt x="13080" y="20312"/>
                  </a:cubicBezTo>
                  <a:cubicBezTo>
                    <a:pt x="13030" y="19925"/>
                    <a:pt x="12990" y="19453"/>
                    <a:pt x="12962" y="18895"/>
                  </a:cubicBezTo>
                  <a:cubicBezTo>
                    <a:pt x="12934" y="18336"/>
                    <a:pt x="12923" y="17778"/>
                    <a:pt x="12923" y="17177"/>
                  </a:cubicBezTo>
                  <a:cubicBezTo>
                    <a:pt x="12923" y="16361"/>
                    <a:pt x="12945" y="15631"/>
                    <a:pt x="12996" y="15073"/>
                  </a:cubicBezTo>
                  <a:cubicBezTo>
                    <a:pt x="13041" y="14472"/>
                    <a:pt x="13108" y="13999"/>
                    <a:pt x="13187" y="13613"/>
                  </a:cubicBezTo>
                  <a:cubicBezTo>
                    <a:pt x="13266" y="13226"/>
                    <a:pt x="13361" y="12969"/>
                    <a:pt x="13473" y="12797"/>
                  </a:cubicBezTo>
                  <a:cubicBezTo>
                    <a:pt x="13580" y="12625"/>
                    <a:pt x="13698" y="12539"/>
                    <a:pt x="13822" y="12539"/>
                  </a:cubicBezTo>
                  <a:lnTo>
                    <a:pt x="14012" y="12539"/>
                  </a:lnTo>
                  <a:lnTo>
                    <a:pt x="14012" y="11766"/>
                  </a:lnTo>
                  <a:cubicBezTo>
                    <a:pt x="14012" y="11251"/>
                    <a:pt x="13990" y="10821"/>
                    <a:pt x="13939" y="10564"/>
                  </a:cubicBezTo>
                  <a:cubicBezTo>
                    <a:pt x="13889" y="10263"/>
                    <a:pt x="13822" y="10134"/>
                    <a:pt x="13732" y="10134"/>
                  </a:cubicBezTo>
                  <a:cubicBezTo>
                    <a:pt x="13653" y="10134"/>
                    <a:pt x="13580" y="10220"/>
                    <a:pt x="13501" y="10392"/>
                  </a:cubicBezTo>
                  <a:cubicBezTo>
                    <a:pt x="13428" y="10564"/>
                    <a:pt x="13344" y="10864"/>
                    <a:pt x="13254" y="11251"/>
                  </a:cubicBezTo>
                  <a:lnTo>
                    <a:pt x="13069" y="8331"/>
                  </a:lnTo>
                  <a:close/>
                  <a:moveTo>
                    <a:pt x="14024" y="15116"/>
                  </a:moveTo>
                  <a:lnTo>
                    <a:pt x="13895" y="15159"/>
                  </a:lnTo>
                  <a:cubicBezTo>
                    <a:pt x="13822" y="15159"/>
                    <a:pt x="13760" y="15245"/>
                    <a:pt x="13715" y="15330"/>
                  </a:cubicBezTo>
                  <a:cubicBezTo>
                    <a:pt x="13664" y="15416"/>
                    <a:pt x="13625" y="15545"/>
                    <a:pt x="13597" y="15717"/>
                  </a:cubicBezTo>
                  <a:cubicBezTo>
                    <a:pt x="13569" y="15846"/>
                    <a:pt x="13546" y="16060"/>
                    <a:pt x="13535" y="16232"/>
                  </a:cubicBezTo>
                  <a:cubicBezTo>
                    <a:pt x="13524" y="16447"/>
                    <a:pt x="13518" y="16662"/>
                    <a:pt x="13518" y="16876"/>
                  </a:cubicBezTo>
                  <a:cubicBezTo>
                    <a:pt x="13518" y="17478"/>
                    <a:pt x="13541" y="17907"/>
                    <a:pt x="13591" y="18122"/>
                  </a:cubicBezTo>
                  <a:cubicBezTo>
                    <a:pt x="13636" y="18336"/>
                    <a:pt x="13692" y="18465"/>
                    <a:pt x="13754" y="18465"/>
                  </a:cubicBezTo>
                  <a:cubicBezTo>
                    <a:pt x="13816" y="18465"/>
                    <a:pt x="13872" y="18336"/>
                    <a:pt x="13923" y="18036"/>
                  </a:cubicBezTo>
                  <a:cubicBezTo>
                    <a:pt x="13973" y="17778"/>
                    <a:pt x="14007" y="17478"/>
                    <a:pt x="14029" y="17134"/>
                  </a:cubicBezTo>
                  <a:lnTo>
                    <a:pt x="14029" y="15116"/>
                  </a:lnTo>
                  <a:close/>
                  <a:moveTo>
                    <a:pt x="16192" y="10220"/>
                  </a:moveTo>
                  <a:lnTo>
                    <a:pt x="15720" y="10220"/>
                  </a:lnTo>
                  <a:lnTo>
                    <a:pt x="15720" y="16189"/>
                  </a:lnTo>
                  <a:cubicBezTo>
                    <a:pt x="15720" y="16833"/>
                    <a:pt x="15737" y="17306"/>
                    <a:pt x="15776" y="17563"/>
                  </a:cubicBezTo>
                  <a:cubicBezTo>
                    <a:pt x="15815" y="17821"/>
                    <a:pt x="15866" y="17950"/>
                    <a:pt x="15933" y="17950"/>
                  </a:cubicBezTo>
                  <a:cubicBezTo>
                    <a:pt x="15984" y="17950"/>
                    <a:pt x="16034" y="17907"/>
                    <a:pt x="16085" y="17821"/>
                  </a:cubicBezTo>
                  <a:cubicBezTo>
                    <a:pt x="16135" y="17735"/>
                    <a:pt x="16175" y="17649"/>
                    <a:pt x="16203" y="17478"/>
                  </a:cubicBezTo>
                  <a:lnTo>
                    <a:pt x="16287" y="20441"/>
                  </a:lnTo>
                  <a:cubicBezTo>
                    <a:pt x="16242" y="20612"/>
                    <a:pt x="16175" y="20784"/>
                    <a:pt x="16090" y="20956"/>
                  </a:cubicBezTo>
                  <a:cubicBezTo>
                    <a:pt x="16001" y="21128"/>
                    <a:pt x="15905" y="21213"/>
                    <a:pt x="15810" y="21213"/>
                  </a:cubicBezTo>
                  <a:cubicBezTo>
                    <a:pt x="15568" y="21213"/>
                    <a:pt x="15400" y="20870"/>
                    <a:pt x="15304" y="20140"/>
                  </a:cubicBezTo>
                  <a:cubicBezTo>
                    <a:pt x="15203" y="19453"/>
                    <a:pt x="15158" y="18379"/>
                    <a:pt x="15158" y="16919"/>
                  </a:cubicBezTo>
                  <a:lnTo>
                    <a:pt x="15158" y="10220"/>
                  </a:lnTo>
                  <a:lnTo>
                    <a:pt x="14866" y="10220"/>
                  </a:lnTo>
                  <a:lnTo>
                    <a:pt x="14866" y="7085"/>
                  </a:lnTo>
                  <a:lnTo>
                    <a:pt x="15158" y="7085"/>
                  </a:lnTo>
                  <a:lnTo>
                    <a:pt x="15158" y="2791"/>
                  </a:lnTo>
                  <a:lnTo>
                    <a:pt x="15725" y="2791"/>
                  </a:lnTo>
                  <a:lnTo>
                    <a:pt x="15725" y="7085"/>
                  </a:lnTo>
                  <a:lnTo>
                    <a:pt x="16197" y="7085"/>
                  </a:lnTo>
                  <a:lnTo>
                    <a:pt x="16197" y="10220"/>
                  </a:lnTo>
                  <a:close/>
                  <a:moveTo>
                    <a:pt x="16871" y="4294"/>
                  </a:moveTo>
                  <a:cubicBezTo>
                    <a:pt x="16776" y="4294"/>
                    <a:pt x="16697" y="4080"/>
                    <a:pt x="16646" y="3650"/>
                  </a:cubicBezTo>
                  <a:cubicBezTo>
                    <a:pt x="16596" y="3221"/>
                    <a:pt x="16568" y="2705"/>
                    <a:pt x="16568" y="2147"/>
                  </a:cubicBezTo>
                  <a:cubicBezTo>
                    <a:pt x="16568" y="1546"/>
                    <a:pt x="16596" y="1031"/>
                    <a:pt x="16646" y="644"/>
                  </a:cubicBezTo>
                  <a:cubicBezTo>
                    <a:pt x="16697" y="215"/>
                    <a:pt x="16776" y="0"/>
                    <a:pt x="16866" y="0"/>
                  </a:cubicBezTo>
                  <a:cubicBezTo>
                    <a:pt x="16961" y="0"/>
                    <a:pt x="17034" y="215"/>
                    <a:pt x="17085" y="601"/>
                  </a:cubicBezTo>
                  <a:cubicBezTo>
                    <a:pt x="17135" y="1031"/>
                    <a:pt x="17163" y="1546"/>
                    <a:pt x="17163" y="2147"/>
                  </a:cubicBezTo>
                  <a:cubicBezTo>
                    <a:pt x="17163" y="2748"/>
                    <a:pt x="17135" y="3264"/>
                    <a:pt x="17085" y="3693"/>
                  </a:cubicBezTo>
                  <a:cubicBezTo>
                    <a:pt x="17045" y="4122"/>
                    <a:pt x="16972" y="4294"/>
                    <a:pt x="16871" y="4294"/>
                  </a:cubicBezTo>
                  <a:close/>
                  <a:moveTo>
                    <a:pt x="16585" y="21256"/>
                  </a:moveTo>
                  <a:lnTo>
                    <a:pt x="16585" y="7085"/>
                  </a:lnTo>
                  <a:lnTo>
                    <a:pt x="17158" y="7085"/>
                  </a:lnTo>
                  <a:lnTo>
                    <a:pt x="17158" y="21256"/>
                  </a:lnTo>
                  <a:lnTo>
                    <a:pt x="16585" y="21256"/>
                  </a:lnTo>
                  <a:close/>
                  <a:moveTo>
                    <a:pt x="19477" y="14085"/>
                  </a:moveTo>
                  <a:cubicBezTo>
                    <a:pt x="19477" y="15245"/>
                    <a:pt x="19455" y="16275"/>
                    <a:pt x="19404" y="17220"/>
                  </a:cubicBezTo>
                  <a:cubicBezTo>
                    <a:pt x="19354" y="18165"/>
                    <a:pt x="19286" y="18938"/>
                    <a:pt x="19196" y="19582"/>
                  </a:cubicBezTo>
                  <a:cubicBezTo>
                    <a:pt x="19106" y="20226"/>
                    <a:pt x="19005" y="20741"/>
                    <a:pt x="18887" y="21085"/>
                  </a:cubicBezTo>
                  <a:cubicBezTo>
                    <a:pt x="18769" y="21428"/>
                    <a:pt x="18640" y="21600"/>
                    <a:pt x="18505" y="21600"/>
                  </a:cubicBezTo>
                  <a:cubicBezTo>
                    <a:pt x="18371" y="21600"/>
                    <a:pt x="18241" y="21428"/>
                    <a:pt x="18124" y="21128"/>
                  </a:cubicBezTo>
                  <a:cubicBezTo>
                    <a:pt x="18006" y="20784"/>
                    <a:pt x="17905" y="20355"/>
                    <a:pt x="17820" y="19711"/>
                  </a:cubicBezTo>
                  <a:cubicBezTo>
                    <a:pt x="17736" y="19109"/>
                    <a:pt x="17669" y="18336"/>
                    <a:pt x="17618" y="17435"/>
                  </a:cubicBezTo>
                  <a:cubicBezTo>
                    <a:pt x="17568" y="16533"/>
                    <a:pt x="17545" y="15502"/>
                    <a:pt x="17545" y="14386"/>
                  </a:cubicBezTo>
                  <a:cubicBezTo>
                    <a:pt x="17545" y="13183"/>
                    <a:pt x="17568" y="12110"/>
                    <a:pt x="17618" y="11165"/>
                  </a:cubicBezTo>
                  <a:cubicBezTo>
                    <a:pt x="17669" y="10220"/>
                    <a:pt x="17736" y="9404"/>
                    <a:pt x="17826" y="8760"/>
                  </a:cubicBezTo>
                  <a:cubicBezTo>
                    <a:pt x="17916" y="8116"/>
                    <a:pt x="18017" y="7601"/>
                    <a:pt x="18135" y="7257"/>
                  </a:cubicBezTo>
                  <a:cubicBezTo>
                    <a:pt x="18253" y="6914"/>
                    <a:pt x="18382" y="6742"/>
                    <a:pt x="18517" y="6742"/>
                  </a:cubicBezTo>
                  <a:cubicBezTo>
                    <a:pt x="18651" y="6742"/>
                    <a:pt x="18781" y="6914"/>
                    <a:pt x="18899" y="7214"/>
                  </a:cubicBezTo>
                  <a:cubicBezTo>
                    <a:pt x="19017" y="7515"/>
                    <a:pt x="19118" y="7987"/>
                    <a:pt x="19202" y="8631"/>
                  </a:cubicBezTo>
                  <a:cubicBezTo>
                    <a:pt x="19286" y="9233"/>
                    <a:pt x="19354" y="10006"/>
                    <a:pt x="19404" y="10907"/>
                  </a:cubicBezTo>
                  <a:cubicBezTo>
                    <a:pt x="19455" y="11809"/>
                    <a:pt x="19477" y="12883"/>
                    <a:pt x="19477" y="14085"/>
                  </a:cubicBezTo>
                  <a:close/>
                  <a:moveTo>
                    <a:pt x="18893" y="14214"/>
                  </a:moveTo>
                  <a:cubicBezTo>
                    <a:pt x="18893" y="13441"/>
                    <a:pt x="18882" y="12797"/>
                    <a:pt x="18865" y="12239"/>
                  </a:cubicBezTo>
                  <a:cubicBezTo>
                    <a:pt x="18842" y="11680"/>
                    <a:pt x="18814" y="11251"/>
                    <a:pt x="18781" y="10907"/>
                  </a:cubicBezTo>
                  <a:cubicBezTo>
                    <a:pt x="18747" y="10564"/>
                    <a:pt x="18702" y="10306"/>
                    <a:pt x="18657" y="10134"/>
                  </a:cubicBezTo>
                  <a:cubicBezTo>
                    <a:pt x="18612" y="9963"/>
                    <a:pt x="18562" y="9920"/>
                    <a:pt x="18517" y="9920"/>
                  </a:cubicBezTo>
                  <a:cubicBezTo>
                    <a:pt x="18466" y="9920"/>
                    <a:pt x="18421" y="10006"/>
                    <a:pt x="18376" y="10134"/>
                  </a:cubicBezTo>
                  <a:cubicBezTo>
                    <a:pt x="18331" y="10263"/>
                    <a:pt x="18292" y="10521"/>
                    <a:pt x="18258" y="10821"/>
                  </a:cubicBezTo>
                  <a:cubicBezTo>
                    <a:pt x="18225" y="11165"/>
                    <a:pt x="18197" y="11594"/>
                    <a:pt x="18174" y="12153"/>
                  </a:cubicBezTo>
                  <a:cubicBezTo>
                    <a:pt x="18152" y="12711"/>
                    <a:pt x="18146" y="13355"/>
                    <a:pt x="18146" y="14214"/>
                  </a:cubicBezTo>
                  <a:cubicBezTo>
                    <a:pt x="18146" y="15631"/>
                    <a:pt x="18185" y="16705"/>
                    <a:pt x="18264" y="17349"/>
                  </a:cubicBezTo>
                  <a:cubicBezTo>
                    <a:pt x="18343" y="18036"/>
                    <a:pt x="18432" y="18336"/>
                    <a:pt x="18528" y="18336"/>
                  </a:cubicBezTo>
                  <a:cubicBezTo>
                    <a:pt x="18578" y="18336"/>
                    <a:pt x="18623" y="18250"/>
                    <a:pt x="18668" y="18122"/>
                  </a:cubicBezTo>
                  <a:cubicBezTo>
                    <a:pt x="18713" y="17993"/>
                    <a:pt x="18753" y="17735"/>
                    <a:pt x="18786" y="17435"/>
                  </a:cubicBezTo>
                  <a:cubicBezTo>
                    <a:pt x="18820" y="17091"/>
                    <a:pt x="18848" y="16662"/>
                    <a:pt x="18871" y="16146"/>
                  </a:cubicBezTo>
                  <a:cubicBezTo>
                    <a:pt x="18882" y="15631"/>
                    <a:pt x="18893" y="14987"/>
                    <a:pt x="18893" y="14214"/>
                  </a:cubicBezTo>
                  <a:close/>
                  <a:moveTo>
                    <a:pt x="20404" y="21256"/>
                  </a:moveTo>
                  <a:lnTo>
                    <a:pt x="19831" y="21256"/>
                  </a:lnTo>
                  <a:lnTo>
                    <a:pt x="19831" y="7085"/>
                  </a:lnTo>
                  <a:lnTo>
                    <a:pt x="20275" y="7085"/>
                  </a:lnTo>
                  <a:lnTo>
                    <a:pt x="20342" y="8846"/>
                  </a:lnTo>
                  <a:cubicBezTo>
                    <a:pt x="20426" y="8202"/>
                    <a:pt x="20516" y="7687"/>
                    <a:pt x="20617" y="7300"/>
                  </a:cubicBezTo>
                  <a:cubicBezTo>
                    <a:pt x="20718" y="6914"/>
                    <a:pt x="20831" y="6742"/>
                    <a:pt x="20954" y="6742"/>
                  </a:cubicBezTo>
                  <a:cubicBezTo>
                    <a:pt x="21162" y="6742"/>
                    <a:pt x="21319" y="7171"/>
                    <a:pt x="21432" y="8030"/>
                  </a:cubicBezTo>
                  <a:cubicBezTo>
                    <a:pt x="21544" y="8889"/>
                    <a:pt x="21600" y="10177"/>
                    <a:pt x="21600" y="11852"/>
                  </a:cubicBezTo>
                  <a:lnTo>
                    <a:pt x="21600" y="21214"/>
                  </a:lnTo>
                  <a:lnTo>
                    <a:pt x="21027" y="21214"/>
                  </a:lnTo>
                  <a:lnTo>
                    <a:pt x="21027" y="12281"/>
                  </a:lnTo>
                  <a:cubicBezTo>
                    <a:pt x="21027" y="11594"/>
                    <a:pt x="21005" y="11036"/>
                    <a:pt x="20965" y="10650"/>
                  </a:cubicBezTo>
                  <a:cubicBezTo>
                    <a:pt x="20920" y="10263"/>
                    <a:pt x="20859" y="10048"/>
                    <a:pt x="20780" y="10048"/>
                  </a:cubicBezTo>
                  <a:cubicBezTo>
                    <a:pt x="20718" y="10048"/>
                    <a:pt x="20651" y="10177"/>
                    <a:pt x="20583" y="10478"/>
                  </a:cubicBezTo>
                  <a:cubicBezTo>
                    <a:pt x="20516" y="10736"/>
                    <a:pt x="20454" y="11122"/>
                    <a:pt x="20404" y="11551"/>
                  </a:cubicBezTo>
                  <a:lnTo>
                    <a:pt x="20404" y="21256"/>
                  </a:lnTo>
                  <a:close/>
                </a:path>
              </a:pathLst>
            </a:custGeom>
            <a:solidFill>
              <a:srgbClr val="FFFFFF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1" name="Shape">
              <a:extLst>
                <a:ext uri="{FF2B5EF4-FFF2-40B4-BE49-F238E27FC236}">
                  <a16:creationId xmlns:a16="http://schemas.microsoft.com/office/drawing/2014/main" id="{349345AB-AD63-E181-3B5F-534FD2A982FA}"/>
                </a:ext>
              </a:extLst>
            </p:cNvPr>
            <p:cNvSpPr/>
            <p:nvPr userDrawn="1"/>
          </p:nvSpPr>
          <p:spPr>
            <a:xfrm>
              <a:off x="5032172" y="1021854"/>
              <a:ext cx="1051185" cy="549583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5954" y="0"/>
                  </a:moveTo>
                  <a:cubicBezTo>
                    <a:pt x="13287" y="0"/>
                    <a:pt x="11002" y="3514"/>
                    <a:pt x="10441" y="8443"/>
                  </a:cubicBezTo>
                  <a:cubicBezTo>
                    <a:pt x="9052" y="8229"/>
                    <a:pt x="6050" y="7757"/>
                    <a:pt x="5198" y="7671"/>
                  </a:cubicBezTo>
                  <a:cubicBezTo>
                    <a:pt x="5154" y="7671"/>
                    <a:pt x="5109" y="7671"/>
                    <a:pt x="5041" y="7671"/>
                  </a:cubicBezTo>
                  <a:cubicBezTo>
                    <a:pt x="4638" y="7671"/>
                    <a:pt x="4280" y="7886"/>
                    <a:pt x="4033" y="8357"/>
                  </a:cubicBezTo>
                  <a:cubicBezTo>
                    <a:pt x="3563" y="9214"/>
                    <a:pt x="3563" y="10457"/>
                    <a:pt x="3563" y="10843"/>
                  </a:cubicBezTo>
                  <a:cubicBezTo>
                    <a:pt x="3563" y="11271"/>
                    <a:pt x="3563" y="12514"/>
                    <a:pt x="4033" y="13329"/>
                  </a:cubicBezTo>
                  <a:cubicBezTo>
                    <a:pt x="4280" y="13800"/>
                    <a:pt x="4638" y="14014"/>
                    <a:pt x="5041" y="14014"/>
                  </a:cubicBezTo>
                  <a:cubicBezTo>
                    <a:pt x="5086" y="14014"/>
                    <a:pt x="5131" y="14014"/>
                    <a:pt x="5198" y="14014"/>
                  </a:cubicBezTo>
                  <a:cubicBezTo>
                    <a:pt x="5803" y="13929"/>
                    <a:pt x="7417" y="13714"/>
                    <a:pt x="8313" y="13543"/>
                  </a:cubicBezTo>
                  <a:lnTo>
                    <a:pt x="9657" y="13329"/>
                  </a:lnTo>
                  <a:cubicBezTo>
                    <a:pt x="9971" y="13286"/>
                    <a:pt x="10262" y="13243"/>
                    <a:pt x="10464" y="13200"/>
                  </a:cubicBezTo>
                  <a:cubicBezTo>
                    <a:pt x="11046" y="18043"/>
                    <a:pt x="13332" y="21557"/>
                    <a:pt x="15954" y="21557"/>
                  </a:cubicBezTo>
                  <a:cubicBezTo>
                    <a:pt x="19068" y="21557"/>
                    <a:pt x="21600" y="16714"/>
                    <a:pt x="21600" y="10757"/>
                  </a:cubicBezTo>
                  <a:cubicBezTo>
                    <a:pt x="21600" y="4843"/>
                    <a:pt x="19068" y="0"/>
                    <a:pt x="15954" y="0"/>
                  </a:cubicBezTo>
                  <a:close/>
                  <a:moveTo>
                    <a:pt x="15954" y="17229"/>
                  </a:moveTo>
                  <a:cubicBezTo>
                    <a:pt x="14094" y="17229"/>
                    <a:pt x="12593" y="14357"/>
                    <a:pt x="12593" y="10800"/>
                  </a:cubicBezTo>
                  <a:cubicBezTo>
                    <a:pt x="12593" y="7243"/>
                    <a:pt x="14094" y="4371"/>
                    <a:pt x="15954" y="4371"/>
                  </a:cubicBezTo>
                  <a:cubicBezTo>
                    <a:pt x="17813" y="4371"/>
                    <a:pt x="19315" y="7243"/>
                    <a:pt x="19315" y="10800"/>
                  </a:cubicBezTo>
                  <a:cubicBezTo>
                    <a:pt x="19315" y="14357"/>
                    <a:pt x="17813" y="17229"/>
                    <a:pt x="15954" y="17229"/>
                  </a:cubicBezTo>
                  <a:close/>
                  <a:moveTo>
                    <a:pt x="9007" y="15514"/>
                  </a:moveTo>
                  <a:lnTo>
                    <a:pt x="9007" y="20014"/>
                  </a:lnTo>
                  <a:cubicBezTo>
                    <a:pt x="8627" y="20443"/>
                    <a:pt x="8134" y="20786"/>
                    <a:pt x="7506" y="21129"/>
                  </a:cubicBezTo>
                  <a:cubicBezTo>
                    <a:pt x="6879" y="21429"/>
                    <a:pt x="6207" y="21600"/>
                    <a:pt x="5467" y="21600"/>
                  </a:cubicBezTo>
                  <a:cubicBezTo>
                    <a:pt x="4324" y="21600"/>
                    <a:pt x="3339" y="21171"/>
                    <a:pt x="2532" y="20271"/>
                  </a:cubicBezTo>
                  <a:cubicBezTo>
                    <a:pt x="1725" y="19371"/>
                    <a:pt x="1098" y="18129"/>
                    <a:pt x="650" y="16500"/>
                  </a:cubicBezTo>
                  <a:cubicBezTo>
                    <a:pt x="224" y="14871"/>
                    <a:pt x="0" y="12986"/>
                    <a:pt x="0" y="10800"/>
                  </a:cubicBezTo>
                  <a:cubicBezTo>
                    <a:pt x="0" y="8657"/>
                    <a:pt x="246" y="6729"/>
                    <a:pt x="717" y="5143"/>
                  </a:cubicBezTo>
                  <a:cubicBezTo>
                    <a:pt x="1210" y="3514"/>
                    <a:pt x="1860" y="2271"/>
                    <a:pt x="2711" y="1371"/>
                  </a:cubicBezTo>
                  <a:cubicBezTo>
                    <a:pt x="3563" y="471"/>
                    <a:pt x="4549" y="43"/>
                    <a:pt x="5646" y="43"/>
                  </a:cubicBezTo>
                  <a:cubicBezTo>
                    <a:pt x="6229" y="43"/>
                    <a:pt x="6767" y="171"/>
                    <a:pt x="7282" y="386"/>
                  </a:cubicBezTo>
                  <a:cubicBezTo>
                    <a:pt x="7798" y="600"/>
                    <a:pt x="8246" y="900"/>
                    <a:pt x="8627" y="1243"/>
                  </a:cubicBezTo>
                  <a:lnTo>
                    <a:pt x="8402" y="4843"/>
                  </a:lnTo>
                  <a:cubicBezTo>
                    <a:pt x="8022" y="4500"/>
                    <a:pt x="7596" y="4200"/>
                    <a:pt x="7125" y="3986"/>
                  </a:cubicBezTo>
                  <a:cubicBezTo>
                    <a:pt x="6655" y="3771"/>
                    <a:pt x="6162" y="3643"/>
                    <a:pt x="5624" y="3643"/>
                  </a:cubicBezTo>
                  <a:cubicBezTo>
                    <a:pt x="4817" y="3643"/>
                    <a:pt x="4168" y="3943"/>
                    <a:pt x="3630" y="4586"/>
                  </a:cubicBezTo>
                  <a:cubicBezTo>
                    <a:pt x="3115" y="5186"/>
                    <a:pt x="2734" y="6043"/>
                    <a:pt x="2487" y="7114"/>
                  </a:cubicBezTo>
                  <a:cubicBezTo>
                    <a:pt x="2241" y="8186"/>
                    <a:pt x="2106" y="9386"/>
                    <a:pt x="2106" y="10714"/>
                  </a:cubicBezTo>
                  <a:cubicBezTo>
                    <a:pt x="2106" y="12129"/>
                    <a:pt x="2241" y="13371"/>
                    <a:pt x="2487" y="14443"/>
                  </a:cubicBezTo>
                  <a:cubicBezTo>
                    <a:pt x="2734" y="15514"/>
                    <a:pt x="3115" y="16371"/>
                    <a:pt x="3607" y="17014"/>
                  </a:cubicBezTo>
                  <a:cubicBezTo>
                    <a:pt x="4100" y="17614"/>
                    <a:pt x="4728" y="17957"/>
                    <a:pt x="5490" y="17957"/>
                  </a:cubicBezTo>
                  <a:cubicBezTo>
                    <a:pt x="5714" y="17957"/>
                    <a:pt x="5960" y="17914"/>
                    <a:pt x="6207" y="17871"/>
                  </a:cubicBezTo>
                  <a:cubicBezTo>
                    <a:pt x="6453" y="17829"/>
                    <a:pt x="6722" y="17743"/>
                    <a:pt x="6968" y="17614"/>
                  </a:cubicBezTo>
                  <a:lnTo>
                    <a:pt x="6968" y="15814"/>
                  </a:lnTo>
                  <a:cubicBezTo>
                    <a:pt x="7439" y="15729"/>
                    <a:pt x="7887" y="15686"/>
                    <a:pt x="8246" y="15643"/>
                  </a:cubicBezTo>
                  <a:lnTo>
                    <a:pt x="9007" y="15514"/>
                  </a:lnTo>
                  <a:close/>
                </a:path>
              </a:pathLst>
            </a:custGeom>
            <a:solidFill>
              <a:srgbClr val="008C58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dirty="0"/>
            </a:p>
          </p:txBody>
        </p:sp>
      </p:grpSp>
      <p:sp>
        <p:nvSpPr>
          <p:cNvPr id="12" name="Shape">
            <a:extLst>
              <a:ext uri="{FF2B5EF4-FFF2-40B4-BE49-F238E27FC236}">
                <a16:creationId xmlns:a16="http://schemas.microsoft.com/office/drawing/2014/main" id="{FD9E41AE-A002-9005-E6E5-3580179613F9}"/>
              </a:ext>
            </a:extLst>
          </p:cNvPr>
          <p:cNvSpPr/>
          <p:nvPr userDrawn="1"/>
        </p:nvSpPr>
        <p:spPr>
          <a:xfrm>
            <a:off x="2146593" y="640199"/>
            <a:ext cx="226449" cy="195222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0767" h="20569" extrusionOk="0">
                <a:moveTo>
                  <a:pt x="1276" y="2502"/>
                </a:moveTo>
                <a:cubicBezTo>
                  <a:pt x="3176" y="-371"/>
                  <a:pt x="6676" y="-945"/>
                  <a:pt x="8976" y="1698"/>
                </a:cubicBezTo>
                <a:cubicBezTo>
                  <a:pt x="9476" y="2272"/>
                  <a:pt x="9876" y="2961"/>
                  <a:pt x="10376" y="3651"/>
                </a:cubicBezTo>
                <a:cubicBezTo>
                  <a:pt x="10876" y="2961"/>
                  <a:pt x="11276" y="2272"/>
                  <a:pt x="11776" y="1698"/>
                </a:cubicBezTo>
                <a:cubicBezTo>
                  <a:pt x="14076" y="-945"/>
                  <a:pt x="17676" y="-371"/>
                  <a:pt x="19476" y="2502"/>
                </a:cubicBezTo>
                <a:cubicBezTo>
                  <a:pt x="21176" y="5144"/>
                  <a:pt x="21076" y="7902"/>
                  <a:pt x="19876" y="10659"/>
                </a:cubicBezTo>
                <a:cubicBezTo>
                  <a:pt x="18676" y="13302"/>
                  <a:pt x="16976" y="15485"/>
                  <a:pt x="14976" y="17323"/>
                </a:cubicBezTo>
                <a:cubicBezTo>
                  <a:pt x="13876" y="18357"/>
                  <a:pt x="12376" y="19391"/>
                  <a:pt x="11076" y="20310"/>
                </a:cubicBezTo>
                <a:cubicBezTo>
                  <a:pt x="10676" y="20655"/>
                  <a:pt x="10176" y="20655"/>
                  <a:pt x="9776" y="20310"/>
                </a:cubicBezTo>
                <a:cubicBezTo>
                  <a:pt x="8476" y="19391"/>
                  <a:pt x="6976" y="18357"/>
                  <a:pt x="5876" y="17323"/>
                </a:cubicBezTo>
                <a:cubicBezTo>
                  <a:pt x="3876" y="15485"/>
                  <a:pt x="2176" y="13417"/>
                  <a:pt x="976" y="10659"/>
                </a:cubicBezTo>
                <a:cubicBezTo>
                  <a:pt x="-324" y="7902"/>
                  <a:pt x="-424" y="5144"/>
                  <a:pt x="1276" y="2502"/>
                </a:cubicBezTo>
                <a:close/>
              </a:path>
            </a:pathLst>
          </a:custGeom>
          <a:solidFill>
            <a:srgbClr val="008C58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13" name="Shape">
            <a:extLst>
              <a:ext uri="{FF2B5EF4-FFF2-40B4-BE49-F238E27FC236}">
                <a16:creationId xmlns:a16="http://schemas.microsoft.com/office/drawing/2014/main" id="{F46B88B0-8416-31F6-5282-9C6E196C9A56}"/>
              </a:ext>
            </a:extLst>
          </p:cNvPr>
          <p:cNvSpPr/>
          <p:nvPr userDrawn="1"/>
        </p:nvSpPr>
        <p:spPr>
          <a:xfrm>
            <a:off x="7387520" y="3289969"/>
            <a:ext cx="4804480" cy="2927831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8585" y="0"/>
                </a:moveTo>
                <a:cubicBezTo>
                  <a:pt x="19673" y="0"/>
                  <a:pt x="20698" y="434"/>
                  <a:pt x="21600" y="1199"/>
                </a:cubicBezTo>
                <a:lnTo>
                  <a:pt x="21600" y="6677"/>
                </a:lnTo>
                <a:cubicBezTo>
                  <a:pt x="20879" y="5261"/>
                  <a:pt x="19796" y="4352"/>
                  <a:pt x="18585" y="4352"/>
                </a:cubicBezTo>
                <a:cubicBezTo>
                  <a:pt x="16418" y="4352"/>
                  <a:pt x="14658" y="7240"/>
                  <a:pt x="14658" y="10796"/>
                </a:cubicBezTo>
                <a:cubicBezTo>
                  <a:pt x="14658" y="14344"/>
                  <a:pt x="16418" y="17240"/>
                  <a:pt x="18585" y="17240"/>
                </a:cubicBezTo>
                <a:cubicBezTo>
                  <a:pt x="19796" y="17240"/>
                  <a:pt x="20879" y="16339"/>
                  <a:pt x="21600" y="14915"/>
                </a:cubicBezTo>
                <a:lnTo>
                  <a:pt x="21600" y="20393"/>
                </a:lnTo>
                <a:cubicBezTo>
                  <a:pt x="20698" y="21158"/>
                  <a:pt x="19668" y="21592"/>
                  <a:pt x="18585" y="21592"/>
                </a:cubicBezTo>
                <a:cubicBezTo>
                  <a:pt x="15511" y="21592"/>
                  <a:pt x="12864" y="18109"/>
                  <a:pt x="12178" y="13250"/>
                </a:cubicBezTo>
                <a:cubicBezTo>
                  <a:pt x="11932" y="13282"/>
                  <a:pt x="11609" y="13322"/>
                  <a:pt x="11236" y="13370"/>
                </a:cubicBezTo>
                <a:lnTo>
                  <a:pt x="9677" y="13571"/>
                </a:lnTo>
                <a:cubicBezTo>
                  <a:pt x="8628" y="13708"/>
                  <a:pt x="6760" y="13949"/>
                  <a:pt x="6050" y="14030"/>
                </a:cubicBezTo>
                <a:cubicBezTo>
                  <a:pt x="5991" y="14038"/>
                  <a:pt x="5932" y="14038"/>
                  <a:pt x="5873" y="14038"/>
                </a:cubicBezTo>
                <a:cubicBezTo>
                  <a:pt x="5393" y="14038"/>
                  <a:pt x="4996" y="13805"/>
                  <a:pt x="4697" y="13346"/>
                </a:cubicBezTo>
                <a:cubicBezTo>
                  <a:pt x="4152" y="12509"/>
                  <a:pt x="4152" y="11263"/>
                  <a:pt x="4152" y="10852"/>
                </a:cubicBezTo>
                <a:cubicBezTo>
                  <a:pt x="4152" y="10442"/>
                  <a:pt x="4152" y="9195"/>
                  <a:pt x="4697" y="8350"/>
                </a:cubicBezTo>
                <a:cubicBezTo>
                  <a:pt x="4996" y="7892"/>
                  <a:pt x="5393" y="7659"/>
                  <a:pt x="5873" y="7659"/>
                </a:cubicBezTo>
                <a:cubicBezTo>
                  <a:pt x="5927" y="7659"/>
                  <a:pt x="5986" y="7659"/>
                  <a:pt x="6045" y="7667"/>
                </a:cubicBezTo>
                <a:cubicBezTo>
                  <a:pt x="7045" y="7779"/>
                  <a:pt x="10550" y="8238"/>
                  <a:pt x="12158" y="8447"/>
                </a:cubicBezTo>
                <a:cubicBezTo>
                  <a:pt x="12825" y="3532"/>
                  <a:pt x="15477" y="0"/>
                  <a:pt x="18585" y="0"/>
                </a:cubicBezTo>
                <a:close/>
                <a:moveTo>
                  <a:pt x="2937" y="20257"/>
                </a:moveTo>
                <a:cubicBezTo>
                  <a:pt x="3888" y="21149"/>
                  <a:pt x="5030" y="21600"/>
                  <a:pt x="6368" y="21600"/>
                </a:cubicBezTo>
                <a:cubicBezTo>
                  <a:pt x="7236" y="21600"/>
                  <a:pt x="8030" y="21447"/>
                  <a:pt x="8756" y="21133"/>
                </a:cubicBezTo>
                <a:cubicBezTo>
                  <a:pt x="9481" y="20820"/>
                  <a:pt x="10065" y="20458"/>
                  <a:pt x="10501" y="20031"/>
                </a:cubicBezTo>
                <a:lnTo>
                  <a:pt x="10501" y="15542"/>
                </a:lnTo>
                <a:lnTo>
                  <a:pt x="9672" y="15647"/>
                </a:lnTo>
                <a:cubicBezTo>
                  <a:pt x="9266" y="15703"/>
                  <a:pt x="8731" y="15768"/>
                  <a:pt x="8187" y="15840"/>
                </a:cubicBezTo>
                <a:lnTo>
                  <a:pt x="8187" y="17634"/>
                </a:lnTo>
                <a:cubicBezTo>
                  <a:pt x="7878" y="17731"/>
                  <a:pt x="7579" y="17811"/>
                  <a:pt x="7290" y="17867"/>
                </a:cubicBezTo>
                <a:cubicBezTo>
                  <a:pt x="6996" y="17924"/>
                  <a:pt x="6721" y="17956"/>
                  <a:pt x="6456" y="17956"/>
                </a:cubicBezTo>
                <a:cubicBezTo>
                  <a:pt x="5584" y="17956"/>
                  <a:pt x="4853" y="17650"/>
                  <a:pt x="4270" y="17031"/>
                </a:cubicBezTo>
                <a:cubicBezTo>
                  <a:pt x="3687" y="16411"/>
                  <a:pt x="3250" y="15558"/>
                  <a:pt x="2956" y="14472"/>
                </a:cubicBezTo>
                <a:cubicBezTo>
                  <a:pt x="2662" y="13386"/>
                  <a:pt x="2520" y="12139"/>
                  <a:pt x="2520" y="10724"/>
                </a:cubicBezTo>
                <a:cubicBezTo>
                  <a:pt x="2520" y="9380"/>
                  <a:pt x="2667" y="8173"/>
                  <a:pt x="2951" y="7112"/>
                </a:cubicBezTo>
                <a:cubicBezTo>
                  <a:pt x="3240" y="6050"/>
                  <a:pt x="3687" y="5213"/>
                  <a:pt x="4290" y="4594"/>
                </a:cubicBezTo>
                <a:cubicBezTo>
                  <a:pt x="4893" y="3974"/>
                  <a:pt x="5662" y="3668"/>
                  <a:pt x="6604" y="3668"/>
                </a:cubicBezTo>
                <a:cubicBezTo>
                  <a:pt x="7216" y="3668"/>
                  <a:pt x="7795" y="3781"/>
                  <a:pt x="8344" y="3998"/>
                </a:cubicBezTo>
                <a:cubicBezTo>
                  <a:pt x="8888" y="4223"/>
                  <a:pt x="9388" y="4505"/>
                  <a:pt x="9839" y="4851"/>
                </a:cubicBezTo>
                <a:lnTo>
                  <a:pt x="10094" y="1239"/>
                </a:lnTo>
                <a:cubicBezTo>
                  <a:pt x="9663" y="885"/>
                  <a:pt x="9138" y="595"/>
                  <a:pt x="8525" y="362"/>
                </a:cubicBezTo>
                <a:cubicBezTo>
                  <a:pt x="7912" y="137"/>
                  <a:pt x="7275" y="24"/>
                  <a:pt x="6608" y="24"/>
                </a:cubicBezTo>
                <a:cubicBezTo>
                  <a:pt x="5314" y="24"/>
                  <a:pt x="4172" y="467"/>
                  <a:pt x="3177" y="1360"/>
                </a:cubicBezTo>
                <a:cubicBezTo>
                  <a:pt x="2182" y="2253"/>
                  <a:pt x="1407" y="3499"/>
                  <a:pt x="843" y="5116"/>
                </a:cubicBezTo>
                <a:cubicBezTo>
                  <a:pt x="279" y="6733"/>
                  <a:pt x="0" y="8624"/>
                  <a:pt x="0" y="10788"/>
                </a:cubicBezTo>
                <a:cubicBezTo>
                  <a:pt x="0" y="12968"/>
                  <a:pt x="255" y="14875"/>
                  <a:pt x="760" y="16492"/>
                </a:cubicBezTo>
                <a:cubicBezTo>
                  <a:pt x="1260" y="18109"/>
                  <a:pt x="1985" y="19364"/>
                  <a:pt x="2937" y="20257"/>
                </a:cubicBezTo>
                <a:close/>
              </a:path>
            </a:pathLst>
          </a:custGeom>
          <a:solidFill>
            <a:srgbClr val="008C58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99B9E8C2-CD1B-F803-4119-F7DE75A32CC8}"/>
              </a:ext>
            </a:extLst>
          </p:cNvPr>
          <p:cNvSpPr txBox="1"/>
          <p:nvPr userDrawn="1"/>
        </p:nvSpPr>
        <p:spPr>
          <a:xfrm>
            <a:off x="667330" y="1772442"/>
            <a:ext cx="7419403" cy="43088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CA" sz="2200" b="0" i="0" dirty="0">
                <a:solidFill>
                  <a:srgbClr val="FFFFFF">
                    <a:alpha val="40000"/>
                  </a:srgbClr>
                </a:solidFill>
                <a:effectLst/>
                <a:latin typeface="+mj-lt"/>
              </a:rPr>
              <a:t>Free Templates &amp; Infographics for PowerPoint and Google Slides</a:t>
            </a:r>
            <a:endParaRPr lang="en-US" sz="2200" dirty="0">
              <a:solidFill>
                <a:schemeClr val="bg1">
                  <a:alpha val="40000"/>
                </a:schemeClr>
              </a:solidFill>
              <a:latin typeface="+mj-lt"/>
            </a:endParaRP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98E4583D-5F52-5CCA-15D5-7930FA3C51C6}"/>
              </a:ext>
            </a:extLst>
          </p:cNvPr>
          <p:cNvSpPr txBox="1"/>
          <p:nvPr userDrawn="1"/>
        </p:nvSpPr>
        <p:spPr>
          <a:xfrm>
            <a:off x="667329" y="5444784"/>
            <a:ext cx="4722817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CA" sz="2800" b="1" i="0" dirty="0">
                <a:solidFill>
                  <a:srgbClr val="FFFFFF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Questions or Need Help ?</a:t>
            </a:r>
            <a:endParaRPr lang="en-US" sz="2800" b="1" i="0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C8D8B69F-8B28-B3CE-9A02-F10F35E92CA5}"/>
              </a:ext>
            </a:extLst>
          </p:cNvPr>
          <p:cNvSpPr txBox="1"/>
          <p:nvPr userDrawn="1"/>
        </p:nvSpPr>
        <p:spPr>
          <a:xfrm>
            <a:off x="5976600" y="1307664"/>
            <a:ext cx="64440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CA" b="0" i="0" dirty="0">
                <a:solidFill>
                  <a:srgbClr val="FFFFFF">
                    <a:alpha val="40157"/>
                  </a:srgbClr>
                </a:solidFill>
                <a:effectLst/>
                <a:latin typeface="+mj-lt"/>
              </a:rPr>
              <a:t>.com</a:t>
            </a:r>
            <a:endParaRPr lang="en-US" dirty="0">
              <a:solidFill>
                <a:schemeClr val="bg1">
                  <a:alpha val="40157"/>
                </a:schemeClr>
              </a:solidFill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75735481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resentationgo.com/" TargetMode="External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resentationgo.com/" TargetMode="External"/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2.xml"/></Relationships>
</file>

<file path=ppt/slideMasters/_rels/slideMaster3.xml.rels><?xml version="1.0" encoding="UTF-8" standalone="yes"?>
<Relationships xmlns="http://schemas.openxmlformats.org/package/2006/relationships"><Relationship Id="rId2" Type="http://schemas.openxmlformats.org/officeDocument/2006/relationships/theme" Target="../theme/theme3.xml"/><Relationship Id="rId1" Type="http://schemas.openxmlformats.org/officeDocument/2006/relationships/slideLayout" Target="../slideLayouts/slideLayout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163482"/>
            <a:ext cx="105156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219200"/>
            <a:ext cx="105156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1"/>
            <a:ext cx="12192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3200" b="0" i="0" u="none" strike="noStrike" kern="1200" cap="none" spc="150" normalizeH="0" baseline="0" noProof="0" dirty="0">
              <a:ln>
                <a:noFill/>
              </a:ln>
              <a:solidFill>
                <a:prstClr val="white">
                  <a:lumMod val="75000"/>
                </a:prst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7" name="Rectangle 6"/>
          <p:cNvSpPr/>
          <p:nvPr userDrawn="1"/>
        </p:nvSpPr>
        <p:spPr>
          <a:xfrm>
            <a:off x="-12701" y="6959601"/>
            <a:ext cx="1603901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200" b="0" i="0" dirty="0">
                <a:solidFill>
                  <a:srgbClr val="008C58"/>
                </a:solidFill>
                <a:effectLst/>
                <a:latin typeface="+mn-lt"/>
              </a:rPr>
              <a:t>© </a:t>
            </a:r>
            <a:r>
              <a:rPr lang="en-US" sz="1200" b="0" i="0" u="none" strike="noStrike" dirty="0">
                <a:solidFill>
                  <a:srgbClr val="008C58"/>
                </a:solidFill>
                <a:effectLst/>
                <a:latin typeface="+mn-lt"/>
                <a:hlinkClick r:id="rId3" tooltip="PresentationGo!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presentationgo.com</a:t>
            </a:r>
            <a:endParaRPr lang="en-US" sz="1200" dirty="0">
              <a:solidFill>
                <a:srgbClr val="008C58"/>
              </a:solidFill>
              <a:latin typeface="+mn-lt"/>
            </a:endParaRPr>
          </a:p>
        </p:txBody>
      </p:sp>
      <p:sp>
        <p:nvSpPr>
          <p:cNvPr id="20" name="Shape">
            <a:extLst>
              <a:ext uri="{FF2B5EF4-FFF2-40B4-BE49-F238E27FC236}">
                <a16:creationId xmlns:a16="http://schemas.microsoft.com/office/drawing/2014/main" id="{DDC8EC43-F02F-F14D-1C4D-3DD926402B7D}"/>
              </a:ext>
            </a:extLst>
          </p:cNvPr>
          <p:cNvSpPr/>
          <p:nvPr userDrawn="1"/>
        </p:nvSpPr>
        <p:spPr>
          <a:xfrm>
            <a:off x="0" y="188441"/>
            <a:ext cx="680700" cy="468993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4136" y="0"/>
                </a:moveTo>
                <a:cubicBezTo>
                  <a:pt x="10637" y="0"/>
                  <a:pt x="7604" y="3521"/>
                  <a:pt x="6858" y="8464"/>
                </a:cubicBezTo>
                <a:cubicBezTo>
                  <a:pt x="5038" y="8261"/>
                  <a:pt x="1166" y="7787"/>
                  <a:pt x="0" y="7719"/>
                </a:cubicBezTo>
                <a:lnTo>
                  <a:pt x="0" y="14084"/>
                </a:lnTo>
                <a:cubicBezTo>
                  <a:pt x="840" y="14016"/>
                  <a:pt x="2892" y="13745"/>
                  <a:pt x="4059" y="13610"/>
                </a:cubicBezTo>
                <a:lnTo>
                  <a:pt x="5832" y="13407"/>
                </a:lnTo>
                <a:cubicBezTo>
                  <a:pt x="6251" y="13339"/>
                  <a:pt x="6625" y="13339"/>
                  <a:pt x="6905" y="13271"/>
                </a:cubicBezTo>
                <a:cubicBezTo>
                  <a:pt x="7698" y="18147"/>
                  <a:pt x="10683" y="21600"/>
                  <a:pt x="14136" y="21600"/>
                </a:cubicBezTo>
                <a:cubicBezTo>
                  <a:pt x="18241" y="21600"/>
                  <a:pt x="21600" y="16725"/>
                  <a:pt x="21600" y="10766"/>
                </a:cubicBezTo>
                <a:cubicBezTo>
                  <a:pt x="21553" y="4875"/>
                  <a:pt x="18241" y="0"/>
                  <a:pt x="14136" y="0"/>
                </a:cubicBezTo>
                <a:close/>
                <a:moveTo>
                  <a:pt x="14136" y="17266"/>
                </a:moveTo>
                <a:cubicBezTo>
                  <a:pt x="11710" y="17266"/>
                  <a:pt x="9704" y="14355"/>
                  <a:pt x="9704" y="10834"/>
                </a:cubicBezTo>
                <a:cubicBezTo>
                  <a:pt x="9704" y="7313"/>
                  <a:pt x="11710" y="4401"/>
                  <a:pt x="14136" y="4401"/>
                </a:cubicBezTo>
                <a:cubicBezTo>
                  <a:pt x="16562" y="4401"/>
                  <a:pt x="18568" y="7313"/>
                  <a:pt x="18568" y="10834"/>
                </a:cubicBezTo>
                <a:cubicBezTo>
                  <a:pt x="18568" y="14355"/>
                  <a:pt x="16562" y="17266"/>
                  <a:pt x="14136" y="17266"/>
                </a:cubicBezTo>
                <a:close/>
                <a:moveTo>
                  <a:pt x="0" y="68"/>
                </a:moveTo>
                <a:cubicBezTo>
                  <a:pt x="187" y="68"/>
                  <a:pt x="373" y="68"/>
                  <a:pt x="560" y="68"/>
                </a:cubicBezTo>
                <a:cubicBezTo>
                  <a:pt x="1306" y="68"/>
                  <a:pt x="2053" y="203"/>
                  <a:pt x="2752" y="406"/>
                </a:cubicBezTo>
                <a:cubicBezTo>
                  <a:pt x="3452" y="609"/>
                  <a:pt x="4012" y="948"/>
                  <a:pt x="4525" y="1286"/>
                </a:cubicBezTo>
                <a:lnTo>
                  <a:pt x="4245" y="4875"/>
                </a:lnTo>
                <a:cubicBezTo>
                  <a:pt x="3732" y="4537"/>
                  <a:pt x="3172" y="4266"/>
                  <a:pt x="2566" y="3995"/>
                </a:cubicBezTo>
                <a:cubicBezTo>
                  <a:pt x="1959" y="3792"/>
                  <a:pt x="1306" y="3656"/>
                  <a:pt x="606" y="3656"/>
                </a:cubicBezTo>
                <a:cubicBezTo>
                  <a:pt x="420" y="3656"/>
                  <a:pt x="233" y="3656"/>
                  <a:pt x="47" y="3724"/>
                </a:cubicBezTo>
                <a:lnTo>
                  <a:pt x="47" y="68"/>
                </a:lnTo>
                <a:close/>
                <a:moveTo>
                  <a:pt x="4059" y="15641"/>
                </a:moveTo>
                <a:lnTo>
                  <a:pt x="4992" y="15506"/>
                </a:lnTo>
                <a:lnTo>
                  <a:pt x="4992" y="19975"/>
                </a:lnTo>
                <a:cubicBezTo>
                  <a:pt x="4479" y="20381"/>
                  <a:pt x="3825" y="20787"/>
                  <a:pt x="3032" y="21058"/>
                </a:cubicBezTo>
                <a:cubicBezTo>
                  <a:pt x="2193" y="21397"/>
                  <a:pt x="1306" y="21532"/>
                  <a:pt x="327" y="21532"/>
                </a:cubicBezTo>
                <a:cubicBezTo>
                  <a:pt x="233" y="21532"/>
                  <a:pt x="140" y="21532"/>
                  <a:pt x="0" y="21532"/>
                </a:cubicBezTo>
                <a:lnTo>
                  <a:pt x="0" y="17876"/>
                </a:lnTo>
                <a:cubicBezTo>
                  <a:pt x="140" y="17876"/>
                  <a:pt x="280" y="17876"/>
                  <a:pt x="420" y="17876"/>
                </a:cubicBezTo>
                <a:cubicBezTo>
                  <a:pt x="700" y="17876"/>
                  <a:pt x="1026" y="17876"/>
                  <a:pt x="1353" y="17808"/>
                </a:cubicBezTo>
                <a:cubicBezTo>
                  <a:pt x="1679" y="17740"/>
                  <a:pt x="2006" y="17673"/>
                  <a:pt x="2379" y="17605"/>
                </a:cubicBezTo>
                <a:lnTo>
                  <a:pt x="2379" y="15845"/>
                </a:lnTo>
                <a:cubicBezTo>
                  <a:pt x="2986" y="15777"/>
                  <a:pt x="3592" y="15709"/>
                  <a:pt x="4059" y="15641"/>
                </a:cubicBezTo>
                <a:close/>
              </a:path>
            </a:pathLst>
          </a:custGeom>
          <a:solidFill>
            <a:schemeClr val="bg1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>
              <a:solidFill>
                <a:schemeClr val="bg1"/>
              </a:solidFill>
            </a:endParaRPr>
          </a:p>
        </p:txBody>
      </p:sp>
      <p:grpSp>
        <p:nvGrpSpPr>
          <p:cNvPr id="28" name="Group 27">
            <a:extLst>
              <a:ext uri="{FF2B5EF4-FFF2-40B4-BE49-F238E27FC236}">
                <a16:creationId xmlns:a16="http://schemas.microsoft.com/office/drawing/2014/main" id="{942380E3-5C89-CD99-CE73-F8FB2B0B2EA9}"/>
              </a:ext>
            </a:extLst>
          </p:cNvPr>
          <p:cNvGrpSpPr/>
          <p:nvPr userDrawn="1"/>
        </p:nvGrpSpPr>
        <p:grpSpPr>
          <a:xfrm>
            <a:off x="12313760" y="-58780"/>
            <a:ext cx="1738741" cy="604829"/>
            <a:chOff x="-1808527" y="-16654"/>
            <a:chExt cx="1738741" cy="604829"/>
          </a:xfrm>
        </p:grpSpPr>
        <p:grpSp>
          <p:nvGrpSpPr>
            <p:cNvPr id="29" name="Group 28">
              <a:extLst>
                <a:ext uri="{FF2B5EF4-FFF2-40B4-BE49-F238E27FC236}">
                  <a16:creationId xmlns:a16="http://schemas.microsoft.com/office/drawing/2014/main" id="{6C1B17E7-B758-E92C-41FE-C3FCB408B5B7}"/>
                </a:ext>
              </a:extLst>
            </p:cNvPr>
            <p:cNvGrpSpPr/>
            <p:nvPr userDrawn="1"/>
          </p:nvGrpSpPr>
          <p:grpSpPr>
            <a:xfrm>
              <a:off x="-1808527" y="-16654"/>
              <a:ext cx="1738741" cy="604829"/>
              <a:chOff x="-2250002" y="21447"/>
              <a:chExt cx="1738741" cy="604829"/>
            </a:xfrm>
          </p:grpSpPr>
          <p:sp>
            <p:nvSpPr>
              <p:cNvPr id="33" name="TextBox 32">
                <a:extLst>
                  <a:ext uri="{FF2B5EF4-FFF2-40B4-BE49-F238E27FC236}">
                    <a16:creationId xmlns:a16="http://schemas.microsoft.com/office/drawing/2014/main" id="{2592DBB0-24EB-F018-C3D8-D6F02FE0B075}"/>
                  </a:ext>
                </a:extLst>
              </p:cNvPr>
              <p:cNvSpPr txBox="1"/>
              <p:nvPr userDrawn="1"/>
            </p:nvSpPr>
            <p:spPr>
              <a:xfrm>
                <a:off x="-2250002" y="21447"/>
                <a:ext cx="343364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000" dirty="0">
                    <a:latin typeface="+mj-lt"/>
                    <a:ea typeface="Open Sans" panose="020B0606030504020204" pitchFamily="34" charset="0"/>
                    <a:cs typeface="Open Sans" panose="020B0606030504020204" pitchFamily="34" charset="0"/>
                  </a:rPr>
                  <a:t>By:</a:t>
                </a:r>
              </a:p>
            </p:txBody>
          </p:sp>
          <p:sp>
            <p:nvSpPr>
              <p:cNvPr id="34" name="TextBox 33">
                <a:extLst>
                  <a:ext uri="{FF2B5EF4-FFF2-40B4-BE49-F238E27FC236}">
                    <a16:creationId xmlns:a16="http://schemas.microsoft.com/office/drawing/2014/main" id="{0A718598-70D7-48B6-C739-86B6B29AA51D}"/>
                  </a:ext>
                </a:extLst>
              </p:cNvPr>
              <p:cNvSpPr txBox="1"/>
              <p:nvPr userDrawn="1"/>
            </p:nvSpPr>
            <p:spPr>
              <a:xfrm>
                <a:off x="-950805" y="380055"/>
                <a:ext cx="439544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000" dirty="0">
                    <a:latin typeface="+mj-lt"/>
                    <a:ea typeface="Open Sans" panose="020B0606030504020204" pitchFamily="34" charset="0"/>
                    <a:cs typeface="Open Sans" panose="020B0606030504020204" pitchFamily="34" charset="0"/>
                  </a:rPr>
                  <a:t>.com</a:t>
                </a:r>
              </a:p>
            </p:txBody>
          </p:sp>
        </p:grpSp>
        <p:grpSp>
          <p:nvGrpSpPr>
            <p:cNvPr id="30" name="Group 29">
              <a:extLst>
                <a:ext uri="{FF2B5EF4-FFF2-40B4-BE49-F238E27FC236}">
                  <a16:creationId xmlns:a16="http://schemas.microsoft.com/office/drawing/2014/main" id="{283F2B32-CF9B-039E-6BAD-EACA915072DD}"/>
                </a:ext>
              </a:extLst>
            </p:cNvPr>
            <p:cNvGrpSpPr/>
            <p:nvPr userDrawn="1"/>
          </p:nvGrpSpPr>
          <p:grpSpPr>
            <a:xfrm>
              <a:off x="-1719071" y="218885"/>
              <a:ext cx="1547194" cy="159662"/>
              <a:chOff x="757647" y="1021854"/>
              <a:chExt cx="5325710" cy="549583"/>
            </a:xfrm>
          </p:grpSpPr>
          <p:sp>
            <p:nvSpPr>
              <p:cNvPr id="31" name="Shape">
                <a:extLst>
                  <a:ext uri="{FF2B5EF4-FFF2-40B4-BE49-F238E27FC236}">
                    <a16:creationId xmlns:a16="http://schemas.microsoft.com/office/drawing/2014/main" id="{FDA8849F-7D05-A81E-C41D-1977C2174A48}"/>
                  </a:ext>
                </a:extLst>
              </p:cNvPr>
              <p:cNvSpPr/>
              <p:nvPr userDrawn="1"/>
            </p:nvSpPr>
            <p:spPr>
              <a:xfrm>
                <a:off x="757647" y="1022945"/>
                <a:ext cx="4193833" cy="548492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0" y="2662"/>
                    </a:moveTo>
                    <a:lnTo>
                      <a:pt x="882" y="2662"/>
                    </a:lnTo>
                    <a:cubicBezTo>
                      <a:pt x="1028" y="2662"/>
                      <a:pt x="1163" y="2791"/>
                      <a:pt x="1280" y="3049"/>
                    </a:cubicBezTo>
                    <a:cubicBezTo>
                      <a:pt x="1398" y="3307"/>
                      <a:pt x="1500" y="3693"/>
                      <a:pt x="1584" y="4165"/>
                    </a:cubicBezTo>
                    <a:cubicBezTo>
                      <a:pt x="1668" y="4638"/>
                      <a:pt x="1730" y="5239"/>
                      <a:pt x="1775" y="5969"/>
                    </a:cubicBezTo>
                    <a:cubicBezTo>
                      <a:pt x="1820" y="6656"/>
                      <a:pt x="1842" y="7472"/>
                      <a:pt x="1842" y="8374"/>
                    </a:cubicBezTo>
                    <a:cubicBezTo>
                      <a:pt x="1842" y="9447"/>
                      <a:pt x="1814" y="10392"/>
                      <a:pt x="1763" y="11165"/>
                    </a:cubicBezTo>
                    <a:cubicBezTo>
                      <a:pt x="1707" y="11938"/>
                      <a:pt x="1634" y="12625"/>
                      <a:pt x="1544" y="13140"/>
                    </a:cubicBezTo>
                    <a:cubicBezTo>
                      <a:pt x="1455" y="13656"/>
                      <a:pt x="1348" y="14042"/>
                      <a:pt x="1224" y="14300"/>
                    </a:cubicBezTo>
                    <a:cubicBezTo>
                      <a:pt x="1101" y="14557"/>
                      <a:pt x="972" y="14686"/>
                      <a:pt x="837" y="14686"/>
                    </a:cubicBezTo>
                    <a:lnTo>
                      <a:pt x="590" y="14686"/>
                    </a:lnTo>
                    <a:lnTo>
                      <a:pt x="590" y="21299"/>
                    </a:lnTo>
                    <a:lnTo>
                      <a:pt x="0" y="21299"/>
                    </a:lnTo>
                    <a:lnTo>
                      <a:pt x="0" y="2662"/>
                    </a:lnTo>
                    <a:close/>
                    <a:moveTo>
                      <a:pt x="584" y="11251"/>
                    </a:moveTo>
                    <a:lnTo>
                      <a:pt x="798" y="11251"/>
                    </a:lnTo>
                    <a:cubicBezTo>
                      <a:pt x="854" y="11251"/>
                      <a:pt x="910" y="11208"/>
                      <a:pt x="966" y="11122"/>
                    </a:cubicBezTo>
                    <a:cubicBezTo>
                      <a:pt x="1022" y="11036"/>
                      <a:pt x="1067" y="10864"/>
                      <a:pt x="1106" y="10650"/>
                    </a:cubicBezTo>
                    <a:cubicBezTo>
                      <a:pt x="1146" y="10435"/>
                      <a:pt x="1179" y="10177"/>
                      <a:pt x="1202" y="9834"/>
                    </a:cubicBezTo>
                    <a:cubicBezTo>
                      <a:pt x="1224" y="9490"/>
                      <a:pt x="1241" y="9104"/>
                      <a:pt x="1241" y="8588"/>
                    </a:cubicBezTo>
                    <a:cubicBezTo>
                      <a:pt x="1241" y="7730"/>
                      <a:pt x="1202" y="7085"/>
                      <a:pt x="1129" y="6656"/>
                    </a:cubicBezTo>
                    <a:cubicBezTo>
                      <a:pt x="1050" y="6227"/>
                      <a:pt x="955" y="6012"/>
                      <a:pt x="826" y="6012"/>
                    </a:cubicBezTo>
                    <a:lnTo>
                      <a:pt x="590" y="6012"/>
                    </a:lnTo>
                    <a:lnTo>
                      <a:pt x="590" y="11251"/>
                    </a:lnTo>
                    <a:close/>
                    <a:moveTo>
                      <a:pt x="2179" y="21256"/>
                    </a:moveTo>
                    <a:lnTo>
                      <a:pt x="2179" y="7085"/>
                    </a:lnTo>
                    <a:lnTo>
                      <a:pt x="2628" y="7085"/>
                    </a:lnTo>
                    <a:lnTo>
                      <a:pt x="2685" y="9576"/>
                    </a:lnTo>
                    <a:cubicBezTo>
                      <a:pt x="2707" y="9233"/>
                      <a:pt x="2735" y="8889"/>
                      <a:pt x="2769" y="8546"/>
                    </a:cubicBezTo>
                    <a:cubicBezTo>
                      <a:pt x="2802" y="8202"/>
                      <a:pt x="2842" y="7901"/>
                      <a:pt x="2887" y="7644"/>
                    </a:cubicBezTo>
                    <a:cubicBezTo>
                      <a:pt x="2932" y="7386"/>
                      <a:pt x="2988" y="7171"/>
                      <a:pt x="3044" y="7043"/>
                    </a:cubicBezTo>
                    <a:cubicBezTo>
                      <a:pt x="3106" y="6871"/>
                      <a:pt x="3173" y="6828"/>
                      <a:pt x="3246" y="6828"/>
                    </a:cubicBezTo>
                    <a:cubicBezTo>
                      <a:pt x="3302" y="6828"/>
                      <a:pt x="3353" y="6871"/>
                      <a:pt x="3403" y="7000"/>
                    </a:cubicBezTo>
                    <a:cubicBezTo>
                      <a:pt x="3448" y="7128"/>
                      <a:pt x="3488" y="7214"/>
                      <a:pt x="3516" y="7386"/>
                    </a:cubicBezTo>
                    <a:lnTo>
                      <a:pt x="3426" y="10779"/>
                    </a:lnTo>
                    <a:cubicBezTo>
                      <a:pt x="3398" y="10650"/>
                      <a:pt x="3364" y="10564"/>
                      <a:pt x="3319" y="10435"/>
                    </a:cubicBezTo>
                    <a:cubicBezTo>
                      <a:pt x="3274" y="10349"/>
                      <a:pt x="3224" y="10306"/>
                      <a:pt x="3156" y="10306"/>
                    </a:cubicBezTo>
                    <a:cubicBezTo>
                      <a:pt x="3038" y="10306"/>
                      <a:pt x="2937" y="10607"/>
                      <a:pt x="2859" y="11208"/>
                    </a:cubicBezTo>
                    <a:cubicBezTo>
                      <a:pt x="2780" y="11809"/>
                      <a:pt x="2741" y="12840"/>
                      <a:pt x="2741" y="14257"/>
                    </a:cubicBezTo>
                    <a:lnTo>
                      <a:pt x="2741" y="21342"/>
                    </a:lnTo>
                    <a:lnTo>
                      <a:pt x="2179" y="21342"/>
                    </a:lnTo>
                    <a:close/>
                    <a:moveTo>
                      <a:pt x="5279" y="15416"/>
                    </a:moveTo>
                    <a:lnTo>
                      <a:pt x="4083" y="15416"/>
                    </a:lnTo>
                    <a:lnTo>
                      <a:pt x="4083" y="15545"/>
                    </a:lnTo>
                    <a:cubicBezTo>
                      <a:pt x="4083" y="16533"/>
                      <a:pt x="4134" y="17263"/>
                      <a:pt x="4235" y="17692"/>
                    </a:cubicBezTo>
                    <a:cubicBezTo>
                      <a:pt x="4336" y="18165"/>
                      <a:pt x="4459" y="18379"/>
                      <a:pt x="4611" y="18379"/>
                    </a:cubicBezTo>
                    <a:cubicBezTo>
                      <a:pt x="4718" y="18379"/>
                      <a:pt x="4807" y="18293"/>
                      <a:pt x="4886" y="18165"/>
                    </a:cubicBezTo>
                    <a:cubicBezTo>
                      <a:pt x="4965" y="17993"/>
                      <a:pt x="5032" y="17821"/>
                      <a:pt x="5088" y="17606"/>
                    </a:cubicBezTo>
                    <a:lnTo>
                      <a:pt x="5195" y="20612"/>
                    </a:lnTo>
                    <a:cubicBezTo>
                      <a:pt x="5128" y="20870"/>
                      <a:pt x="5038" y="21085"/>
                      <a:pt x="4931" y="21299"/>
                    </a:cubicBezTo>
                    <a:cubicBezTo>
                      <a:pt x="4824" y="21514"/>
                      <a:pt x="4695" y="21600"/>
                      <a:pt x="4538" y="21600"/>
                    </a:cubicBezTo>
                    <a:cubicBezTo>
                      <a:pt x="4398" y="21600"/>
                      <a:pt x="4268" y="21471"/>
                      <a:pt x="4145" y="21171"/>
                    </a:cubicBezTo>
                    <a:cubicBezTo>
                      <a:pt x="4021" y="20870"/>
                      <a:pt x="3909" y="20441"/>
                      <a:pt x="3819" y="19839"/>
                    </a:cubicBezTo>
                    <a:cubicBezTo>
                      <a:pt x="3724" y="19238"/>
                      <a:pt x="3651" y="18508"/>
                      <a:pt x="3594" y="17606"/>
                    </a:cubicBezTo>
                    <a:cubicBezTo>
                      <a:pt x="3538" y="16705"/>
                      <a:pt x="3510" y="15631"/>
                      <a:pt x="3510" y="14343"/>
                    </a:cubicBezTo>
                    <a:cubicBezTo>
                      <a:pt x="3510" y="13226"/>
                      <a:pt x="3533" y="12196"/>
                      <a:pt x="3578" y="11251"/>
                    </a:cubicBezTo>
                    <a:cubicBezTo>
                      <a:pt x="3622" y="10306"/>
                      <a:pt x="3684" y="9533"/>
                      <a:pt x="3768" y="8846"/>
                    </a:cubicBezTo>
                    <a:cubicBezTo>
                      <a:pt x="3853" y="8159"/>
                      <a:pt x="3948" y="7644"/>
                      <a:pt x="4066" y="7300"/>
                    </a:cubicBezTo>
                    <a:cubicBezTo>
                      <a:pt x="4178" y="6957"/>
                      <a:pt x="4308" y="6742"/>
                      <a:pt x="4448" y="6742"/>
                    </a:cubicBezTo>
                    <a:cubicBezTo>
                      <a:pt x="4701" y="6742"/>
                      <a:pt x="4903" y="7343"/>
                      <a:pt x="5060" y="8503"/>
                    </a:cubicBezTo>
                    <a:cubicBezTo>
                      <a:pt x="5212" y="9662"/>
                      <a:pt x="5290" y="11380"/>
                      <a:pt x="5290" y="13527"/>
                    </a:cubicBezTo>
                    <a:lnTo>
                      <a:pt x="5290" y="15416"/>
                    </a:lnTo>
                    <a:close/>
                    <a:moveTo>
                      <a:pt x="4695" y="12453"/>
                    </a:moveTo>
                    <a:cubicBezTo>
                      <a:pt x="4695" y="12110"/>
                      <a:pt x="4690" y="11809"/>
                      <a:pt x="4678" y="11466"/>
                    </a:cubicBezTo>
                    <a:cubicBezTo>
                      <a:pt x="4667" y="11165"/>
                      <a:pt x="4650" y="10864"/>
                      <a:pt x="4628" y="10607"/>
                    </a:cubicBezTo>
                    <a:cubicBezTo>
                      <a:pt x="4605" y="10349"/>
                      <a:pt x="4577" y="10177"/>
                      <a:pt x="4544" y="10006"/>
                    </a:cubicBezTo>
                    <a:cubicBezTo>
                      <a:pt x="4510" y="9877"/>
                      <a:pt x="4465" y="9791"/>
                      <a:pt x="4420" y="9791"/>
                    </a:cubicBezTo>
                    <a:cubicBezTo>
                      <a:pt x="4330" y="9791"/>
                      <a:pt x="4257" y="10049"/>
                      <a:pt x="4195" y="10521"/>
                    </a:cubicBezTo>
                    <a:cubicBezTo>
                      <a:pt x="4134" y="10993"/>
                      <a:pt x="4100" y="11637"/>
                      <a:pt x="4089" y="12496"/>
                    </a:cubicBezTo>
                    <a:lnTo>
                      <a:pt x="4695" y="12453"/>
                    </a:lnTo>
                    <a:close/>
                    <a:moveTo>
                      <a:pt x="6773" y="10693"/>
                    </a:moveTo>
                    <a:cubicBezTo>
                      <a:pt x="6706" y="10435"/>
                      <a:pt x="6633" y="10220"/>
                      <a:pt x="6554" y="10091"/>
                    </a:cubicBezTo>
                    <a:cubicBezTo>
                      <a:pt x="6476" y="9963"/>
                      <a:pt x="6402" y="9877"/>
                      <a:pt x="6329" y="9877"/>
                    </a:cubicBezTo>
                    <a:cubicBezTo>
                      <a:pt x="6262" y="9877"/>
                      <a:pt x="6206" y="9963"/>
                      <a:pt x="6167" y="10134"/>
                    </a:cubicBezTo>
                    <a:cubicBezTo>
                      <a:pt x="6127" y="10306"/>
                      <a:pt x="6105" y="10564"/>
                      <a:pt x="6105" y="10864"/>
                    </a:cubicBezTo>
                    <a:cubicBezTo>
                      <a:pt x="6105" y="11208"/>
                      <a:pt x="6127" y="11466"/>
                      <a:pt x="6167" y="11723"/>
                    </a:cubicBezTo>
                    <a:cubicBezTo>
                      <a:pt x="6206" y="11938"/>
                      <a:pt x="6285" y="12196"/>
                      <a:pt x="6402" y="12453"/>
                    </a:cubicBezTo>
                    <a:lnTo>
                      <a:pt x="6520" y="12711"/>
                    </a:lnTo>
                    <a:cubicBezTo>
                      <a:pt x="6672" y="13054"/>
                      <a:pt x="6790" y="13570"/>
                      <a:pt x="6869" y="14257"/>
                    </a:cubicBezTo>
                    <a:cubicBezTo>
                      <a:pt x="6947" y="14944"/>
                      <a:pt x="6987" y="15803"/>
                      <a:pt x="6987" y="16876"/>
                    </a:cubicBezTo>
                    <a:cubicBezTo>
                      <a:pt x="6987" y="17563"/>
                      <a:pt x="6970" y="18208"/>
                      <a:pt x="6930" y="18809"/>
                    </a:cubicBezTo>
                    <a:cubicBezTo>
                      <a:pt x="6891" y="19410"/>
                      <a:pt x="6835" y="19882"/>
                      <a:pt x="6768" y="20312"/>
                    </a:cubicBezTo>
                    <a:cubicBezTo>
                      <a:pt x="6695" y="20741"/>
                      <a:pt x="6610" y="21042"/>
                      <a:pt x="6515" y="21256"/>
                    </a:cubicBezTo>
                    <a:cubicBezTo>
                      <a:pt x="6414" y="21471"/>
                      <a:pt x="6307" y="21600"/>
                      <a:pt x="6183" y="21600"/>
                    </a:cubicBezTo>
                    <a:cubicBezTo>
                      <a:pt x="6054" y="21600"/>
                      <a:pt x="5936" y="21514"/>
                      <a:pt x="5835" y="21342"/>
                    </a:cubicBezTo>
                    <a:cubicBezTo>
                      <a:pt x="5734" y="21171"/>
                      <a:pt x="5639" y="20913"/>
                      <a:pt x="5554" y="20569"/>
                    </a:cubicBezTo>
                    <a:lnTo>
                      <a:pt x="5678" y="17435"/>
                    </a:lnTo>
                    <a:cubicBezTo>
                      <a:pt x="5751" y="17735"/>
                      <a:pt x="5830" y="17950"/>
                      <a:pt x="5914" y="18165"/>
                    </a:cubicBezTo>
                    <a:cubicBezTo>
                      <a:pt x="5993" y="18336"/>
                      <a:pt x="6077" y="18465"/>
                      <a:pt x="6161" y="18465"/>
                    </a:cubicBezTo>
                    <a:cubicBezTo>
                      <a:pt x="6256" y="18465"/>
                      <a:pt x="6329" y="18336"/>
                      <a:pt x="6369" y="18122"/>
                    </a:cubicBezTo>
                    <a:cubicBezTo>
                      <a:pt x="6408" y="17907"/>
                      <a:pt x="6431" y="17649"/>
                      <a:pt x="6431" y="17349"/>
                    </a:cubicBezTo>
                    <a:cubicBezTo>
                      <a:pt x="6431" y="17177"/>
                      <a:pt x="6425" y="17005"/>
                      <a:pt x="6419" y="16876"/>
                    </a:cubicBezTo>
                    <a:cubicBezTo>
                      <a:pt x="6408" y="16748"/>
                      <a:pt x="6397" y="16619"/>
                      <a:pt x="6369" y="16490"/>
                    </a:cubicBezTo>
                    <a:cubicBezTo>
                      <a:pt x="6346" y="16361"/>
                      <a:pt x="6313" y="16275"/>
                      <a:pt x="6268" y="16146"/>
                    </a:cubicBezTo>
                    <a:cubicBezTo>
                      <a:pt x="6223" y="16017"/>
                      <a:pt x="6172" y="15889"/>
                      <a:pt x="6105" y="15760"/>
                    </a:cubicBezTo>
                    <a:lnTo>
                      <a:pt x="5987" y="15502"/>
                    </a:lnTo>
                    <a:cubicBezTo>
                      <a:pt x="5835" y="15116"/>
                      <a:pt x="5723" y="14600"/>
                      <a:pt x="5656" y="13956"/>
                    </a:cubicBezTo>
                    <a:cubicBezTo>
                      <a:pt x="5588" y="13312"/>
                      <a:pt x="5549" y="12410"/>
                      <a:pt x="5549" y="11294"/>
                    </a:cubicBezTo>
                    <a:cubicBezTo>
                      <a:pt x="5549" y="10650"/>
                      <a:pt x="5566" y="10049"/>
                      <a:pt x="5599" y="9490"/>
                    </a:cubicBezTo>
                    <a:cubicBezTo>
                      <a:pt x="5633" y="8932"/>
                      <a:pt x="5684" y="8460"/>
                      <a:pt x="5745" y="8073"/>
                    </a:cubicBezTo>
                    <a:cubicBezTo>
                      <a:pt x="5807" y="7687"/>
                      <a:pt x="5886" y="7343"/>
                      <a:pt x="5976" y="7128"/>
                    </a:cubicBezTo>
                    <a:cubicBezTo>
                      <a:pt x="6066" y="6914"/>
                      <a:pt x="6172" y="6785"/>
                      <a:pt x="6290" y="6785"/>
                    </a:cubicBezTo>
                    <a:cubicBezTo>
                      <a:pt x="6408" y="6785"/>
                      <a:pt x="6520" y="6871"/>
                      <a:pt x="6622" y="7043"/>
                    </a:cubicBezTo>
                    <a:cubicBezTo>
                      <a:pt x="6723" y="7214"/>
                      <a:pt x="6812" y="7429"/>
                      <a:pt x="6897" y="7730"/>
                    </a:cubicBezTo>
                    <a:lnTo>
                      <a:pt x="6773" y="10693"/>
                    </a:lnTo>
                    <a:close/>
                    <a:moveTo>
                      <a:pt x="8992" y="15416"/>
                    </a:moveTo>
                    <a:lnTo>
                      <a:pt x="7795" y="15416"/>
                    </a:lnTo>
                    <a:lnTo>
                      <a:pt x="7795" y="15545"/>
                    </a:lnTo>
                    <a:cubicBezTo>
                      <a:pt x="7795" y="16533"/>
                      <a:pt x="7846" y="17263"/>
                      <a:pt x="7947" y="17692"/>
                    </a:cubicBezTo>
                    <a:cubicBezTo>
                      <a:pt x="8048" y="18165"/>
                      <a:pt x="8172" y="18379"/>
                      <a:pt x="8323" y="18379"/>
                    </a:cubicBezTo>
                    <a:cubicBezTo>
                      <a:pt x="8430" y="18379"/>
                      <a:pt x="8520" y="18293"/>
                      <a:pt x="8598" y="18165"/>
                    </a:cubicBezTo>
                    <a:cubicBezTo>
                      <a:pt x="8677" y="17993"/>
                      <a:pt x="8744" y="17821"/>
                      <a:pt x="8801" y="17606"/>
                    </a:cubicBezTo>
                    <a:lnTo>
                      <a:pt x="8907" y="20612"/>
                    </a:lnTo>
                    <a:cubicBezTo>
                      <a:pt x="8840" y="20870"/>
                      <a:pt x="8750" y="21085"/>
                      <a:pt x="8643" y="21299"/>
                    </a:cubicBezTo>
                    <a:cubicBezTo>
                      <a:pt x="8537" y="21514"/>
                      <a:pt x="8407" y="21600"/>
                      <a:pt x="8250" y="21600"/>
                    </a:cubicBezTo>
                    <a:cubicBezTo>
                      <a:pt x="8110" y="21600"/>
                      <a:pt x="7981" y="21471"/>
                      <a:pt x="7857" y="21171"/>
                    </a:cubicBezTo>
                    <a:cubicBezTo>
                      <a:pt x="7734" y="20870"/>
                      <a:pt x="7621" y="20441"/>
                      <a:pt x="7531" y="19839"/>
                    </a:cubicBezTo>
                    <a:cubicBezTo>
                      <a:pt x="7436" y="19238"/>
                      <a:pt x="7363" y="18508"/>
                      <a:pt x="7307" y="17606"/>
                    </a:cubicBezTo>
                    <a:cubicBezTo>
                      <a:pt x="7251" y="16705"/>
                      <a:pt x="7222" y="15631"/>
                      <a:pt x="7222" y="14343"/>
                    </a:cubicBezTo>
                    <a:cubicBezTo>
                      <a:pt x="7222" y="13226"/>
                      <a:pt x="7245" y="12196"/>
                      <a:pt x="7290" y="11251"/>
                    </a:cubicBezTo>
                    <a:cubicBezTo>
                      <a:pt x="7335" y="10306"/>
                      <a:pt x="7397" y="9533"/>
                      <a:pt x="7481" y="8846"/>
                    </a:cubicBezTo>
                    <a:cubicBezTo>
                      <a:pt x="7565" y="8159"/>
                      <a:pt x="7661" y="7644"/>
                      <a:pt x="7778" y="7300"/>
                    </a:cubicBezTo>
                    <a:cubicBezTo>
                      <a:pt x="7891" y="6957"/>
                      <a:pt x="8020" y="6742"/>
                      <a:pt x="8160" y="6742"/>
                    </a:cubicBezTo>
                    <a:cubicBezTo>
                      <a:pt x="8413" y="6742"/>
                      <a:pt x="8615" y="7343"/>
                      <a:pt x="8773" y="8503"/>
                    </a:cubicBezTo>
                    <a:cubicBezTo>
                      <a:pt x="8924" y="9662"/>
                      <a:pt x="9003" y="11380"/>
                      <a:pt x="9003" y="13527"/>
                    </a:cubicBezTo>
                    <a:lnTo>
                      <a:pt x="9003" y="15416"/>
                    </a:lnTo>
                    <a:close/>
                    <a:moveTo>
                      <a:pt x="8413" y="12453"/>
                    </a:moveTo>
                    <a:cubicBezTo>
                      <a:pt x="8413" y="12110"/>
                      <a:pt x="8407" y="11809"/>
                      <a:pt x="8396" y="11466"/>
                    </a:cubicBezTo>
                    <a:cubicBezTo>
                      <a:pt x="8385" y="11165"/>
                      <a:pt x="8368" y="10864"/>
                      <a:pt x="8346" y="10607"/>
                    </a:cubicBezTo>
                    <a:cubicBezTo>
                      <a:pt x="8323" y="10349"/>
                      <a:pt x="8295" y="10177"/>
                      <a:pt x="8261" y="10006"/>
                    </a:cubicBezTo>
                    <a:cubicBezTo>
                      <a:pt x="8228" y="9834"/>
                      <a:pt x="8183" y="9791"/>
                      <a:pt x="8138" y="9791"/>
                    </a:cubicBezTo>
                    <a:cubicBezTo>
                      <a:pt x="8048" y="9791"/>
                      <a:pt x="7975" y="10049"/>
                      <a:pt x="7913" y="10521"/>
                    </a:cubicBezTo>
                    <a:cubicBezTo>
                      <a:pt x="7851" y="10993"/>
                      <a:pt x="7818" y="11637"/>
                      <a:pt x="7807" y="12496"/>
                    </a:cubicBezTo>
                    <a:lnTo>
                      <a:pt x="8413" y="12453"/>
                    </a:lnTo>
                    <a:close/>
                    <a:moveTo>
                      <a:pt x="9913" y="21256"/>
                    </a:moveTo>
                    <a:lnTo>
                      <a:pt x="9340" y="21256"/>
                    </a:lnTo>
                    <a:lnTo>
                      <a:pt x="9340" y="7085"/>
                    </a:lnTo>
                    <a:lnTo>
                      <a:pt x="9783" y="7085"/>
                    </a:lnTo>
                    <a:lnTo>
                      <a:pt x="9851" y="8846"/>
                    </a:lnTo>
                    <a:cubicBezTo>
                      <a:pt x="9935" y="8202"/>
                      <a:pt x="10025" y="7687"/>
                      <a:pt x="10126" y="7300"/>
                    </a:cubicBezTo>
                    <a:cubicBezTo>
                      <a:pt x="10227" y="6914"/>
                      <a:pt x="10339" y="6742"/>
                      <a:pt x="10463" y="6742"/>
                    </a:cubicBezTo>
                    <a:cubicBezTo>
                      <a:pt x="10671" y="6742"/>
                      <a:pt x="10828" y="7171"/>
                      <a:pt x="10940" y="8030"/>
                    </a:cubicBezTo>
                    <a:cubicBezTo>
                      <a:pt x="11053" y="8889"/>
                      <a:pt x="11109" y="10177"/>
                      <a:pt x="11109" y="11852"/>
                    </a:cubicBezTo>
                    <a:lnTo>
                      <a:pt x="11109" y="21214"/>
                    </a:lnTo>
                    <a:lnTo>
                      <a:pt x="10536" y="21214"/>
                    </a:lnTo>
                    <a:lnTo>
                      <a:pt x="10536" y="12281"/>
                    </a:lnTo>
                    <a:cubicBezTo>
                      <a:pt x="10536" y="11594"/>
                      <a:pt x="10514" y="11036"/>
                      <a:pt x="10474" y="10650"/>
                    </a:cubicBezTo>
                    <a:cubicBezTo>
                      <a:pt x="10429" y="10263"/>
                      <a:pt x="10368" y="10048"/>
                      <a:pt x="10289" y="10048"/>
                    </a:cubicBezTo>
                    <a:cubicBezTo>
                      <a:pt x="10227" y="10048"/>
                      <a:pt x="10160" y="10177"/>
                      <a:pt x="10092" y="10478"/>
                    </a:cubicBezTo>
                    <a:cubicBezTo>
                      <a:pt x="10025" y="10736"/>
                      <a:pt x="9963" y="11122"/>
                      <a:pt x="9913" y="11551"/>
                    </a:cubicBezTo>
                    <a:lnTo>
                      <a:pt x="9913" y="21256"/>
                    </a:lnTo>
                    <a:close/>
                    <a:moveTo>
                      <a:pt x="12687" y="10220"/>
                    </a:moveTo>
                    <a:lnTo>
                      <a:pt x="12215" y="10220"/>
                    </a:lnTo>
                    <a:lnTo>
                      <a:pt x="12215" y="16189"/>
                    </a:lnTo>
                    <a:cubicBezTo>
                      <a:pt x="12215" y="16833"/>
                      <a:pt x="12232" y="17306"/>
                      <a:pt x="12271" y="17563"/>
                    </a:cubicBezTo>
                    <a:cubicBezTo>
                      <a:pt x="12311" y="17821"/>
                      <a:pt x="12361" y="17950"/>
                      <a:pt x="12429" y="17950"/>
                    </a:cubicBezTo>
                    <a:cubicBezTo>
                      <a:pt x="12479" y="17950"/>
                      <a:pt x="12530" y="17907"/>
                      <a:pt x="12580" y="17821"/>
                    </a:cubicBezTo>
                    <a:cubicBezTo>
                      <a:pt x="12631" y="17735"/>
                      <a:pt x="12670" y="17649"/>
                      <a:pt x="12698" y="17478"/>
                    </a:cubicBezTo>
                    <a:lnTo>
                      <a:pt x="12783" y="20441"/>
                    </a:lnTo>
                    <a:cubicBezTo>
                      <a:pt x="12738" y="20612"/>
                      <a:pt x="12670" y="20784"/>
                      <a:pt x="12586" y="20956"/>
                    </a:cubicBezTo>
                    <a:cubicBezTo>
                      <a:pt x="12496" y="21128"/>
                      <a:pt x="12401" y="21213"/>
                      <a:pt x="12305" y="21213"/>
                    </a:cubicBezTo>
                    <a:cubicBezTo>
                      <a:pt x="12064" y="21213"/>
                      <a:pt x="11895" y="20870"/>
                      <a:pt x="11800" y="20140"/>
                    </a:cubicBezTo>
                    <a:cubicBezTo>
                      <a:pt x="11699" y="19453"/>
                      <a:pt x="11654" y="18379"/>
                      <a:pt x="11654" y="16919"/>
                    </a:cubicBezTo>
                    <a:lnTo>
                      <a:pt x="11654" y="10220"/>
                    </a:lnTo>
                    <a:lnTo>
                      <a:pt x="11362" y="10220"/>
                    </a:lnTo>
                    <a:lnTo>
                      <a:pt x="11362" y="7085"/>
                    </a:lnTo>
                    <a:lnTo>
                      <a:pt x="11654" y="7085"/>
                    </a:lnTo>
                    <a:lnTo>
                      <a:pt x="11654" y="2791"/>
                    </a:lnTo>
                    <a:lnTo>
                      <a:pt x="12221" y="2791"/>
                    </a:lnTo>
                    <a:lnTo>
                      <a:pt x="12221" y="7085"/>
                    </a:lnTo>
                    <a:lnTo>
                      <a:pt x="12693" y="7085"/>
                    </a:lnTo>
                    <a:lnTo>
                      <a:pt x="12693" y="10220"/>
                    </a:lnTo>
                    <a:close/>
                    <a:moveTo>
                      <a:pt x="13069" y="8331"/>
                    </a:moveTo>
                    <a:cubicBezTo>
                      <a:pt x="13176" y="7858"/>
                      <a:pt x="13294" y="7472"/>
                      <a:pt x="13428" y="7214"/>
                    </a:cubicBezTo>
                    <a:cubicBezTo>
                      <a:pt x="13563" y="6914"/>
                      <a:pt x="13698" y="6785"/>
                      <a:pt x="13833" y="6785"/>
                    </a:cubicBezTo>
                    <a:cubicBezTo>
                      <a:pt x="14063" y="6785"/>
                      <a:pt x="14243" y="7214"/>
                      <a:pt x="14383" y="8073"/>
                    </a:cubicBezTo>
                    <a:cubicBezTo>
                      <a:pt x="14524" y="8932"/>
                      <a:pt x="14591" y="10263"/>
                      <a:pt x="14591" y="12110"/>
                    </a:cubicBezTo>
                    <a:lnTo>
                      <a:pt x="14591" y="21299"/>
                    </a:lnTo>
                    <a:lnTo>
                      <a:pt x="14153" y="21299"/>
                    </a:lnTo>
                    <a:lnTo>
                      <a:pt x="14102" y="19882"/>
                    </a:lnTo>
                    <a:lnTo>
                      <a:pt x="14085" y="19882"/>
                    </a:lnTo>
                    <a:cubicBezTo>
                      <a:pt x="14035" y="20398"/>
                      <a:pt x="13962" y="20827"/>
                      <a:pt x="13872" y="21128"/>
                    </a:cubicBezTo>
                    <a:cubicBezTo>
                      <a:pt x="13782" y="21471"/>
                      <a:pt x="13676" y="21600"/>
                      <a:pt x="13552" y="21600"/>
                    </a:cubicBezTo>
                    <a:cubicBezTo>
                      <a:pt x="13445" y="21600"/>
                      <a:pt x="13355" y="21471"/>
                      <a:pt x="13277" y="21256"/>
                    </a:cubicBezTo>
                    <a:cubicBezTo>
                      <a:pt x="13198" y="21042"/>
                      <a:pt x="13131" y="20698"/>
                      <a:pt x="13080" y="20312"/>
                    </a:cubicBezTo>
                    <a:cubicBezTo>
                      <a:pt x="13030" y="19925"/>
                      <a:pt x="12990" y="19453"/>
                      <a:pt x="12962" y="18895"/>
                    </a:cubicBezTo>
                    <a:cubicBezTo>
                      <a:pt x="12934" y="18336"/>
                      <a:pt x="12923" y="17778"/>
                      <a:pt x="12923" y="17177"/>
                    </a:cubicBezTo>
                    <a:cubicBezTo>
                      <a:pt x="12923" y="16361"/>
                      <a:pt x="12945" y="15631"/>
                      <a:pt x="12996" y="15073"/>
                    </a:cubicBezTo>
                    <a:cubicBezTo>
                      <a:pt x="13041" y="14472"/>
                      <a:pt x="13108" y="13999"/>
                      <a:pt x="13187" y="13613"/>
                    </a:cubicBezTo>
                    <a:cubicBezTo>
                      <a:pt x="13266" y="13226"/>
                      <a:pt x="13361" y="12969"/>
                      <a:pt x="13473" y="12797"/>
                    </a:cubicBezTo>
                    <a:cubicBezTo>
                      <a:pt x="13580" y="12625"/>
                      <a:pt x="13698" y="12539"/>
                      <a:pt x="13822" y="12539"/>
                    </a:cubicBezTo>
                    <a:lnTo>
                      <a:pt x="14012" y="12539"/>
                    </a:lnTo>
                    <a:lnTo>
                      <a:pt x="14012" y="11766"/>
                    </a:lnTo>
                    <a:cubicBezTo>
                      <a:pt x="14012" y="11251"/>
                      <a:pt x="13990" y="10821"/>
                      <a:pt x="13939" y="10564"/>
                    </a:cubicBezTo>
                    <a:cubicBezTo>
                      <a:pt x="13889" y="10263"/>
                      <a:pt x="13822" y="10134"/>
                      <a:pt x="13732" y="10134"/>
                    </a:cubicBezTo>
                    <a:cubicBezTo>
                      <a:pt x="13653" y="10134"/>
                      <a:pt x="13580" y="10220"/>
                      <a:pt x="13501" y="10392"/>
                    </a:cubicBezTo>
                    <a:cubicBezTo>
                      <a:pt x="13428" y="10564"/>
                      <a:pt x="13344" y="10864"/>
                      <a:pt x="13254" y="11251"/>
                    </a:cubicBezTo>
                    <a:lnTo>
                      <a:pt x="13069" y="8331"/>
                    </a:lnTo>
                    <a:close/>
                    <a:moveTo>
                      <a:pt x="14024" y="15116"/>
                    </a:moveTo>
                    <a:lnTo>
                      <a:pt x="13895" y="15159"/>
                    </a:lnTo>
                    <a:cubicBezTo>
                      <a:pt x="13822" y="15159"/>
                      <a:pt x="13760" y="15245"/>
                      <a:pt x="13715" y="15330"/>
                    </a:cubicBezTo>
                    <a:cubicBezTo>
                      <a:pt x="13664" y="15416"/>
                      <a:pt x="13625" y="15545"/>
                      <a:pt x="13597" y="15717"/>
                    </a:cubicBezTo>
                    <a:cubicBezTo>
                      <a:pt x="13569" y="15846"/>
                      <a:pt x="13546" y="16060"/>
                      <a:pt x="13535" y="16232"/>
                    </a:cubicBezTo>
                    <a:cubicBezTo>
                      <a:pt x="13524" y="16447"/>
                      <a:pt x="13518" y="16662"/>
                      <a:pt x="13518" y="16876"/>
                    </a:cubicBezTo>
                    <a:cubicBezTo>
                      <a:pt x="13518" y="17478"/>
                      <a:pt x="13541" y="17907"/>
                      <a:pt x="13591" y="18122"/>
                    </a:cubicBezTo>
                    <a:cubicBezTo>
                      <a:pt x="13636" y="18336"/>
                      <a:pt x="13692" y="18465"/>
                      <a:pt x="13754" y="18465"/>
                    </a:cubicBezTo>
                    <a:cubicBezTo>
                      <a:pt x="13816" y="18465"/>
                      <a:pt x="13872" y="18336"/>
                      <a:pt x="13923" y="18036"/>
                    </a:cubicBezTo>
                    <a:cubicBezTo>
                      <a:pt x="13973" y="17778"/>
                      <a:pt x="14007" y="17478"/>
                      <a:pt x="14029" y="17134"/>
                    </a:cubicBezTo>
                    <a:lnTo>
                      <a:pt x="14029" y="15116"/>
                    </a:lnTo>
                    <a:close/>
                    <a:moveTo>
                      <a:pt x="16192" y="10220"/>
                    </a:moveTo>
                    <a:lnTo>
                      <a:pt x="15720" y="10220"/>
                    </a:lnTo>
                    <a:lnTo>
                      <a:pt x="15720" y="16189"/>
                    </a:lnTo>
                    <a:cubicBezTo>
                      <a:pt x="15720" y="16833"/>
                      <a:pt x="15737" y="17306"/>
                      <a:pt x="15776" y="17563"/>
                    </a:cubicBezTo>
                    <a:cubicBezTo>
                      <a:pt x="15815" y="17821"/>
                      <a:pt x="15866" y="17950"/>
                      <a:pt x="15933" y="17950"/>
                    </a:cubicBezTo>
                    <a:cubicBezTo>
                      <a:pt x="15984" y="17950"/>
                      <a:pt x="16034" y="17907"/>
                      <a:pt x="16085" y="17821"/>
                    </a:cubicBezTo>
                    <a:cubicBezTo>
                      <a:pt x="16135" y="17735"/>
                      <a:pt x="16175" y="17649"/>
                      <a:pt x="16203" y="17478"/>
                    </a:cubicBezTo>
                    <a:lnTo>
                      <a:pt x="16287" y="20441"/>
                    </a:lnTo>
                    <a:cubicBezTo>
                      <a:pt x="16242" y="20612"/>
                      <a:pt x="16175" y="20784"/>
                      <a:pt x="16090" y="20956"/>
                    </a:cubicBezTo>
                    <a:cubicBezTo>
                      <a:pt x="16001" y="21128"/>
                      <a:pt x="15905" y="21213"/>
                      <a:pt x="15810" y="21213"/>
                    </a:cubicBezTo>
                    <a:cubicBezTo>
                      <a:pt x="15568" y="21213"/>
                      <a:pt x="15400" y="20870"/>
                      <a:pt x="15304" y="20140"/>
                    </a:cubicBezTo>
                    <a:cubicBezTo>
                      <a:pt x="15203" y="19453"/>
                      <a:pt x="15158" y="18379"/>
                      <a:pt x="15158" y="16919"/>
                    </a:cubicBezTo>
                    <a:lnTo>
                      <a:pt x="15158" y="10220"/>
                    </a:lnTo>
                    <a:lnTo>
                      <a:pt x="14866" y="10220"/>
                    </a:lnTo>
                    <a:lnTo>
                      <a:pt x="14866" y="7085"/>
                    </a:lnTo>
                    <a:lnTo>
                      <a:pt x="15158" y="7085"/>
                    </a:lnTo>
                    <a:lnTo>
                      <a:pt x="15158" y="2791"/>
                    </a:lnTo>
                    <a:lnTo>
                      <a:pt x="15725" y="2791"/>
                    </a:lnTo>
                    <a:lnTo>
                      <a:pt x="15725" y="7085"/>
                    </a:lnTo>
                    <a:lnTo>
                      <a:pt x="16197" y="7085"/>
                    </a:lnTo>
                    <a:lnTo>
                      <a:pt x="16197" y="10220"/>
                    </a:lnTo>
                    <a:close/>
                    <a:moveTo>
                      <a:pt x="16871" y="4294"/>
                    </a:moveTo>
                    <a:cubicBezTo>
                      <a:pt x="16776" y="4294"/>
                      <a:pt x="16697" y="4080"/>
                      <a:pt x="16646" y="3650"/>
                    </a:cubicBezTo>
                    <a:cubicBezTo>
                      <a:pt x="16596" y="3221"/>
                      <a:pt x="16568" y="2705"/>
                      <a:pt x="16568" y="2147"/>
                    </a:cubicBezTo>
                    <a:cubicBezTo>
                      <a:pt x="16568" y="1546"/>
                      <a:pt x="16596" y="1031"/>
                      <a:pt x="16646" y="644"/>
                    </a:cubicBezTo>
                    <a:cubicBezTo>
                      <a:pt x="16697" y="215"/>
                      <a:pt x="16776" y="0"/>
                      <a:pt x="16866" y="0"/>
                    </a:cubicBezTo>
                    <a:cubicBezTo>
                      <a:pt x="16961" y="0"/>
                      <a:pt x="17034" y="215"/>
                      <a:pt x="17085" y="601"/>
                    </a:cubicBezTo>
                    <a:cubicBezTo>
                      <a:pt x="17135" y="1031"/>
                      <a:pt x="17163" y="1546"/>
                      <a:pt x="17163" y="2147"/>
                    </a:cubicBezTo>
                    <a:cubicBezTo>
                      <a:pt x="17163" y="2748"/>
                      <a:pt x="17135" y="3264"/>
                      <a:pt x="17085" y="3693"/>
                    </a:cubicBezTo>
                    <a:cubicBezTo>
                      <a:pt x="17045" y="4122"/>
                      <a:pt x="16972" y="4294"/>
                      <a:pt x="16871" y="4294"/>
                    </a:cubicBezTo>
                    <a:close/>
                    <a:moveTo>
                      <a:pt x="16585" y="21256"/>
                    </a:moveTo>
                    <a:lnTo>
                      <a:pt x="16585" y="7085"/>
                    </a:lnTo>
                    <a:lnTo>
                      <a:pt x="17158" y="7085"/>
                    </a:lnTo>
                    <a:lnTo>
                      <a:pt x="17158" y="21256"/>
                    </a:lnTo>
                    <a:lnTo>
                      <a:pt x="16585" y="21256"/>
                    </a:lnTo>
                    <a:close/>
                    <a:moveTo>
                      <a:pt x="19477" y="14085"/>
                    </a:moveTo>
                    <a:cubicBezTo>
                      <a:pt x="19477" y="15245"/>
                      <a:pt x="19455" y="16275"/>
                      <a:pt x="19404" y="17220"/>
                    </a:cubicBezTo>
                    <a:cubicBezTo>
                      <a:pt x="19354" y="18165"/>
                      <a:pt x="19286" y="18938"/>
                      <a:pt x="19196" y="19582"/>
                    </a:cubicBezTo>
                    <a:cubicBezTo>
                      <a:pt x="19106" y="20226"/>
                      <a:pt x="19005" y="20741"/>
                      <a:pt x="18887" y="21085"/>
                    </a:cubicBezTo>
                    <a:cubicBezTo>
                      <a:pt x="18769" y="21428"/>
                      <a:pt x="18640" y="21600"/>
                      <a:pt x="18505" y="21600"/>
                    </a:cubicBezTo>
                    <a:cubicBezTo>
                      <a:pt x="18371" y="21600"/>
                      <a:pt x="18241" y="21428"/>
                      <a:pt x="18124" y="21128"/>
                    </a:cubicBezTo>
                    <a:cubicBezTo>
                      <a:pt x="18006" y="20784"/>
                      <a:pt x="17905" y="20355"/>
                      <a:pt x="17820" y="19711"/>
                    </a:cubicBezTo>
                    <a:cubicBezTo>
                      <a:pt x="17736" y="19109"/>
                      <a:pt x="17669" y="18336"/>
                      <a:pt x="17618" y="17435"/>
                    </a:cubicBezTo>
                    <a:cubicBezTo>
                      <a:pt x="17568" y="16533"/>
                      <a:pt x="17545" y="15502"/>
                      <a:pt x="17545" y="14386"/>
                    </a:cubicBezTo>
                    <a:cubicBezTo>
                      <a:pt x="17545" y="13183"/>
                      <a:pt x="17568" y="12110"/>
                      <a:pt x="17618" y="11165"/>
                    </a:cubicBezTo>
                    <a:cubicBezTo>
                      <a:pt x="17669" y="10220"/>
                      <a:pt x="17736" y="9404"/>
                      <a:pt x="17826" y="8760"/>
                    </a:cubicBezTo>
                    <a:cubicBezTo>
                      <a:pt x="17916" y="8116"/>
                      <a:pt x="18017" y="7601"/>
                      <a:pt x="18135" y="7257"/>
                    </a:cubicBezTo>
                    <a:cubicBezTo>
                      <a:pt x="18253" y="6914"/>
                      <a:pt x="18382" y="6742"/>
                      <a:pt x="18517" y="6742"/>
                    </a:cubicBezTo>
                    <a:cubicBezTo>
                      <a:pt x="18651" y="6742"/>
                      <a:pt x="18781" y="6914"/>
                      <a:pt x="18899" y="7214"/>
                    </a:cubicBezTo>
                    <a:cubicBezTo>
                      <a:pt x="19017" y="7515"/>
                      <a:pt x="19118" y="7987"/>
                      <a:pt x="19202" y="8631"/>
                    </a:cubicBezTo>
                    <a:cubicBezTo>
                      <a:pt x="19286" y="9233"/>
                      <a:pt x="19354" y="10006"/>
                      <a:pt x="19404" y="10907"/>
                    </a:cubicBezTo>
                    <a:cubicBezTo>
                      <a:pt x="19455" y="11809"/>
                      <a:pt x="19477" y="12883"/>
                      <a:pt x="19477" y="14085"/>
                    </a:cubicBezTo>
                    <a:close/>
                    <a:moveTo>
                      <a:pt x="18893" y="14214"/>
                    </a:moveTo>
                    <a:cubicBezTo>
                      <a:pt x="18893" y="13441"/>
                      <a:pt x="18882" y="12797"/>
                      <a:pt x="18865" y="12239"/>
                    </a:cubicBezTo>
                    <a:cubicBezTo>
                      <a:pt x="18842" y="11680"/>
                      <a:pt x="18814" y="11251"/>
                      <a:pt x="18781" y="10907"/>
                    </a:cubicBezTo>
                    <a:cubicBezTo>
                      <a:pt x="18747" y="10564"/>
                      <a:pt x="18702" y="10306"/>
                      <a:pt x="18657" y="10134"/>
                    </a:cubicBezTo>
                    <a:cubicBezTo>
                      <a:pt x="18612" y="9963"/>
                      <a:pt x="18562" y="9920"/>
                      <a:pt x="18517" y="9920"/>
                    </a:cubicBezTo>
                    <a:cubicBezTo>
                      <a:pt x="18466" y="9920"/>
                      <a:pt x="18421" y="10006"/>
                      <a:pt x="18376" y="10134"/>
                    </a:cubicBezTo>
                    <a:cubicBezTo>
                      <a:pt x="18331" y="10263"/>
                      <a:pt x="18292" y="10521"/>
                      <a:pt x="18258" y="10821"/>
                    </a:cubicBezTo>
                    <a:cubicBezTo>
                      <a:pt x="18225" y="11165"/>
                      <a:pt x="18197" y="11594"/>
                      <a:pt x="18174" y="12153"/>
                    </a:cubicBezTo>
                    <a:cubicBezTo>
                      <a:pt x="18152" y="12711"/>
                      <a:pt x="18146" y="13355"/>
                      <a:pt x="18146" y="14214"/>
                    </a:cubicBezTo>
                    <a:cubicBezTo>
                      <a:pt x="18146" y="15631"/>
                      <a:pt x="18185" y="16705"/>
                      <a:pt x="18264" y="17349"/>
                    </a:cubicBezTo>
                    <a:cubicBezTo>
                      <a:pt x="18343" y="18036"/>
                      <a:pt x="18432" y="18336"/>
                      <a:pt x="18528" y="18336"/>
                    </a:cubicBezTo>
                    <a:cubicBezTo>
                      <a:pt x="18578" y="18336"/>
                      <a:pt x="18623" y="18250"/>
                      <a:pt x="18668" y="18122"/>
                    </a:cubicBezTo>
                    <a:cubicBezTo>
                      <a:pt x="18713" y="17993"/>
                      <a:pt x="18753" y="17735"/>
                      <a:pt x="18786" y="17435"/>
                    </a:cubicBezTo>
                    <a:cubicBezTo>
                      <a:pt x="18820" y="17091"/>
                      <a:pt x="18848" y="16662"/>
                      <a:pt x="18871" y="16146"/>
                    </a:cubicBezTo>
                    <a:cubicBezTo>
                      <a:pt x="18882" y="15631"/>
                      <a:pt x="18893" y="14987"/>
                      <a:pt x="18893" y="14214"/>
                    </a:cubicBezTo>
                    <a:close/>
                    <a:moveTo>
                      <a:pt x="20404" y="21256"/>
                    </a:moveTo>
                    <a:lnTo>
                      <a:pt x="19831" y="21256"/>
                    </a:lnTo>
                    <a:lnTo>
                      <a:pt x="19831" y="7085"/>
                    </a:lnTo>
                    <a:lnTo>
                      <a:pt x="20275" y="7085"/>
                    </a:lnTo>
                    <a:lnTo>
                      <a:pt x="20342" y="8846"/>
                    </a:lnTo>
                    <a:cubicBezTo>
                      <a:pt x="20426" y="8202"/>
                      <a:pt x="20516" y="7687"/>
                      <a:pt x="20617" y="7300"/>
                    </a:cubicBezTo>
                    <a:cubicBezTo>
                      <a:pt x="20718" y="6914"/>
                      <a:pt x="20831" y="6742"/>
                      <a:pt x="20954" y="6742"/>
                    </a:cubicBezTo>
                    <a:cubicBezTo>
                      <a:pt x="21162" y="6742"/>
                      <a:pt x="21319" y="7171"/>
                      <a:pt x="21432" y="8030"/>
                    </a:cubicBezTo>
                    <a:cubicBezTo>
                      <a:pt x="21544" y="8889"/>
                      <a:pt x="21600" y="10177"/>
                      <a:pt x="21600" y="11852"/>
                    </a:cubicBezTo>
                    <a:lnTo>
                      <a:pt x="21600" y="21214"/>
                    </a:lnTo>
                    <a:lnTo>
                      <a:pt x="21027" y="21214"/>
                    </a:lnTo>
                    <a:lnTo>
                      <a:pt x="21027" y="12281"/>
                    </a:lnTo>
                    <a:cubicBezTo>
                      <a:pt x="21027" y="11594"/>
                      <a:pt x="21005" y="11036"/>
                      <a:pt x="20965" y="10650"/>
                    </a:cubicBezTo>
                    <a:cubicBezTo>
                      <a:pt x="20920" y="10263"/>
                      <a:pt x="20859" y="10048"/>
                      <a:pt x="20780" y="10048"/>
                    </a:cubicBezTo>
                    <a:cubicBezTo>
                      <a:pt x="20718" y="10048"/>
                      <a:pt x="20651" y="10177"/>
                      <a:pt x="20583" y="10478"/>
                    </a:cubicBezTo>
                    <a:cubicBezTo>
                      <a:pt x="20516" y="10736"/>
                      <a:pt x="20454" y="11122"/>
                      <a:pt x="20404" y="11551"/>
                    </a:cubicBezTo>
                    <a:lnTo>
                      <a:pt x="20404" y="21256"/>
                    </a:lnTo>
                    <a:close/>
                  </a:path>
                </a:pathLst>
              </a:custGeom>
              <a:solidFill>
                <a:srgbClr val="002033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/>
              </a:p>
            </p:txBody>
          </p:sp>
          <p:sp>
            <p:nvSpPr>
              <p:cNvPr id="32" name="Shape">
                <a:extLst>
                  <a:ext uri="{FF2B5EF4-FFF2-40B4-BE49-F238E27FC236}">
                    <a16:creationId xmlns:a16="http://schemas.microsoft.com/office/drawing/2014/main" id="{0289A039-CDE0-CE6C-46D3-ECDB687F6BD1}"/>
                  </a:ext>
                </a:extLst>
              </p:cNvPr>
              <p:cNvSpPr/>
              <p:nvPr userDrawn="1"/>
            </p:nvSpPr>
            <p:spPr>
              <a:xfrm>
                <a:off x="5032172" y="1021854"/>
                <a:ext cx="1051185" cy="549583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15954" y="0"/>
                    </a:moveTo>
                    <a:cubicBezTo>
                      <a:pt x="13287" y="0"/>
                      <a:pt x="11002" y="3514"/>
                      <a:pt x="10441" y="8443"/>
                    </a:cubicBezTo>
                    <a:cubicBezTo>
                      <a:pt x="9052" y="8229"/>
                      <a:pt x="6050" y="7757"/>
                      <a:pt x="5198" y="7671"/>
                    </a:cubicBezTo>
                    <a:cubicBezTo>
                      <a:pt x="5154" y="7671"/>
                      <a:pt x="5109" y="7671"/>
                      <a:pt x="5041" y="7671"/>
                    </a:cubicBezTo>
                    <a:cubicBezTo>
                      <a:pt x="4638" y="7671"/>
                      <a:pt x="4280" y="7886"/>
                      <a:pt x="4033" y="8357"/>
                    </a:cubicBezTo>
                    <a:cubicBezTo>
                      <a:pt x="3563" y="9214"/>
                      <a:pt x="3563" y="10457"/>
                      <a:pt x="3563" y="10843"/>
                    </a:cubicBezTo>
                    <a:cubicBezTo>
                      <a:pt x="3563" y="11271"/>
                      <a:pt x="3563" y="12514"/>
                      <a:pt x="4033" y="13329"/>
                    </a:cubicBezTo>
                    <a:cubicBezTo>
                      <a:pt x="4280" y="13800"/>
                      <a:pt x="4638" y="14014"/>
                      <a:pt x="5041" y="14014"/>
                    </a:cubicBezTo>
                    <a:cubicBezTo>
                      <a:pt x="5086" y="14014"/>
                      <a:pt x="5131" y="14014"/>
                      <a:pt x="5198" y="14014"/>
                    </a:cubicBezTo>
                    <a:cubicBezTo>
                      <a:pt x="5803" y="13929"/>
                      <a:pt x="7417" y="13714"/>
                      <a:pt x="8313" y="13543"/>
                    </a:cubicBezTo>
                    <a:lnTo>
                      <a:pt x="9657" y="13329"/>
                    </a:lnTo>
                    <a:cubicBezTo>
                      <a:pt x="9971" y="13286"/>
                      <a:pt x="10262" y="13243"/>
                      <a:pt x="10464" y="13200"/>
                    </a:cubicBezTo>
                    <a:cubicBezTo>
                      <a:pt x="11046" y="18043"/>
                      <a:pt x="13332" y="21557"/>
                      <a:pt x="15954" y="21557"/>
                    </a:cubicBezTo>
                    <a:cubicBezTo>
                      <a:pt x="19068" y="21557"/>
                      <a:pt x="21600" y="16714"/>
                      <a:pt x="21600" y="10757"/>
                    </a:cubicBezTo>
                    <a:cubicBezTo>
                      <a:pt x="21600" y="4843"/>
                      <a:pt x="19068" y="0"/>
                      <a:pt x="15954" y="0"/>
                    </a:cubicBezTo>
                    <a:close/>
                    <a:moveTo>
                      <a:pt x="15954" y="17229"/>
                    </a:moveTo>
                    <a:cubicBezTo>
                      <a:pt x="14094" y="17229"/>
                      <a:pt x="12593" y="14357"/>
                      <a:pt x="12593" y="10800"/>
                    </a:cubicBezTo>
                    <a:cubicBezTo>
                      <a:pt x="12593" y="7243"/>
                      <a:pt x="14094" y="4371"/>
                      <a:pt x="15954" y="4371"/>
                    </a:cubicBezTo>
                    <a:cubicBezTo>
                      <a:pt x="17813" y="4371"/>
                      <a:pt x="19315" y="7243"/>
                      <a:pt x="19315" y="10800"/>
                    </a:cubicBezTo>
                    <a:cubicBezTo>
                      <a:pt x="19315" y="14357"/>
                      <a:pt x="17813" y="17229"/>
                      <a:pt x="15954" y="17229"/>
                    </a:cubicBezTo>
                    <a:close/>
                    <a:moveTo>
                      <a:pt x="9007" y="15514"/>
                    </a:moveTo>
                    <a:lnTo>
                      <a:pt x="9007" y="20014"/>
                    </a:lnTo>
                    <a:cubicBezTo>
                      <a:pt x="8627" y="20443"/>
                      <a:pt x="8134" y="20786"/>
                      <a:pt x="7506" y="21129"/>
                    </a:cubicBezTo>
                    <a:cubicBezTo>
                      <a:pt x="6879" y="21429"/>
                      <a:pt x="6207" y="21600"/>
                      <a:pt x="5467" y="21600"/>
                    </a:cubicBezTo>
                    <a:cubicBezTo>
                      <a:pt x="4324" y="21600"/>
                      <a:pt x="3339" y="21171"/>
                      <a:pt x="2532" y="20271"/>
                    </a:cubicBezTo>
                    <a:cubicBezTo>
                      <a:pt x="1725" y="19371"/>
                      <a:pt x="1098" y="18129"/>
                      <a:pt x="650" y="16500"/>
                    </a:cubicBezTo>
                    <a:cubicBezTo>
                      <a:pt x="224" y="14871"/>
                      <a:pt x="0" y="12986"/>
                      <a:pt x="0" y="10800"/>
                    </a:cubicBezTo>
                    <a:cubicBezTo>
                      <a:pt x="0" y="8657"/>
                      <a:pt x="246" y="6729"/>
                      <a:pt x="717" y="5143"/>
                    </a:cubicBezTo>
                    <a:cubicBezTo>
                      <a:pt x="1210" y="3514"/>
                      <a:pt x="1860" y="2271"/>
                      <a:pt x="2711" y="1371"/>
                    </a:cubicBezTo>
                    <a:cubicBezTo>
                      <a:pt x="3563" y="471"/>
                      <a:pt x="4549" y="43"/>
                      <a:pt x="5646" y="43"/>
                    </a:cubicBezTo>
                    <a:cubicBezTo>
                      <a:pt x="6229" y="43"/>
                      <a:pt x="6767" y="171"/>
                      <a:pt x="7282" y="386"/>
                    </a:cubicBezTo>
                    <a:cubicBezTo>
                      <a:pt x="7798" y="600"/>
                      <a:pt x="8246" y="900"/>
                      <a:pt x="8627" y="1243"/>
                    </a:cubicBezTo>
                    <a:lnTo>
                      <a:pt x="8402" y="4843"/>
                    </a:lnTo>
                    <a:cubicBezTo>
                      <a:pt x="8022" y="4500"/>
                      <a:pt x="7596" y="4200"/>
                      <a:pt x="7125" y="3986"/>
                    </a:cubicBezTo>
                    <a:cubicBezTo>
                      <a:pt x="6655" y="3771"/>
                      <a:pt x="6162" y="3643"/>
                      <a:pt x="5624" y="3643"/>
                    </a:cubicBezTo>
                    <a:cubicBezTo>
                      <a:pt x="4817" y="3643"/>
                      <a:pt x="4168" y="3943"/>
                      <a:pt x="3630" y="4586"/>
                    </a:cubicBezTo>
                    <a:cubicBezTo>
                      <a:pt x="3115" y="5186"/>
                      <a:pt x="2734" y="6043"/>
                      <a:pt x="2487" y="7114"/>
                    </a:cubicBezTo>
                    <a:cubicBezTo>
                      <a:pt x="2241" y="8186"/>
                      <a:pt x="2106" y="9386"/>
                      <a:pt x="2106" y="10714"/>
                    </a:cubicBezTo>
                    <a:cubicBezTo>
                      <a:pt x="2106" y="12129"/>
                      <a:pt x="2241" y="13371"/>
                      <a:pt x="2487" y="14443"/>
                    </a:cubicBezTo>
                    <a:cubicBezTo>
                      <a:pt x="2734" y="15514"/>
                      <a:pt x="3115" y="16371"/>
                      <a:pt x="3607" y="17014"/>
                    </a:cubicBezTo>
                    <a:cubicBezTo>
                      <a:pt x="4100" y="17614"/>
                      <a:pt x="4728" y="17957"/>
                      <a:pt x="5490" y="17957"/>
                    </a:cubicBezTo>
                    <a:cubicBezTo>
                      <a:pt x="5714" y="17957"/>
                      <a:pt x="5960" y="17914"/>
                      <a:pt x="6207" y="17871"/>
                    </a:cubicBezTo>
                    <a:cubicBezTo>
                      <a:pt x="6453" y="17829"/>
                      <a:pt x="6722" y="17743"/>
                      <a:pt x="6968" y="17614"/>
                    </a:cubicBezTo>
                    <a:lnTo>
                      <a:pt x="6968" y="15814"/>
                    </a:lnTo>
                    <a:cubicBezTo>
                      <a:pt x="7439" y="15729"/>
                      <a:pt x="7887" y="15686"/>
                      <a:pt x="8246" y="15643"/>
                    </a:cubicBezTo>
                    <a:lnTo>
                      <a:pt x="9007" y="15514"/>
                    </a:lnTo>
                    <a:close/>
                  </a:path>
                </a:pathLst>
              </a:custGeom>
              <a:solidFill>
                <a:srgbClr val="008C58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 dirty="0"/>
              </a:p>
            </p:txBody>
          </p:sp>
        </p:grpSp>
      </p:grpSp>
      <p:grpSp>
        <p:nvGrpSpPr>
          <p:cNvPr id="12" name="Group 11">
            <a:extLst>
              <a:ext uri="{FF2B5EF4-FFF2-40B4-BE49-F238E27FC236}">
                <a16:creationId xmlns:a16="http://schemas.microsoft.com/office/drawing/2014/main" id="{F601488E-8FFB-743B-7367-8F280AED5182}"/>
              </a:ext>
            </a:extLst>
          </p:cNvPr>
          <p:cNvGrpSpPr/>
          <p:nvPr userDrawn="1"/>
        </p:nvGrpSpPr>
        <p:grpSpPr>
          <a:xfrm>
            <a:off x="3763009" y="6404531"/>
            <a:ext cx="4665981" cy="354850"/>
            <a:chOff x="1714499" y="5181599"/>
            <a:chExt cx="4141472" cy="314961"/>
          </a:xfrm>
        </p:grpSpPr>
        <p:sp>
          <p:nvSpPr>
            <p:cNvPr id="13" name="Shape">
              <a:extLst>
                <a:ext uri="{FF2B5EF4-FFF2-40B4-BE49-F238E27FC236}">
                  <a16:creationId xmlns:a16="http://schemas.microsoft.com/office/drawing/2014/main" id="{7E1C58C8-01AA-AFF0-8E04-8F0DC8543C4A}"/>
                </a:ext>
              </a:extLst>
            </p:cNvPr>
            <p:cNvSpPr/>
            <p:nvPr userDrawn="1"/>
          </p:nvSpPr>
          <p:spPr>
            <a:xfrm>
              <a:off x="2603499" y="5181599"/>
              <a:ext cx="2494281" cy="31496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7182" y="6358"/>
                  </a:moveTo>
                  <a:cubicBezTo>
                    <a:pt x="7138" y="5923"/>
                    <a:pt x="7072" y="5574"/>
                    <a:pt x="7006" y="5400"/>
                  </a:cubicBezTo>
                  <a:cubicBezTo>
                    <a:pt x="6940" y="5139"/>
                    <a:pt x="6863" y="5052"/>
                    <a:pt x="6775" y="5052"/>
                  </a:cubicBezTo>
                  <a:cubicBezTo>
                    <a:pt x="6676" y="5052"/>
                    <a:pt x="6588" y="5226"/>
                    <a:pt x="6511" y="5487"/>
                  </a:cubicBezTo>
                  <a:cubicBezTo>
                    <a:pt x="6434" y="5748"/>
                    <a:pt x="6368" y="6097"/>
                    <a:pt x="6302" y="6619"/>
                  </a:cubicBezTo>
                  <a:cubicBezTo>
                    <a:pt x="6236" y="7142"/>
                    <a:pt x="6203" y="7752"/>
                    <a:pt x="6170" y="8448"/>
                  </a:cubicBezTo>
                  <a:cubicBezTo>
                    <a:pt x="6137" y="9145"/>
                    <a:pt x="6126" y="9929"/>
                    <a:pt x="6126" y="10800"/>
                  </a:cubicBezTo>
                  <a:cubicBezTo>
                    <a:pt x="6126" y="11758"/>
                    <a:pt x="6148" y="12629"/>
                    <a:pt x="6181" y="13413"/>
                  </a:cubicBezTo>
                  <a:cubicBezTo>
                    <a:pt x="6214" y="14110"/>
                    <a:pt x="6269" y="14719"/>
                    <a:pt x="6335" y="15155"/>
                  </a:cubicBezTo>
                  <a:cubicBezTo>
                    <a:pt x="6401" y="15590"/>
                    <a:pt x="6478" y="15939"/>
                    <a:pt x="6555" y="16200"/>
                  </a:cubicBezTo>
                  <a:cubicBezTo>
                    <a:pt x="6643" y="16461"/>
                    <a:pt x="6731" y="16548"/>
                    <a:pt x="6830" y="16548"/>
                  </a:cubicBezTo>
                  <a:cubicBezTo>
                    <a:pt x="6918" y="16548"/>
                    <a:pt x="6995" y="16461"/>
                    <a:pt x="7061" y="16374"/>
                  </a:cubicBezTo>
                  <a:cubicBezTo>
                    <a:pt x="7138" y="16287"/>
                    <a:pt x="7204" y="16113"/>
                    <a:pt x="7259" y="15939"/>
                  </a:cubicBezTo>
                  <a:lnTo>
                    <a:pt x="7215" y="14719"/>
                  </a:lnTo>
                  <a:cubicBezTo>
                    <a:pt x="7149" y="14894"/>
                    <a:pt x="7094" y="15068"/>
                    <a:pt x="7028" y="15155"/>
                  </a:cubicBezTo>
                  <a:cubicBezTo>
                    <a:pt x="6973" y="15242"/>
                    <a:pt x="6907" y="15242"/>
                    <a:pt x="6841" y="15242"/>
                  </a:cubicBezTo>
                  <a:cubicBezTo>
                    <a:pt x="6687" y="15242"/>
                    <a:pt x="6566" y="14894"/>
                    <a:pt x="6478" y="14197"/>
                  </a:cubicBezTo>
                  <a:cubicBezTo>
                    <a:pt x="6390" y="13500"/>
                    <a:pt x="6346" y="12455"/>
                    <a:pt x="6346" y="11148"/>
                  </a:cubicBezTo>
                  <a:lnTo>
                    <a:pt x="6346" y="10974"/>
                  </a:lnTo>
                  <a:lnTo>
                    <a:pt x="7336" y="10974"/>
                  </a:lnTo>
                  <a:lnTo>
                    <a:pt x="7336" y="10016"/>
                  </a:lnTo>
                  <a:cubicBezTo>
                    <a:pt x="7336" y="9319"/>
                    <a:pt x="7325" y="8623"/>
                    <a:pt x="7292" y="8013"/>
                  </a:cubicBezTo>
                  <a:cubicBezTo>
                    <a:pt x="7270" y="7316"/>
                    <a:pt x="7237" y="6794"/>
                    <a:pt x="7182" y="6358"/>
                  </a:cubicBezTo>
                  <a:close/>
                  <a:moveTo>
                    <a:pt x="6346" y="9668"/>
                  </a:moveTo>
                  <a:cubicBezTo>
                    <a:pt x="6357" y="8623"/>
                    <a:pt x="6412" y="7839"/>
                    <a:pt x="6478" y="7229"/>
                  </a:cubicBezTo>
                  <a:cubicBezTo>
                    <a:pt x="6555" y="6619"/>
                    <a:pt x="6643" y="6358"/>
                    <a:pt x="6764" y="6358"/>
                  </a:cubicBezTo>
                  <a:cubicBezTo>
                    <a:pt x="6830" y="6358"/>
                    <a:pt x="6885" y="6445"/>
                    <a:pt x="6929" y="6619"/>
                  </a:cubicBezTo>
                  <a:cubicBezTo>
                    <a:pt x="6973" y="6794"/>
                    <a:pt x="7006" y="7055"/>
                    <a:pt x="7039" y="7316"/>
                  </a:cubicBezTo>
                  <a:cubicBezTo>
                    <a:pt x="7072" y="7577"/>
                    <a:pt x="7094" y="8013"/>
                    <a:pt x="7105" y="8361"/>
                  </a:cubicBezTo>
                  <a:cubicBezTo>
                    <a:pt x="7116" y="8797"/>
                    <a:pt x="7127" y="9145"/>
                    <a:pt x="7127" y="9581"/>
                  </a:cubicBezTo>
                  <a:lnTo>
                    <a:pt x="6346" y="9668"/>
                  </a:lnTo>
                  <a:close/>
                  <a:moveTo>
                    <a:pt x="4047" y="6358"/>
                  </a:moveTo>
                  <a:cubicBezTo>
                    <a:pt x="4003" y="5923"/>
                    <a:pt x="3937" y="5574"/>
                    <a:pt x="3871" y="5400"/>
                  </a:cubicBezTo>
                  <a:cubicBezTo>
                    <a:pt x="3805" y="5139"/>
                    <a:pt x="3728" y="5052"/>
                    <a:pt x="3640" y="5052"/>
                  </a:cubicBezTo>
                  <a:cubicBezTo>
                    <a:pt x="3541" y="5052"/>
                    <a:pt x="3453" y="5226"/>
                    <a:pt x="3376" y="5487"/>
                  </a:cubicBezTo>
                  <a:cubicBezTo>
                    <a:pt x="3299" y="5748"/>
                    <a:pt x="3233" y="6097"/>
                    <a:pt x="3167" y="6619"/>
                  </a:cubicBezTo>
                  <a:cubicBezTo>
                    <a:pt x="3101" y="7142"/>
                    <a:pt x="3068" y="7752"/>
                    <a:pt x="3035" y="8448"/>
                  </a:cubicBezTo>
                  <a:cubicBezTo>
                    <a:pt x="3002" y="9145"/>
                    <a:pt x="2991" y="9929"/>
                    <a:pt x="2991" y="10800"/>
                  </a:cubicBezTo>
                  <a:cubicBezTo>
                    <a:pt x="2991" y="11758"/>
                    <a:pt x="3013" y="12629"/>
                    <a:pt x="3046" y="13413"/>
                  </a:cubicBezTo>
                  <a:cubicBezTo>
                    <a:pt x="3079" y="14110"/>
                    <a:pt x="3134" y="14719"/>
                    <a:pt x="3200" y="15155"/>
                  </a:cubicBezTo>
                  <a:cubicBezTo>
                    <a:pt x="3266" y="15590"/>
                    <a:pt x="3343" y="15939"/>
                    <a:pt x="3420" y="16200"/>
                  </a:cubicBezTo>
                  <a:cubicBezTo>
                    <a:pt x="3508" y="16461"/>
                    <a:pt x="3596" y="16548"/>
                    <a:pt x="3695" y="16548"/>
                  </a:cubicBezTo>
                  <a:cubicBezTo>
                    <a:pt x="3783" y="16548"/>
                    <a:pt x="3860" y="16461"/>
                    <a:pt x="3926" y="16374"/>
                  </a:cubicBezTo>
                  <a:cubicBezTo>
                    <a:pt x="4003" y="16287"/>
                    <a:pt x="4069" y="16113"/>
                    <a:pt x="4124" y="15939"/>
                  </a:cubicBezTo>
                  <a:lnTo>
                    <a:pt x="4080" y="14719"/>
                  </a:lnTo>
                  <a:cubicBezTo>
                    <a:pt x="4014" y="14894"/>
                    <a:pt x="3959" y="15068"/>
                    <a:pt x="3893" y="15155"/>
                  </a:cubicBezTo>
                  <a:cubicBezTo>
                    <a:pt x="3838" y="15242"/>
                    <a:pt x="3772" y="15242"/>
                    <a:pt x="3706" y="15242"/>
                  </a:cubicBezTo>
                  <a:cubicBezTo>
                    <a:pt x="3552" y="15242"/>
                    <a:pt x="3431" y="14894"/>
                    <a:pt x="3343" y="14197"/>
                  </a:cubicBezTo>
                  <a:cubicBezTo>
                    <a:pt x="3255" y="13500"/>
                    <a:pt x="3211" y="12455"/>
                    <a:pt x="3211" y="11148"/>
                  </a:cubicBezTo>
                  <a:lnTo>
                    <a:pt x="3211" y="10974"/>
                  </a:lnTo>
                  <a:lnTo>
                    <a:pt x="4201" y="10974"/>
                  </a:lnTo>
                  <a:lnTo>
                    <a:pt x="4201" y="10016"/>
                  </a:lnTo>
                  <a:cubicBezTo>
                    <a:pt x="4201" y="9319"/>
                    <a:pt x="4190" y="8623"/>
                    <a:pt x="4157" y="8013"/>
                  </a:cubicBezTo>
                  <a:cubicBezTo>
                    <a:pt x="4135" y="7316"/>
                    <a:pt x="4102" y="6794"/>
                    <a:pt x="4047" y="6358"/>
                  </a:cubicBezTo>
                  <a:close/>
                  <a:moveTo>
                    <a:pt x="3211" y="9668"/>
                  </a:moveTo>
                  <a:cubicBezTo>
                    <a:pt x="3222" y="8623"/>
                    <a:pt x="3277" y="7839"/>
                    <a:pt x="3343" y="7229"/>
                  </a:cubicBezTo>
                  <a:cubicBezTo>
                    <a:pt x="3420" y="6619"/>
                    <a:pt x="3508" y="6358"/>
                    <a:pt x="3629" y="6358"/>
                  </a:cubicBezTo>
                  <a:cubicBezTo>
                    <a:pt x="3695" y="6358"/>
                    <a:pt x="3750" y="6445"/>
                    <a:pt x="3794" y="6619"/>
                  </a:cubicBezTo>
                  <a:cubicBezTo>
                    <a:pt x="3838" y="6794"/>
                    <a:pt x="3871" y="7055"/>
                    <a:pt x="3904" y="7316"/>
                  </a:cubicBezTo>
                  <a:cubicBezTo>
                    <a:pt x="3937" y="7577"/>
                    <a:pt x="3959" y="8013"/>
                    <a:pt x="3970" y="8361"/>
                  </a:cubicBezTo>
                  <a:cubicBezTo>
                    <a:pt x="3981" y="8797"/>
                    <a:pt x="3992" y="9145"/>
                    <a:pt x="3992" y="9581"/>
                  </a:cubicBezTo>
                  <a:lnTo>
                    <a:pt x="3211" y="9668"/>
                  </a:lnTo>
                  <a:close/>
                  <a:moveTo>
                    <a:pt x="5554" y="11235"/>
                  </a:moveTo>
                  <a:cubicBezTo>
                    <a:pt x="5620" y="11758"/>
                    <a:pt x="5653" y="12368"/>
                    <a:pt x="5653" y="13152"/>
                  </a:cubicBezTo>
                  <a:cubicBezTo>
                    <a:pt x="5653" y="14110"/>
                    <a:pt x="5609" y="14894"/>
                    <a:pt x="5521" y="15503"/>
                  </a:cubicBezTo>
                  <a:cubicBezTo>
                    <a:pt x="5433" y="16113"/>
                    <a:pt x="5301" y="16374"/>
                    <a:pt x="5136" y="16374"/>
                  </a:cubicBezTo>
                  <a:cubicBezTo>
                    <a:pt x="5048" y="16374"/>
                    <a:pt x="4960" y="16287"/>
                    <a:pt x="4894" y="16200"/>
                  </a:cubicBezTo>
                  <a:cubicBezTo>
                    <a:pt x="4817" y="16113"/>
                    <a:pt x="4751" y="15939"/>
                    <a:pt x="4696" y="15677"/>
                  </a:cubicBezTo>
                  <a:lnTo>
                    <a:pt x="4751" y="14371"/>
                  </a:lnTo>
                  <a:cubicBezTo>
                    <a:pt x="4806" y="14632"/>
                    <a:pt x="4861" y="14719"/>
                    <a:pt x="4927" y="14894"/>
                  </a:cubicBezTo>
                  <a:cubicBezTo>
                    <a:pt x="4993" y="14981"/>
                    <a:pt x="5059" y="15068"/>
                    <a:pt x="5125" y="15068"/>
                  </a:cubicBezTo>
                  <a:cubicBezTo>
                    <a:pt x="5224" y="15068"/>
                    <a:pt x="5301" y="14894"/>
                    <a:pt x="5356" y="14632"/>
                  </a:cubicBezTo>
                  <a:cubicBezTo>
                    <a:pt x="5411" y="14371"/>
                    <a:pt x="5444" y="13848"/>
                    <a:pt x="5444" y="13326"/>
                  </a:cubicBezTo>
                  <a:cubicBezTo>
                    <a:pt x="5444" y="12803"/>
                    <a:pt x="5422" y="12455"/>
                    <a:pt x="5378" y="12106"/>
                  </a:cubicBezTo>
                  <a:cubicBezTo>
                    <a:pt x="5334" y="11845"/>
                    <a:pt x="5257" y="11584"/>
                    <a:pt x="5169" y="11323"/>
                  </a:cubicBezTo>
                  <a:lnTo>
                    <a:pt x="5070" y="11061"/>
                  </a:lnTo>
                  <a:cubicBezTo>
                    <a:pt x="4949" y="10713"/>
                    <a:pt x="4861" y="10365"/>
                    <a:pt x="4795" y="9842"/>
                  </a:cubicBezTo>
                  <a:cubicBezTo>
                    <a:pt x="4729" y="9319"/>
                    <a:pt x="4707" y="8797"/>
                    <a:pt x="4707" y="8013"/>
                  </a:cubicBezTo>
                  <a:cubicBezTo>
                    <a:pt x="4707" y="7577"/>
                    <a:pt x="4718" y="7142"/>
                    <a:pt x="4740" y="6794"/>
                  </a:cubicBezTo>
                  <a:cubicBezTo>
                    <a:pt x="4762" y="6445"/>
                    <a:pt x="4795" y="6097"/>
                    <a:pt x="4839" y="5836"/>
                  </a:cubicBezTo>
                  <a:cubicBezTo>
                    <a:pt x="4883" y="5574"/>
                    <a:pt x="4938" y="5400"/>
                    <a:pt x="4993" y="5226"/>
                  </a:cubicBezTo>
                  <a:cubicBezTo>
                    <a:pt x="5048" y="5052"/>
                    <a:pt x="5114" y="4965"/>
                    <a:pt x="5191" y="4965"/>
                  </a:cubicBezTo>
                  <a:cubicBezTo>
                    <a:pt x="5257" y="4965"/>
                    <a:pt x="5323" y="5052"/>
                    <a:pt x="5400" y="5139"/>
                  </a:cubicBezTo>
                  <a:cubicBezTo>
                    <a:pt x="5477" y="5226"/>
                    <a:pt x="5532" y="5400"/>
                    <a:pt x="5598" y="5574"/>
                  </a:cubicBezTo>
                  <a:lnTo>
                    <a:pt x="5532" y="6968"/>
                  </a:lnTo>
                  <a:cubicBezTo>
                    <a:pt x="5477" y="6706"/>
                    <a:pt x="5422" y="6619"/>
                    <a:pt x="5367" y="6532"/>
                  </a:cubicBezTo>
                  <a:cubicBezTo>
                    <a:pt x="5312" y="6445"/>
                    <a:pt x="5257" y="6358"/>
                    <a:pt x="5202" y="6358"/>
                  </a:cubicBezTo>
                  <a:cubicBezTo>
                    <a:pt x="5103" y="6358"/>
                    <a:pt x="5026" y="6532"/>
                    <a:pt x="4982" y="6794"/>
                  </a:cubicBezTo>
                  <a:cubicBezTo>
                    <a:pt x="4938" y="7142"/>
                    <a:pt x="4905" y="7490"/>
                    <a:pt x="4905" y="8013"/>
                  </a:cubicBezTo>
                  <a:cubicBezTo>
                    <a:pt x="4905" y="8448"/>
                    <a:pt x="4927" y="8797"/>
                    <a:pt x="4960" y="9058"/>
                  </a:cubicBezTo>
                  <a:cubicBezTo>
                    <a:pt x="4993" y="9319"/>
                    <a:pt x="5070" y="9581"/>
                    <a:pt x="5180" y="9842"/>
                  </a:cubicBezTo>
                  <a:lnTo>
                    <a:pt x="5268" y="10016"/>
                  </a:lnTo>
                  <a:cubicBezTo>
                    <a:pt x="5400" y="10365"/>
                    <a:pt x="5488" y="10800"/>
                    <a:pt x="5554" y="11235"/>
                  </a:cubicBezTo>
                  <a:close/>
                  <a:moveTo>
                    <a:pt x="1056" y="6445"/>
                  </a:moveTo>
                  <a:cubicBezTo>
                    <a:pt x="1001" y="6010"/>
                    <a:pt x="946" y="5661"/>
                    <a:pt x="869" y="5400"/>
                  </a:cubicBezTo>
                  <a:cubicBezTo>
                    <a:pt x="792" y="5139"/>
                    <a:pt x="715" y="5052"/>
                    <a:pt x="627" y="5052"/>
                  </a:cubicBezTo>
                  <a:cubicBezTo>
                    <a:pt x="528" y="5052"/>
                    <a:pt x="451" y="5226"/>
                    <a:pt x="385" y="5487"/>
                  </a:cubicBezTo>
                  <a:cubicBezTo>
                    <a:pt x="319" y="5748"/>
                    <a:pt x="253" y="6097"/>
                    <a:pt x="209" y="6445"/>
                  </a:cubicBezTo>
                  <a:lnTo>
                    <a:pt x="176" y="5052"/>
                  </a:lnTo>
                  <a:lnTo>
                    <a:pt x="0" y="5052"/>
                  </a:lnTo>
                  <a:lnTo>
                    <a:pt x="0" y="21600"/>
                  </a:lnTo>
                  <a:lnTo>
                    <a:pt x="209" y="21600"/>
                  </a:lnTo>
                  <a:lnTo>
                    <a:pt x="209" y="15677"/>
                  </a:lnTo>
                  <a:cubicBezTo>
                    <a:pt x="253" y="15939"/>
                    <a:pt x="297" y="16113"/>
                    <a:pt x="363" y="16200"/>
                  </a:cubicBezTo>
                  <a:cubicBezTo>
                    <a:pt x="418" y="16374"/>
                    <a:pt x="484" y="16374"/>
                    <a:pt x="550" y="16374"/>
                  </a:cubicBezTo>
                  <a:cubicBezTo>
                    <a:pt x="638" y="16374"/>
                    <a:pt x="715" y="16287"/>
                    <a:pt x="803" y="16026"/>
                  </a:cubicBezTo>
                  <a:cubicBezTo>
                    <a:pt x="880" y="15765"/>
                    <a:pt x="957" y="15416"/>
                    <a:pt x="1023" y="14894"/>
                  </a:cubicBezTo>
                  <a:cubicBezTo>
                    <a:pt x="1089" y="14371"/>
                    <a:pt x="1133" y="13761"/>
                    <a:pt x="1177" y="13065"/>
                  </a:cubicBezTo>
                  <a:cubicBezTo>
                    <a:pt x="1210" y="12281"/>
                    <a:pt x="1232" y="11410"/>
                    <a:pt x="1232" y="10365"/>
                  </a:cubicBezTo>
                  <a:cubicBezTo>
                    <a:pt x="1232" y="9494"/>
                    <a:pt x="1221" y="8710"/>
                    <a:pt x="1188" y="8100"/>
                  </a:cubicBezTo>
                  <a:cubicBezTo>
                    <a:pt x="1155" y="7490"/>
                    <a:pt x="1111" y="6968"/>
                    <a:pt x="1056" y="6445"/>
                  </a:cubicBezTo>
                  <a:close/>
                  <a:moveTo>
                    <a:pt x="968" y="12629"/>
                  </a:moveTo>
                  <a:cubicBezTo>
                    <a:pt x="935" y="13239"/>
                    <a:pt x="902" y="13674"/>
                    <a:pt x="858" y="14110"/>
                  </a:cubicBezTo>
                  <a:cubicBezTo>
                    <a:pt x="814" y="14458"/>
                    <a:pt x="759" y="14719"/>
                    <a:pt x="704" y="14894"/>
                  </a:cubicBezTo>
                  <a:cubicBezTo>
                    <a:pt x="649" y="15068"/>
                    <a:pt x="583" y="15155"/>
                    <a:pt x="528" y="15155"/>
                  </a:cubicBezTo>
                  <a:cubicBezTo>
                    <a:pt x="473" y="15155"/>
                    <a:pt x="418" y="15068"/>
                    <a:pt x="374" y="14981"/>
                  </a:cubicBezTo>
                  <a:cubicBezTo>
                    <a:pt x="319" y="14894"/>
                    <a:pt x="275" y="14632"/>
                    <a:pt x="231" y="14371"/>
                  </a:cubicBezTo>
                  <a:lnTo>
                    <a:pt x="231" y="7926"/>
                  </a:lnTo>
                  <a:cubicBezTo>
                    <a:pt x="242" y="7752"/>
                    <a:pt x="264" y="7577"/>
                    <a:pt x="297" y="7403"/>
                  </a:cubicBezTo>
                  <a:cubicBezTo>
                    <a:pt x="319" y="7229"/>
                    <a:pt x="352" y="7055"/>
                    <a:pt x="385" y="6881"/>
                  </a:cubicBezTo>
                  <a:cubicBezTo>
                    <a:pt x="418" y="6706"/>
                    <a:pt x="451" y="6619"/>
                    <a:pt x="495" y="6532"/>
                  </a:cubicBezTo>
                  <a:cubicBezTo>
                    <a:pt x="528" y="6445"/>
                    <a:pt x="572" y="6358"/>
                    <a:pt x="616" y="6358"/>
                  </a:cubicBezTo>
                  <a:cubicBezTo>
                    <a:pt x="759" y="6358"/>
                    <a:pt x="869" y="6706"/>
                    <a:pt x="935" y="7403"/>
                  </a:cubicBezTo>
                  <a:cubicBezTo>
                    <a:pt x="1001" y="8100"/>
                    <a:pt x="1034" y="9145"/>
                    <a:pt x="1034" y="10364"/>
                  </a:cubicBezTo>
                  <a:cubicBezTo>
                    <a:pt x="1001" y="11323"/>
                    <a:pt x="990" y="12106"/>
                    <a:pt x="968" y="12629"/>
                  </a:cubicBezTo>
                  <a:close/>
                  <a:moveTo>
                    <a:pt x="21556" y="8187"/>
                  </a:moveTo>
                  <a:cubicBezTo>
                    <a:pt x="21523" y="7490"/>
                    <a:pt x="21479" y="6881"/>
                    <a:pt x="21424" y="6445"/>
                  </a:cubicBezTo>
                  <a:cubicBezTo>
                    <a:pt x="21369" y="6010"/>
                    <a:pt x="21303" y="5661"/>
                    <a:pt x="21215" y="5400"/>
                  </a:cubicBezTo>
                  <a:cubicBezTo>
                    <a:pt x="21127" y="5139"/>
                    <a:pt x="21050" y="5052"/>
                    <a:pt x="20962" y="5052"/>
                  </a:cubicBezTo>
                  <a:cubicBezTo>
                    <a:pt x="20874" y="5052"/>
                    <a:pt x="20786" y="5139"/>
                    <a:pt x="20698" y="5400"/>
                  </a:cubicBezTo>
                  <a:cubicBezTo>
                    <a:pt x="20621" y="5661"/>
                    <a:pt x="20544" y="6010"/>
                    <a:pt x="20489" y="6532"/>
                  </a:cubicBezTo>
                  <a:cubicBezTo>
                    <a:pt x="20434" y="7055"/>
                    <a:pt x="20379" y="7664"/>
                    <a:pt x="20346" y="8361"/>
                  </a:cubicBezTo>
                  <a:cubicBezTo>
                    <a:pt x="20313" y="9058"/>
                    <a:pt x="20291" y="9929"/>
                    <a:pt x="20291" y="10800"/>
                  </a:cubicBezTo>
                  <a:cubicBezTo>
                    <a:pt x="20291" y="11671"/>
                    <a:pt x="20313" y="12542"/>
                    <a:pt x="20346" y="13239"/>
                  </a:cubicBezTo>
                  <a:cubicBezTo>
                    <a:pt x="20379" y="13935"/>
                    <a:pt x="20423" y="14545"/>
                    <a:pt x="20478" y="14981"/>
                  </a:cubicBezTo>
                  <a:cubicBezTo>
                    <a:pt x="20533" y="15416"/>
                    <a:pt x="20599" y="15852"/>
                    <a:pt x="20687" y="16026"/>
                  </a:cubicBezTo>
                  <a:cubicBezTo>
                    <a:pt x="20764" y="16287"/>
                    <a:pt x="20852" y="16374"/>
                    <a:pt x="20940" y="16374"/>
                  </a:cubicBezTo>
                  <a:cubicBezTo>
                    <a:pt x="21028" y="16374"/>
                    <a:pt x="21116" y="16287"/>
                    <a:pt x="21193" y="16026"/>
                  </a:cubicBezTo>
                  <a:cubicBezTo>
                    <a:pt x="21270" y="15765"/>
                    <a:pt x="21347" y="15416"/>
                    <a:pt x="21402" y="14894"/>
                  </a:cubicBezTo>
                  <a:cubicBezTo>
                    <a:pt x="21457" y="14371"/>
                    <a:pt x="21512" y="13761"/>
                    <a:pt x="21545" y="13064"/>
                  </a:cubicBezTo>
                  <a:cubicBezTo>
                    <a:pt x="21578" y="12368"/>
                    <a:pt x="21600" y="11497"/>
                    <a:pt x="21600" y="10626"/>
                  </a:cubicBezTo>
                  <a:cubicBezTo>
                    <a:pt x="21600" y="9668"/>
                    <a:pt x="21589" y="8884"/>
                    <a:pt x="21556" y="8187"/>
                  </a:cubicBezTo>
                  <a:close/>
                  <a:moveTo>
                    <a:pt x="21347" y="12803"/>
                  </a:moveTo>
                  <a:cubicBezTo>
                    <a:pt x="21325" y="13326"/>
                    <a:pt x="21292" y="13848"/>
                    <a:pt x="21248" y="14197"/>
                  </a:cubicBezTo>
                  <a:cubicBezTo>
                    <a:pt x="21204" y="14545"/>
                    <a:pt x="21160" y="14806"/>
                    <a:pt x="21105" y="14981"/>
                  </a:cubicBezTo>
                  <a:cubicBezTo>
                    <a:pt x="21050" y="15155"/>
                    <a:pt x="20995" y="15242"/>
                    <a:pt x="20940" y="15242"/>
                  </a:cubicBezTo>
                  <a:cubicBezTo>
                    <a:pt x="20885" y="15242"/>
                    <a:pt x="20830" y="15155"/>
                    <a:pt x="20775" y="14981"/>
                  </a:cubicBezTo>
                  <a:cubicBezTo>
                    <a:pt x="20720" y="14806"/>
                    <a:pt x="20676" y="14545"/>
                    <a:pt x="20632" y="14197"/>
                  </a:cubicBezTo>
                  <a:cubicBezTo>
                    <a:pt x="20588" y="13848"/>
                    <a:pt x="20555" y="13413"/>
                    <a:pt x="20533" y="12803"/>
                  </a:cubicBezTo>
                  <a:cubicBezTo>
                    <a:pt x="20511" y="12281"/>
                    <a:pt x="20500" y="11584"/>
                    <a:pt x="20500" y="10800"/>
                  </a:cubicBezTo>
                  <a:cubicBezTo>
                    <a:pt x="20500" y="10016"/>
                    <a:pt x="20511" y="9319"/>
                    <a:pt x="20533" y="8797"/>
                  </a:cubicBezTo>
                  <a:cubicBezTo>
                    <a:pt x="20555" y="8274"/>
                    <a:pt x="20588" y="7752"/>
                    <a:pt x="20632" y="7490"/>
                  </a:cubicBezTo>
                  <a:cubicBezTo>
                    <a:pt x="20676" y="7142"/>
                    <a:pt x="20720" y="6881"/>
                    <a:pt x="20775" y="6706"/>
                  </a:cubicBezTo>
                  <a:cubicBezTo>
                    <a:pt x="20830" y="6532"/>
                    <a:pt x="20885" y="6445"/>
                    <a:pt x="20940" y="6445"/>
                  </a:cubicBezTo>
                  <a:cubicBezTo>
                    <a:pt x="20995" y="6445"/>
                    <a:pt x="21050" y="6532"/>
                    <a:pt x="21105" y="6706"/>
                  </a:cubicBezTo>
                  <a:cubicBezTo>
                    <a:pt x="21160" y="6881"/>
                    <a:pt x="21204" y="7142"/>
                    <a:pt x="21248" y="7490"/>
                  </a:cubicBezTo>
                  <a:cubicBezTo>
                    <a:pt x="21292" y="7839"/>
                    <a:pt x="21325" y="8274"/>
                    <a:pt x="21347" y="8884"/>
                  </a:cubicBezTo>
                  <a:cubicBezTo>
                    <a:pt x="21369" y="9406"/>
                    <a:pt x="21380" y="10103"/>
                    <a:pt x="21380" y="10887"/>
                  </a:cubicBezTo>
                  <a:cubicBezTo>
                    <a:pt x="21391" y="11584"/>
                    <a:pt x="21369" y="12281"/>
                    <a:pt x="21347" y="12803"/>
                  </a:cubicBezTo>
                  <a:close/>
                  <a:moveTo>
                    <a:pt x="2563" y="5139"/>
                  </a:moveTo>
                  <a:cubicBezTo>
                    <a:pt x="2596" y="5226"/>
                    <a:pt x="2629" y="5313"/>
                    <a:pt x="2651" y="5313"/>
                  </a:cubicBezTo>
                  <a:lnTo>
                    <a:pt x="2618" y="6794"/>
                  </a:lnTo>
                  <a:cubicBezTo>
                    <a:pt x="2596" y="6706"/>
                    <a:pt x="2563" y="6619"/>
                    <a:pt x="2541" y="6532"/>
                  </a:cubicBezTo>
                  <a:cubicBezTo>
                    <a:pt x="2508" y="6445"/>
                    <a:pt x="2475" y="6445"/>
                    <a:pt x="2442" y="6445"/>
                  </a:cubicBezTo>
                  <a:cubicBezTo>
                    <a:pt x="2387" y="6445"/>
                    <a:pt x="2332" y="6532"/>
                    <a:pt x="2277" y="6706"/>
                  </a:cubicBezTo>
                  <a:cubicBezTo>
                    <a:pt x="2233" y="6881"/>
                    <a:pt x="2189" y="7142"/>
                    <a:pt x="2145" y="7403"/>
                  </a:cubicBezTo>
                  <a:cubicBezTo>
                    <a:pt x="2112" y="7752"/>
                    <a:pt x="2079" y="8100"/>
                    <a:pt x="2057" y="8623"/>
                  </a:cubicBezTo>
                  <a:cubicBezTo>
                    <a:pt x="2035" y="9145"/>
                    <a:pt x="2024" y="9668"/>
                    <a:pt x="2024" y="10277"/>
                  </a:cubicBezTo>
                  <a:lnTo>
                    <a:pt x="2024" y="16200"/>
                  </a:lnTo>
                  <a:lnTo>
                    <a:pt x="1815" y="16200"/>
                  </a:lnTo>
                  <a:lnTo>
                    <a:pt x="1815" y="5226"/>
                  </a:lnTo>
                  <a:lnTo>
                    <a:pt x="1958" y="5226"/>
                  </a:lnTo>
                  <a:lnTo>
                    <a:pt x="1991" y="7403"/>
                  </a:lnTo>
                  <a:cubicBezTo>
                    <a:pt x="2024" y="6706"/>
                    <a:pt x="2079" y="6097"/>
                    <a:pt x="2156" y="5661"/>
                  </a:cubicBezTo>
                  <a:cubicBezTo>
                    <a:pt x="2233" y="5226"/>
                    <a:pt x="2321" y="5052"/>
                    <a:pt x="2420" y="5052"/>
                  </a:cubicBezTo>
                  <a:cubicBezTo>
                    <a:pt x="2486" y="5052"/>
                    <a:pt x="2519" y="5139"/>
                    <a:pt x="2563" y="5139"/>
                  </a:cubicBezTo>
                  <a:close/>
                  <a:moveTo>
                    <a:pt x="19235" y="5139"/>
                  </a:moveTo>
                  <a:cubicBezTo>
                    <a:pt x="19213" y="5139"/>
                    <a:pt x="19180" y="5052"/>
                    <a:pt x="19147" y="5052"/>
                  </a:cubicBezTo>
                  <a:cubicBezTo>
                    <a:pt x="19070" y="5052"/>
                    <a:pt x="18993" y="5139"/>
                    <a:pt x="18927" y="5313"/>
                  </a:cubicBezTo>
                  <a:cubicBezTo>
                    <a:pt x="18862" y="5487"/>
                    <a:pt x="18796" y="5748"/>
                    <a:pt x="18752" y="6010"/>
                  </a:cubicBezTo>
                  <a:cubicBezTo>
                    <a:pt x="18708" y="6271"/>
                    <a:pt x="18664" y="6706"/>
                    <a:pt x="18642" y="7229"/>
                  </a:cubicBezTo>
                  <a:cubicBezTo>
                    <a:pt x="18609" y="7664"/>
                    <a:pt x="18598" y="8274"/>
                    <a:pt x="18598" y="8884"/>
                  </a:cubicBezTo>
                  <a:cubicBezTo>
                    <a:pt x="18598" y="9755"/>
                    <a:pt x="18620" y="10452"/>
                    <a:pt x="18675" y="10974"/>
                  </a:cubicBezTo>
                  <a:cubicBezTo>
                    <a:pt x="18730" y="11497"/>
                    <a:pt x="18785" y="11932"/>
                    <a:pt x="18851" y="12194"/>
                  </a:cubicBezTo>
                  <a:cubicBezTo>
                    <a:pt x="18796" y="12368"/>
                    <a:pt x="18752" y="12629"/>
                    <a:pt x="18708" y="12977"/>
                  </a:cubicBezTo>
                  <a:cubicBezTo>
                    <a:pt x="18675" y="13326"/>
                    <a:pt x="18653" y="13761"/>
                    <a:pt x="18653" y="14197"/>
                  </a:cubicBezTo>
                  <a:cubicBezTo>
                    <a:pt x="18653" y="14632"/>
                    <a:pt x="18664" y="14893"/>
                    <a:pt x="18686" y="15155"/>
                  </a:cubicBezTo>
                  <a:cubicBezTo>
                    <a:pt x="18708" y="15416"/>
                    <a:pt x="18730" y="15590"/>
                    <a:pt x="18774" y="15764"/>
                  </a:cubicBezTo>
                  <a:cubicBezTo>
                    <a:pt x="18697" y="16026"/>
                    <a:pt x="18631" y="16287"/>
                    <a:pt x="18587" y="16635"/>
                  </a:cubicBezTo>
                  <a:cubicBezTo>
                    <a:pt x="18543" y="16984"/>
                    <a:pt x="18521" y="17506"/>
                    <a:pt x="18521" y="18116"/>
                  </a:cubicBezTo>
                  <a:cubicBezTo>
                    <a:pt x="18521" y="19161"/>
                    <a:pt x="18576" y="20032"/>
                    <a:pt x="18697" y="20642"/>
                  </a:cubicBezTo>
                  <a:cubicBezTo>
                    <a:pt x="18818" y="21252"/>
                    <a:pt x="18971" y="21513"/>
                    <a:pt x="19169" y="21513"/>
                  </a:cubicBezTo>
                  <a:cubicBezTo>
                    <a:pt x="19389" y="21513"/>
                    <a:pt x="19554" y="21164"/>
                    <a:pt x="19686" y="20468"/>
                  </a:cubicBezTo>
                  <a:cubicBezTo>
                    <a:pt x="19807" y="19771"/>
                    <a:pt x="19873" y="18900"/>
                    <a:pt x="19873" y="17681"/>
                  </a:cubicBezTo>
                  <a:cubicBezTo>
                    <a:pt x="19873" y="16810"/>
                    <a:pt x="19829" y="16113"/>
                    <a:pt x="19752" y="15590"/>
                  </a:cubicBezTo>
                  <a:cubicBezTo>
                    <a:pt x="19675" y="15068"/>
                    <a:pt x="19554" y="14806"/>
                    <a:pt x="19400" y="14806"/>
                  </a:cubicBezTo>
                  <a:lnTo>
                    <a:pt x="19037" y="14806"/>
                  </a:lnTo>
                  <a:cubicBezTo>
                    <a:pt x="18982" y="14806"/>
                    <a:pt x="18938" y="14719"/>
                    <a:pt x="18905" y="14545"/>
                  </a:cubicBezTo>
                  <a:cubicBezTo>
                    <a:pt x="18873" y="14371"/>
                    <a:pt x="18851" y="14110"/>
                    <a:pt x="18851" y="13761"/>
                  </a:cubicBezTo>
                  <a:cubicBezTo>
                    <a:pt x="18851" y="13500"/>
                    <a:pt x="18862" y="13239"/>
                    <a:pt x="18884" y="12977"/>
                  </a:cubicBezTo>
                  <a:cubicBezTo>
                    <a:pt x="18905" y="12716"/>
                    <a:pt x="18938" y="12542"/>
                    <a:pt x="18993" y="12455"/>
                  </a:cubicBezTo>
                  <a:cubicBezTo>
                    <a:pt x="19026" y="12455"/>
                    <a:pt x="19048" y="12542"/>
                    <a:pt x="19070" y="12542"/>
                  </a:cubicBezTo>
                  <a:cubicBezTo>
                    <a:pt x="19092" y="12542"/>
                    <a:pt x="19125" y="12542"/>
                    <a:pt x="19147" y="12542"/>
                  </a:cubicBezTo>
                  <a:cubicBezTo>
                    <a:pt x="19224" y="12542"/>
                    <a:pt x="19301" y="12455"/>
                    <a:pt x="19367" y="12281"/>
                  </a:cubicBezTo>
                  <a:cubicBezTo>
                    <a:pt x="19433" y="12106"/>
                    <a:pt x="19488" y="11845"/>
                    <a:pt x="19543" y="11584"/>
                  </a:cubicBezTo>
                  <a:cubicBezTo>
                    <a:pt x="19587" y="11235"/>
                    <a:pt x="19631" y="10887"/>
                    <a:pt x="19653" y="10365"/>
                  </a:cubicBezTo>
                  <a:cubicBezTo>
                    <a:pt x="19686" y="9929"/>
                    <a:pt x="19697" y="9319"/>
                    <a:pt x="19697" y="8710"/>
                  </a:cubicBezTo>
                  <a:cubicBezTo>
                    <a:pt x="19697" y="8187"/>
                    <a:pt x="19686" y="7665"/>
                    <a:pt x="19653" y="7229"/>
                  </a:cubicBezTo>
                  <a:cubicBezTo>
                    <a:pt x="19620" y="6794"/>
                    <a:pt x="19587" y="6358"/>
                    <a:pt x="19532" y="6097"/>
                  </a:cubicBezTo>
                  <a:lnTo>
                    <a:pt x="19785" y="6271"/>
                  </a:lnTo>
                  <a:lnTo>
                    <a:pt x="19917" y="6271"/>
                  </a:lnTo>
                  <a:lnTo>
                    <a:pt x="19917" y="5226"/>
                  </a:lnTo>
                  <a:lnTo>
                    <a:pt x="19323" y="5226"/>
                  </a:lnTo>
                  <a:cubicBezTo>
                    <a:pt x="19290" y="5226"/>
                    <a:pt x="19257" y="5139"/>
                    <a:pt x="19235" y="5139"/>
                  </a:cubicBezTo>
                  <a:close/>
                  <a:moveTo>
                    <a:pt x="18884" y="16200"/>
                  </a:moveTo>
                  <a:lnTo>
                    <a:pt x="19301" y="16200"/>
                  </a:lnTo>
                  <a:cubicBezTo>
                    <a:pt x="19345" y="16200"/>
                    <a:pt x="19400" y="16200"/>
                    <a:pt x="19433" y="16287"/>
                  </a:cubicBezTo>
                  <a:cubicBezTo>
                    <a:pt x="19466" y="16374"/>
                    <a:pt x="19510" y="16461"/>
                    <a:pt x="19543" y="16548"/>
                  </a:cubicBezTo>
                  <a:cubicBezTo>
                    <a:pt x="19576" y="16723"/>
                    <a:pt x="19598" y="16897"/>
                    <a:pt x="19609" y="17071"/>
                  </a:cubicBezTo>
                  <a:cubicBezTo>
                    <a:pt x="19631" y="17332"/>
                    <a:pt x="19631" y="17594"/>
                    <a:pt x="19631" y="17942"/>
                  </a:cubicBezTo>
                  <a:cubicBezTo>
                    <a:pt x="19631" y="18203"/>
                    <a:pt x="19620" y="18465"/>
                    <a:pt x="19609" y="18813"/>
                  </a:cubicBezTo>
                  <a:cubicBezTo>
                    <a:pt x="19587" y="19074"/>
                    <a:pt x="19565" y="19336"/>
                    <a:pt x="19521" y="19597"/>
                  </a:cubicBezTo>
                  <a:cubicBezTo>
                    <a:pt x="19477" y="19858"/>
                    <a:pt x="19433" y="20032"/>
                    <a:pt x="19367" y="20119"/>
                  </a:cubicBezTo>
                  <a:cubicBezTo>
                    <a:pt x="19301" y="20206"/>
                    <a:pt x="19235" y="20294"/>
                    <a:pt x="19147" y="20294"/>
                  </a:cubicBezTo>
                  <a:cubicBezTo>
                    <a:pt x="19004" y="20294"/>
                    <a:pt x="18895" y="20119"/>
                    <a:pt x="18818" y="19684"/>
                  </a:cubicBezTo>
                  <a:cubicBezTo>
                    <a:pt x="18741" y="19336"/>
                    <a:pt x="18697" y="18726"/>
                    <a:pt x="18697" y="17942"/>
                  </a:cubicBezTo>
                  <a:cubicBezTo>
                    <a:pt x="18697" y="17506"/>
                    <a:pt x="18708" y="17158"/>
                    <a:pt x="18741" y="16897"/>
                  </a:cubicBezTo>
                  <a:cubicBezTo>
                    <a:pt x="18796" y="16635"/>
                    <a:pt x="18829" y="16374"/>
                    <a:pt x="18884" y="16200"/>
                  </a:cubicBezTo>
                  <a:close/>
                  <a:moveTo>
                    <a:pt x="19477" y="8884"/>
                  </a:moveTo>
                  <a:cubicBezTo>
                    <a:pt x="19477" y="9755"/>
                    <a:pt x="19444" y="10365"/>
                    <a:pt x="19389" y="10800"/>
                  </a:cubicBezTo>
                  <a:cubicBezTo>
                    <a:pt x="19334" y="11236"/>
                    <a:pt x="19246" y="11410"/>
                    <a:pt x="19147" y="11410"/>
                  </a:cubicBezTo>
                  <a:cubicBezTo>
                    <a:pt x="19048" y="11410"/>
                    <a:pt x="18971" y="11236"/>
                    <a:pt x="18905" y="10800"/>
                  </a:cubicBezTo>
                  <a:cubicBezTo>
                    <a:pt x="18840" y="10365"/>
                    <a:pt x="18807" y="9668"/>
                    <a:pt x="18807" y="8797"/>
                  </a:cubicBezTo>
                  <a:cubicBezTo>
                    <a:pt x="18807" y="7926"/>
                    <a:pt x="18840" y="7316"/>
                    <a:pt x="18905" y="6881"/>
                  </a:cubicBezTo>
                  <a:cubicBezTo>
                    <a:pt x="18971" y="6445"/>
                    <a:pt x="19048" y="6271"/>
                    <a:pt x="19158" y="6271"/>
                  </a:cubicBezTo>
                  <a:cubicBezTo>
                    <a:pt x="19257" y="6271"/>
                    <a:pt x="19334" y="6532"/>
                    <a:pt x="19400" y="6968"/>
                  </a:cubicBezTo>
                  <a:cubicBezTo>
                    <a:pt x="19444" y="7403"/>
                    <a:pt x="19477" y="8013"/>
                    <a:pt x="19477" y="8884"/>
                  </a:cubicBezTo>
                  <a:close/>
                  <a:moveTo>
                    <a:pt x="14319" y="435"/>
                  </a:moveTo>
                  <a:cubicBezTo>
                    <a:pt x="14352" y="610"/>
                    <a:pt x="14363" y="871"/>
                    <a:pt x="14363" y="1219"/>
                  </a:cubicBezTo>
                  <a:cubicBezTo>
                    <a:pt x="14363" y="1568"/>
                    <a:pt x="14352" y="1829"/>
                    <a:pt x="14319" y="2003"/>
                  </a:cubicBezTo>
                  <a:cubicBezTo>
                    <a:pt x="14286" y="2177"/>
                    <a:pt x="14264" y="2264"/>
                    <a:pt x="14220" y="2264"/>
                  </a:cubicBezTo>
                  <a:cubicBezTo>
                    <a:pt x="14176" y="2264"/>
                    <a:pt x="14143" y="2177"/>
                    <a:pt x="14121" y="1916"/>
                  </a:cubicBezTo>
                  <a:cubicBezTo>
                    <a:pt x="14099" y="1742"/>
                    <a:pt x="14077" y="1481"/>
                    <a:pt x="14077" y="1132"/>
                  </a:cubicBezTo>
                  <a:cubicBezTo>
                    <a:pt x="14077" y="784"/>
                    <a:pt x="14088" y="523"/>
                    <a:pt x="14121" y="348"/>
                  </a:cubicBezTo>
                  <a:cubicBezTo>
                    <a:pt x="14143" y="174"/>
                    <a:pt x="14176" y="0"/>
                    <a:pt x="14220" y="0"/>
                  </a:cubicBezTo>
                  <a:cubicBezTo>
                    <a:pt x="14253" y="174"/>
                    <a:pt x="14286" y="261"/>
                    <a:pt x="14319" y="435"/>
                  </a:cubicBezTo>
                  <a:close/>
                  <a:moveTo>
                    <a:pt x="13527" y="14545"/>
                  </a:moveTo>
                  <a:lnTo>
                    <a:pt x="13560" y="15765"/>
                  </a:lnTo>
                  <a:cubicBezTo>
                    <a:pt x="13516" y="15852"/>
                    <a:pt x="13473" y="16026"/>
                    <a:pt x="13418" y="16113"/>
                  </a:cubicBezTo>
                  <a:cubicBezTo>
                    <a:pt x="13363" y="16200"/>
                    <a:pt x="13297" y="16287"/>
                    <a:pt x="13231" y="16287"/>
                  </a:cubicBezTo>
                  <a:cubicBezTo>
                    <a:pt x="12978" y="16287"/>
                    <a:pt x="12857" y="15416"/>
                    <a:pt x="12857" y="13587"/>
                  </a:cubicBezTo>
                  <a:lnTo>
                    <a:pt x="12857" y="6532"/>
                  </a:lnTo>
                  <a:lnTo>
                    <a:pt x="12626" y="6532"/>
                  </a:lnTo>
                  <a:lnTo>
                    <a:pt x="12626" y="5226"/>
                  </a:lnTo>
                  <a:lnTo>
                    <a:pt x="12857" y="5226"/>
                  </a:lnTo>
                  <a:lnTo>
                    <a:pt x="12857" y="1742"/>
                  </a:lnTo>
                  <a:lnTo>
                    <a:pt x="13066" y="1742"/>
                  </a:lnTo>
                  <a:lnTo>
                    <a:pt x="13066" y="5226"/>
                  </a:lnTo>
                  <a:lnTo>
                    <a:pt x="13505" y="5226"/>
                  </a:lnTo>
                  <a:lnTo>
                    <a:pt x="13505" y="6445"/>
                  </a:lnTo>
                  <a:lnTo>
                    <a:pt x="13066" y="6445"/>
                  </a:lnTo>
                  <a:lnTo>
                    <a:pt x="13066" y="13239"/>
                  </a:lnTo>
                  <a:cubicBezTo>
                    <a:pt x="13066" y="13848"/>
                    <a:pt x="13088" y="14284"/>
                    <a:pt x="13121" y="14545"/>
                  </a:cubicBezTo>
                  <a:cubicBezTo>
                    <a:pt x="13154" y="14806"/>
                    <a:pt x="13209" y="14894"/>
                    <a:pt x="13275" y="14894"/>
                  </a:cubicBezTo>
                  <a:cubicBezTo>
                    <a:pt x="13319" y="14894"/>
                    <a:pt x="13374" y="14894"/>
                    <a:pt x="13418" y="14806"/>
                  </a:cubicBezTo>
                  <a:cubicBezTo>
                    <a:pt x="13451" y="14719"/>
                    <a:pt x="13484" y="14632"/>
                    <a:pt x="13527" y="14545"/>
                  </a:cubicBezTo>
                  <a:close/>
                  <a:moveTo>
                    <a:pt x="14121" y="5226"/>
                  </a:moveTo>
                  <a:lnTo>
                    <a:pt x="14330" y="5226"/>
                  </a:lnTo>
                  <a:lnTo>
                    <a:pt x="14330" y="16200"/>
                  </a:lnTo>
                  <a:lnTo>
                    <a:pt x="14121" y="16200"/>
                  </a:lnTo>
                  <a:lnTo>
                    <a:pt x="14121" y="5226"/>
                  </a:lnTo>
                  <a:close/>
                  <a:moveTo>
                    <a:pt x="16057" y="6445"/>
                  </a:moveTo>
                  <a:cubicBezTo>
                    <a:pt x="16002" y="6010"/>
                    <a:pt x="15936" y="5661"/>
                    <a:pt x="15848" y="5400"/>
                  </a:cubicBezTo>
                  <a:cubicBezTo>
                    <a:pt x="15760" y="5139"/>
                    <a:pt x="15683" y="5052"/>
                    <a:pt x="15595" y="5052"/>
                  </a:cubicBezTo>
                  <a:cubicBezTo>
                    <a:pt x="15507" y="5052"/>
                    <a:pt x="15419" y="5139"/>
                    <a:pt x="15331" y="5400"/>
                  </a:cubicBezTo>
                  <a:cubicBezTo>
                    <a:pt x="15254" y="5661"/>
                    <a:pt x="15177" y="6010"/>
                    <a:pt x="15122" y="6532"/>
                  </a:cubicBezTo>
                  <a:cubicBezTo>
                    <a:pt x="15067" y="7055"/>
                    <a:pt x="15012" y="7664"/>
                    <a:pt x="14979" y="8361"/>
                  </a:cubicBezTo>
                  <a:cubicBezTo>
                    <a:pt x="14946" y="9058"/>
                    <a:pt x="14924" y="9929"/>
                    <a:pt x="14924" y="10800"/>
                  </a:cubicBezTo>
                  <a:cubicBezTo>
                    <a:pt x="14924" y="11671"/>
                    <a:pt x="14946" y="12542"/>
                    <a:pt x="14979" y="13239"/>
                  </a:cubicBezTo>
                  <a:cubicBezTo>
                    <a:pt x="15012" y="13935"/>
                    <a:pt x="15056" y="14545"/>
                    <a:pt x="15111" y="14981"/>
                  </a:cubicBezTo>
                  <a:cubicBezTo>
                    <a:pt x="15166" y="15416"/>
                    <a:pt x="15232" y="15852"/>
                    <a:pt x="15320" y="16026"/>
                  </a:cubicBezTo>
                  <a:cubicBezTo>
                    <a:pt x="15397" y="16287"/>
                    <a:pt x="15485" y="16374"/>
                    <a:pt x="15573" y="16374"/>
                  </a:cubicBezTo>
                  <a:cubicBezTo>
                    <a:pt x="15661" y="16374"/>
                    <a:pt x="15749" y="16287"/>
                    <a:pt x="15826" y="16026"/>
                  </a:cubicBezTo>
                  <a:cubicBezTo>
                    <a:pt x="15903" y="15765"/>
                    <a:pt x="15980" y="15416"/>
                    <a:pt x="16035" y="14894"/>
                  </a:cubicBezTo>
                  <a:cubicBezTo>
                    <a:pt x="16090" y="14371"/>
                    <a:pt x="16145" y="13761"/>
                    <a:pt x="16178" y="13064"/>
                  </a:cubicBezTo>
                  <a:cubicBezTo>
                    <a:pt x="16211" y="12368"/>
                    <a:pt x="16233" y="11497"/>
                    <a:pt x="16233" y="10626"/>
                  </a:cubicBezTo>
                  <a:cubicBezTo>
                    <a:pt x="16233" y="9755"/>
                    <a:pt x="16222" y="8884"/>
                    <a:pt x="16189" y="8274"/>
                  </a:cubicBezTo>
                  <a:cubicBezTo>
                    <a:pt x="16156" y="7664"/>
                    <a:pt x="16123" y="6968"/>
                    <a:pt x="16057" y="6445"/>
                  </a:cubicBezTo>
                  <a:close/>
                  <a:moveTo>
                    <a:pt x="15991" y="12803"/>
                  </a:moveTo>
                  <a:cubicBezTo>
                    <a:pt x="15969" y="13326"/>
                    <a:pt x="15936" y="13848"/>
                    <a:pt x="15892" y="14197"/>
                  </a:cubicBezTo>
                  <a:cubicBezTo>
                    <a:pt x="15848" y="14545"/>
                    <a:pt x="15804" y="14806"/>
                    <a:pt x="15749" y="14981"/>
                  </a:cubicBezTo>
                  <a:cubicBezTo>
                    <a:pt x="15694" y="15155"/>
                    <a:pt x="15639" y="15242"/>
                    <a:pt x="15584" y="15242"/>
                  </a:cubicBezTo>
                  <a:cubicBezTo>
                    <a:pt x="15529" y="15242"/>
                    <a:pt x="15474" y="15155"/>
                    <a:pt x="15419" y="14981"/>
                  </a:cubicBezTo>
                  <a:cubicBezTo>
                    <a:pt x="15364" y="14806"/>
                    <a:pt x="15320" y="14545"/>
                    <a:pt x="15276" y="14197"/>
                  </a:cubicBezTo>
                  <a:cubicBezTo>
                    <a:pt x="15232" y="13848"/>
                    <a:pt x="15199" y="13413"/>
                    <a:pt x="15177" y="12803"/>
                  </a:cubicBezTo>
                  <a:cubicBezTo>
                    <a:pt x="15155" y="12281"/>
                    <a:pt x="15144" y="11584"/>
                    <a:pt x="15144" y="10800"/>
                  </a:cubicBezTo>
                  <a:cubicBezTo>
                    <a:pt x="15144" y="10016"/>
                    <a:pt x="15155" y="9319"/>
                    <a:pt x="15177" y="8797"/>
                  </a:cubicBezTo>
                  <a:cubicBezTo>
                    <a:pt x="15199" y="8274"/>
                    <a:pt x="15232" y="7752"/>
                    <a:pt x="15276" y="7490"/>
                  </a:cubicBezTo>
                  <a:cubicBezTo>
                    <a:pt x="15320" y="7142"/>
                    <a:pt x="15364" y="6881"/>
                    <a:pt x="15419" y="6706"/>
                  </a:cubicBezTo>
                  <a:cubicBezTo>
                    <a:pt x="15474" y="6532"/>
                    <a:pt x="15529" y="6445"/>
                    <a:pt x="15584" y="6445"/>
                  </a:cubicBezTo>
                  <a:cubicBezTo>
                    <a:pt x="15639" y="6445"/>
                    <a:pt x="15694" y="6532"/>
                    <a:pt x="15749" y="6706"/>
                  </a:cubicBezTo>
                  <a:cubicBezTo>
                    <a:pt x="15804" y="6881"/>
                    <a:pt x="15848" y="7142"/>
                    <a:pt x="15892" y="7490"/>
                  </a:cubicBezTo>
                  <a:cubicBezTo>
                    <a:pt x="15936" y="7839"/>
                    <a:pt x="15969" y="8274"/>
                    <a:pt x="15991" y="8884"/>
                  </a:cubicBezTo>
                  <a:cubicBezTo>
                    <a:pt x="16013" y="9406"/>
                    <a:pt x="16024" y="10103"/>
                    <a:pt x="16024" y="10887"/>
                  </a:cubicBezTo>
                  <a:cubicBezTo>
                    <a:pt x="16024" y="11584"/>
                    <a:pt x="16013" y="12281"/>
                    <a:pt x="15991" y="12803"/>
                  </a:cubicBezTo>
                  <a:close/>
                  <a:moveTo>
                    <a:pt x="8930" y="6010"/>
                  </a:moveTo>
                  <a:cubicBezTo>
                    <a:pt x="9007" y="6619"/>
                    <a:pt x="9051" y="7490"/>
                    <a:pt x="9051" y="8623"/>
                  </a:cubicBezTo>
                  <a:lnTo>
                    <a:pt x="9051" y="16200"/>
                  </a:lnTo>
                  <a:lnTo>
                    <a:pt x="8842" y="16200"/>
                  </a:lnTo>
                  <a:lnTo>
                    <a:pt x="8842" y="8884"/>
                  </a:lnTo>
                  <a:cubicBezTo>
                    <a:pt x="8842" y="8187"/>
                    <a:pt x="8820" y="7577"/>
                    <a:pt x="8776" y="7055"/>
                  </a:cubicBezTo>
                  <a:cubicBezTo>
                    <a:pt x="8732" y="6619"/>
                    <a:pt x="8655" y="6358"/>
                    <a:pt x="8534" y="6358"/>
                  </a:cubicBezTo>
                  <a:cubicBezTo>
                    <a:pt x="8468" y="6358"/>
                    <a:pt x="8391" y="6532"/>
                    <a:pt x="8325" y="6794"/>
                  </a:cubicBezTo>
                  <a:cubicBezTo>
                    <a:pt x="8259" y="7055"/>
                    <a:pt x="8193" y="7490"/>
                    <a:pt x="8138" y="7926"/>
                  </a:cubicBezTo>
                  <a:lnTo>
                    <a:pt x="8138" y="16200"/>
                  </a:lnTo>
                  <a:lnTo>
                    <a:pt x="7930" y="16200"/>
                  </a:lnTo>
                  <a:lnTo>
                    <a:pt x="7930" y="5226"/>
                  </a:lnTo>
                  <a:lnTo>
                    <a:pt x="8084" y="5226"/>
                  </a:lnTo>
                  <a:lnTo>
                    <a:pt x="8116" y="6706"/>
                  </a:lnTo>
                  <a:cubicBezTo>
                    <a:pt x="8182" y="6184"/>
                    <a:pt x="8259" y="5748"/>
                    <a:pt x="8336" y="5487"/>
                  </a:cubicBezTo>
                  <a:cubicBezTo>
                    <a:pt x="8413" y="5226"/>
                    <a:pt x="8501" y="5052"/>
                    <a:pt x="8600" y="5052"/>
                  </a:cubicBezTo>
                  <a:cubicBezTo>
                    <a:pt x="8732" y="5052"/>
                    <a:pt x="8853" y="5400"/>
                    <a:pt x="8930" y="6010"/>
                  </a:cubicBezTo>
                  <a:close/>
                  <a:moveTo>
                    <a:pt x="11922" y="5923"/>
                  </a:moveTo>
                  <a:cubicBezTo>
                    <a:pt x="11878" y="5574"/>
                    <a:pt x="11823" y="5400"/>
                    <a:pt x="11768" y="5226"/>
                  </a:cubicBezTo>
                  <a:cubicBezTo>
                    <a:pt x="11713" y="5052"/>
                    <a:pt x="11647" y="5052"/>
                    <a:pt x="11570" y="5052"/>
                  </a:cubicBezTo>
                  <a:cubicBezTo>
                    <a:pt x="11471" y="5052"/>
                    <a:pt x="11394" y="5139"/>
                    <a:pt x="11306" y="5313"/>
                  </a:cubicBezTo>
                  <a:cubicBezTo>
                    <a:pt x="11229" y="5487"/>
                    <a:pt x="11141" y="5748"/>
                    <a:pt x="11053" y="6184"/>
                  </a:cubicBezTo>
                  <a:lnTo>
                    <a:pt x="11130" y="7316"/>
                  </a:lnTo>
                  <a:cubicBezTo>
                    <a:pt x="11218" y="6968"/>
                    <a:pt x="11295" y="6706"/>
                    <a:pt x="11361" y="6532"/>
                  </a:cubicBezTo>
                  <a:cubicBezTo>
                    <a:pt x="11427" y="6358"/>
                    <a:pt x="11493" y="6358"/>
                    <a:pt x="11548" y="6358"/>
                  </a:cubicBezTo>
                  <a:cubicBezTo>
                    <a:pt x="11636" y="6358"/>
                    <a:pt x="11713" y="6532"/>
                    <a:pt x="11768" y="6881"/>
                  </a:cubicBezTo>
                  <a:cubicBezTo>
                    <a:pt x="11823" y="7229"/>
                    <a:pt x="11856" y="7926"/>
                    <a:pt x="11856" y="8797"/>
                  </a:cubicBezTo>
                  <a:lnTo>
                    <a:pt x="11856" y="9581"/>
                  </a:lnTo>
                  <a:lnTo>
                    <a:pt x="11581" y="9581"/>
                  </a:lnTo>
                  <a:cubicBezTo>
                    <a:pt x="11493" y="9581"/>
                    <a:pt x="11405" y="9668"/>
                    <a:pt x="11328" y="9842"/>
                  </a:cubicBezTo>
                  <a:cubicBezTo>
                    <a:pt x="11251" y="10016"/>
                    <a:pt x="11185" y="10190"/>
                    <a:pt x="11130" y="10539"/>
                  </a:cubicBezTo>
                  <a:cubicBezTo>
                    <a:pt x="11075" y="10800"/>
                    <a:pt x="11031" y="11235"/>
                    <a:pt x="11009" y="11671"/>
                  </a:cubicBezTo>
                  <a:cubicBezTo>
                    <a:pt x="10987" y="12106"/>
                    <a:pt x="10965" y="12629"/>
                    <a:pt x="10965" y="13152"/>
                  </a:cubicBezTo>
                  <a:cubicBezTo>
                    <a:pt x="10965" y="13674"/>
                    <a:pt x="10976" y="14110"/>
                    <a:pt x="10998" y="14458"/>
                  </a:cubicBezTo>
                  <a:cubicBezTo>
                    <a:pt x="11020" y="14806"/>
                    <a:pt x="11053" y="15155"/>
                    <a:pt x="11097" y="15503"/>
                  </a:cubicBezTo>
                  <a:cubicBezTo>
                    <a:pt x="11141" y="15764"/>
                    <a:pt x="11185" y="16026"/>
                    <a:pt x="11240" y="16113"/>
                  </a:cubicBezTo>
                  <a:cubicBezTo>
                    <a:pt x="11295" y="16287"/>
                    <a:pt x="11361" y="16374"/>
                    <a:pt x="11427" y="16374"/>
                  </a:cubicBezTo>
                  <a:cubicBezTo>
                    <a:pt x="11515" y="16374"/>
                    <a:pt x="11603" y="16287"/>
                    <a:pt x="11680" y="16026"/>
                  </a:cubicBezTo>
                  <a:cubicBezTo>
                    <a:pt x="11757" y="15765"/>
                    <a:pt x="11823" y="15416"/>
                    <a:pt x="11878" y="14806"/>
                  </a:cubicBezTo>
                  <a:lnTo>
                    <a:pt x="11889" y="14806"/>
                  </a:lnTo>
                  <a:lnTo>
                    <a:pt x="11922" y="16113"/>
                  </a:lnTo>
                  <a:lnTo>
                    <a:pt x="12087" y="16113"/>
                  </a:lnTo>
                  <a:lnTo>
                    <a:pt x="12087" y="8971"/>
                  </a:lnTo>
                  <a:cubicBezTo>
                    <a:pt x="12087" y="8187"/>
                    <a:pt x="12076" y="7577"/>
                    <a:pt x="12054" y="7055"/>
                  </a:cubicBezTo>
                  <a:cubicBezTo>
                    <a:pt x="11999" y="6706"/>
                    <a:pt x="11966" y="6271"/>
                    <a:pt x="11922" y="5923"/>
                  </a:cubicBezTo>
                  <a:close/>
                  <a:moveTo>
                    <a:pt x="11856" y="13500"/>
                  </a:moveTo>
                  <a:cubicBezTo>
                    <a:pt x="11801" y="14110"/>
                    <a:pt x="11746" y="14545"/>
                    <a:pt x="11669" y="14806"/>
                  </a:cubicBezTo>
                  <a:cubicBezTo>
                    <a:pt x="11603" y="15068"/>
                    <a:pt x="11526" y="15155"/>
                    <a:pt x="11460" y="15155"/>
                  </a:cubicBezTo>
                  <a:cubicBezTo>
                    <a:pt x="11383" y="15155"/>
                    <a:pt x="11317" y="14981"/>
                    <a:pt x="11251" y="14719"/>
                  </a:cubicBezTo>
                  <a:cubicBezTo>
                    <a:pt x="11196" y="14458"/>
                    <a:pt x="11163" y="13935"/>
                    <a:pt x="11163" y="13152"/>
                  </a:cubicBezTo>
                  <a:cubicBezTo>
                    <a:pt x="11163" y="12542"/>
                    <a:pt x="11196" y="12019"/>
                    <a:pt x="11262" y="11584"/>
                  </a:cubicBezTo>
                  <a:cubicBezTo>
                    <a:pt x="11328" y="11148"/>
                    <a:pt x="11449" y="10974"/>
                    <a:pt x="11614" y="10887"/>
                  </a:cubicBezTo>
                  <a:lnTo>
                    <a:pt x="11845" y="10887"/>
                  </a:lnTo>
                  <a:lnTo>
                    <a:pt x="11845" y="13500"/>
                  </a:lnTo>
                  <a:close/>
                  <a:moveTo>
                    <a:pt x="10503" y="14545"/>
                  </a:moveTo>
                  <a:lnTo>
                    <a:pt x="10536" y="15765"/>
                  </a:lnTo>
                  <a:cubicBezTo>
                    <a:pt x="10492" y="15852"/>
                    <a:pt x="10448" y="16026"/>
                    <a:pt x="10393" y="16113"/>
                  </a:cubicBezTo>
                  <a:cubicBezTo>
                    <a:pt x="10338" y="16200"/>
                    <a:pt x="10272" y="16287"/>
                    <a:pt x="10206" y="16287"/>
                  </a:cubicBezTo>
                  <a:cubicBezTo>
                    <a:pt x="9953" y="16287"/>
                    <a:pt x="9832" y="15416"/>
                    <a:pt x="9832" y="13587"/>
                  </a:cubicBezTo>
                  <a:lnTo>
                    <a:pt x="9832" y="6532"/>
                  </a:lnTo>
                  <a:lnTo>
                    <a:pt x="9601" y="6532"/>
                  </a:lnTo>
                  <a:lnTo>
                    <a:pt x="9601" y="5226"/>
                  </a:lnTo>
                  <a:lnTo>
                    <a:pt x="9832" y="5226"/>
                  </a:lnTo>
                  <a:lnTo>
                    <a:pt x="9832" y="1742"/>
                  </a:lnTo>
                  <a:lnTo>
                    <a:pt x="10041" y="1742"/>
                  </a:lnTo>
                  <a:lnTo>
                    <a:pt x="10041" y="5226"/>
                  </a:lnTo>
                  <a:lnTo>
                    <a:pt x="10481" y="5226"/>
                  </a:lnTo>
                  <a:lnTo>
                    <a:pt x="10481" y="6445"/>
                  </a:lnTo>
                  <a:lnTo>
                    <a:pt x="10041" y="6445"/>
                  </a:lnTo>
                  <a:lnTo>
                    <a:pt x="10041" y="13239"/>
                  </a:lnTo>
                  <a:cubicBezTo>
                    <a:pt x="10041" y="13848"/>
                    <a:pt x="10063" y="14284"/>
                    <a:pt x="10096" y="14545"/>
                  </a:cubicBezTo>
                  <a:cubicBezTo>
                    <a:pt x="10129" y="14806"/>
                    <a:pt x="10184" y="14894"/>
                    <a:pt x="10250" y="14894"/>
                  </a:cubicBezTo>
                  <a:cubicBezTo>
                    <a:pt x="10294" y="14894"/>
                    <a:pt x="10349" y="14894"/>
                    <a:pt x="10393" y="14806"/>
                  </a:cubicBezTo>
                  <a:cubicBezTo>
                    <a:pt x="10426" y="14719"/>
                    <a:pt x="10459" y="14632"/>
                    <a:pt x="10503" y="14545"/>
                  </a:cubicBezTo>
                  <a:close/>
                  <a:moveTo>
                    <a:pt x="17839" y="6010"/>
                  </a:moveTo>
                  <a:cubicBezTo>
                    <a:pt x="17916" y="6619"/>
                    <a:pt x="17960" y="7490"/>
                    <a:pt x="17960" y="8623"/>
                  </a:cubicBezTo>
                  <a:lnTo>
                    <a:pt x="17960" y="16200"/>
                  </a:lnTo>
                  <a:lnTo>
                    <a:pt x="17751" y="16200"/>
                  </a:lnTo>
                  <a:lnTo>
                    <a:pt x="17751" y="8884"/>
                  </a:lnTo>
                  <a:cubicBezTo>
                    <a:pt x="17751" y="8187"/>
                    <a:pt x="17729" y="7577"/>
                    <a:pt x="17685" y="7055"/>
                  </a:cubicBezTo>
                  <a:cubicBezTo>
                    <a:pt x="17641" y="6619"/>
                    <a:pt x="17564" y="6358"/>
                    <a:pt x="17443" y="6358"/>
                  </a:cubicBezTo>
                  <a:cubicBezTo>
                    <a:pt x="17377" y="6358"/>
                    <a:pt x="17300" y="6532"/>
                    <a:pt x="17234" y="6794"/>
                  </a:cubicBezTo>
                  <a:cubicBezTo>
                    <a:pt x="17168" y="7055"/>
                    <a:pt x="17102" y="7490"/>
                    <a:pt x="17047" y="7926"/>
                  </a:cubicBezTo>
                  <a:lnTo>
                    <a:pt x="17047" y="16200"/>
                  </a:lnTo>
                  <a:lnTo>
                    <a:pt x="16838" y="16200"/>
                  </a:lnTo>
                  <a:lnTo>
                    <a:pt x="16838" y="5226"/>
                  </a:lnTo>
                  <a:lnTo>
                    <a:pt x="16992" y="5226"/>
                  </a:lnTo>
                  <a:lnTo>
                    <a:pt x="17025" y="6706"/>
                  </a:lnTo>
                  <a:cubicBezTo>
                    <a:pt x="17091" y="6184"/>
                    <a:pt x="17168" y="5748"/>
                    <a:pt x="17245" y="5487"/>
                  </a:cubicBezTo>
                  <a:cubicBezTo>
                    <a:pt x="17322" y="5226"/>
                    <a:pt x="17410" y="5052"/>
                    <a:pt x="17509" y="5052"/>
                  </a:cubicBezTo>
                  <a:cubicBezTo>
                    <a:pt x="17652" y="5052"/>
                    <a:pt x="17762" y="5400"/>
                    <a:pt x="17839" y="6010"/>
                  </a:cubicBezTo>
                  <a:close/>
                </a:path>
              </a:pathLst>
            </a:custGeom>
            <a:solidFill>
              <a:srgbClr val="022032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000">
                  <a:solidFill>
                    <a:srgbClr val="FFFFFF"/>
                  </a:solidFill>
                </a:defRPr>
              </a:pPr>
              <a:endParaRPr kumimoji="0" sz="3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</a:endParaRPr>
            </a:p>
          </p:txBody>
        </p:sp>
        <p:sp>
          <p:nvSpPr>
            <p:cNvPr id="14" name="Shape">
              <a:extLst>
                <a:ext uri="{FF2B5EF4-FFF2-40B4-BE49-F238E27FC236}">
                  <a16:creationId xmlns:a16="http://schemas.microsoft.com/office/drawing/2014/main" id="{4DA21CF1-E590-327D-79EB-27F8689C5195}"/>
                </a:ext>
              </a:extLst>
            </p:cNvPr>
            <p:cNvSpPr/>
            <p:nvPr userDrawn="1"/>
          </p:nvSpPr>
          <p:spPr>
            <a:xfrm>
              <a:off x="1714499" y="5257800"/>
              <a:ext cx="4141472" cy="16891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4259" y="17540"/>
                  </a:moveTo>
                  <a:cubicBezTo>
                    <a:pt x="4279" y="18027"/>
                    <a:pt x="4286" y="18514"/>
                    <a:pt x="4286" y="19164"/>
                  </a:cubicBezTo>
                  <a:cubicBezTo>
                    <a:pt x="4286" y="19814"/>
                    <a:pt x="4279" y="20463"/>
                    <a:pt x="4259" y="20950"/>
                  </a:cubicBezTo>
                  <a:cubicBezTo>
                    <a:pt x="4239" y="21438"/>
                    <a:pt x="4219" y="21600"/>
                    <a:pt x="4193" y="21600"/>
                  </a:cubicBezTo>
                  <a:cubicBezTo>
                    <a:pt x="4166" y="21600"/>
                    <a:pt x="4146" y="21438"/>
                    <a:pt x="4127" y="20950"/>
                  </a:cubicBezTo>
                  <a:cubicBezTo>
                    <a:pt x="4107" y="20463"/>
                    <a:pt x="4100" y="19976"/>
                    <a:pt x="4100" y="19164"/>
                  </a:cubicBezTo>
                  <a:cubicBezTo>
                    <a:pt x="4100" y="18514"/>
                    <a:pt x="4107" y="17865"/>
                    <a:pt x="4127" y="17540"/>
                  </a:cubicBezTo>
                  <a:cubicBezTo>
                    <a:pt x="4146" y="17053"/>
                    <a:pt x="4166" y="16890"/>
                    <a:pt x="4193" y="16890"/>
                  </a:cubicBezTo>
                  <a:cubicBezTo>
                    <a:pt x="4219" y="16890"/>
                    <a:pt x="4246" y="17053"/>
                    <a:pt x="4259" y="17540"/>
                  </a:cubicBezTo>
                  <a:close/>
                  <a:moveTo>
                    <a:pt x="3670" y="13642"/>
                  </a:moveTo>
                  <a:lnTo>
                    <a:pt x="3623" y="18839"/>
                  </a:lnTo>
                  <a:lnTo>
                    <a:pt x="3617" y="18839"/>
                  </a:lnTo>
                  <a:lnTo>
                    <a:pt x="3564" y="13642"/>
                  </a:lnTo>
                  <a:lnTo>
                    <a:pt x="3411" y="650"/>
                  </a:lnTo>
                  <a:lnTo>
                    <a:pt x="3279" y="650"/>
                  </a:lnTo>
                  <a:lnTo>
                    <a:pt x="3126" y="13642"/>
                  </a:lnTo>
                  <a:lnTo>
                    <a:pt x="3073" y="18839"/>
                  </a:lnTo>
                  <a:lnTo>
                    <a:pt x="3067" y="18839"/>
                  </a:lnTo>
                  <a:lnTo>
                    <a:pt x="3027" y="13642"/>
                  </a:lnTo>
                  <a:lnTo>
                    <a:pt x="2881" y="650"/>
                  </a:lnTo>
                  <a:lnTo>
                    <a:pt x="2749" y="650"/>
                  </a:lnTo>
                  <a:lnTo>
                    <a:pt x="3001" y="21113"/>
                  </a:lnTo>
                  <a:lnTo>
                    <a:pt x="3133" y="21113"/>
                  </a:lnTo>
                  <a:lnTo>
                    <a:pt x="3285" y="8120"/>
                  </a:lnTo>
                  <a:lnTo>
                    <a:pt x="3338" y="2761"/>
                  </a:lnTo>
                  <a:lnTo>
                    <a:pt x="3391" y="8120"/>
                  </a:lnTo>
                  <a:lnTo>
                    <a:pt x="3544" y="21113"/>
                  </a:lnTo>
                  <a:lnTo>
                    <a:pt x="3689" y="21113"/>
                  </a:lnTo>
                  <a:lnTo>
                    <a:pt x="3934" y="650"/>
                  </a:lnTo>
                  <a:lnTo>
                    <a:pt x="3809" y="650"/>
                  </a:lnTo>
                  <a:lnTo>
                    <a:pt x="3670" y="13642"/>
                  </a:lnTo>
                  <a:close/>
                  <a:moveTo>
                    <a:pt x="2292" y="13642"/>
                  </a:moveTo>
                  <a:lnTo>
                    <a:pt x="2245" y="18839"/>
                  </a:lnTo>
                  <a:lnTo>
                    <a:pt x="2239" y="18839"/>
                  </a:lnTo>
                  <a:lnTo>
                    <a:pt x="2192" y="13642"/>
                  </a:lnTo>
                  <a:lnTo>
                    <a:pt x="2040" y="650"/>
                  </a:lnTo>
                  <a:lnTo>
                    <a:pt x="1908" y="650"/>
                  </a:lnTo>
                  <a:lnTo>
                    <a:pt x="1755" y="13642"/>
                  </a:lnTo>
                  <a:lnTo>
                    <a:pt x="1702" y="18839"/>
                  </a:lnTo>
                  <a:lnTo>
                    <a:pt x="1696" y="18839"/>
                  </a:lnTo>
                  <a:lnTo>
                    <a:pt x="1656" y="13642"/>
                  </a:lnTo>
                  <a:lnTo>
                    <a:pt x="1510" y="650"/>
                  </a:lnTo>
                  <a:lnTo>
                    <a:pt x="1378" y="650"/>
                  </a:lnTo>
                  <a:lnTo>
                    <a:pt x="1629" y="21113"/>
                  </a:lnTo>
                  <a:lnTo>
                    <a:pt x="1762" y="21113"/>
                  </a:lnTo>
                  <a:lnTo>
                    <a:pt x="1914" y="8120"/>
                  </a:lnTo>
                  <a:lnTo>
                    <a:pt x="1967" y="2761"/>
                  </a:lnTo>
                  <a:lnTo>
                    <a:pt x="2020" y="8120"/>
                  </a:lnTo>
                  <a:lnTo>
                    <a:pt x="2173" y="21113"/>
                  </a:lnTo>
                  <a:lnTo>
                    <a:pt x="2318" y="21113"/>
                  </a:lnTo>
                  <a:lnTo>
                    <a:pt x="2563" y="650"/>
                  </a:lnTo>
                  <a:lnTo>
                    <a:pt x="2438" y="650"/>
                  </a:lnTo>
                  <a:lnTo>
                    <a:pt x="2292" y="13642"/>
                  </a:lnTo>
                  <a:close/>
                  <a:moveTo>
                    <a:pt x="921" y="13642"/>
                  </a:moveTo>
                  <a:lnTo>
                    <a:pt x="874" y="18839"/>
                  </a:lnTo>
                  <a:lnTo>
                    <a:pt x="868" y="18839"/>
                  </a:lnTo>
                  <a:lnTo>
                    <a:pt x="815" y="13642"/>
                  </a:lnTo>
                  <a:lnTo>
                    <a:pt x="662" y="650"/>
                  </a:lnTo>
                  <a:lnTo>
                    <a:pt x="530" y="650"/>
                  </a:lnTo>
                  <a:lnTo>
                    <a:pt x="378" y="13642"/>
                  </a:lnTo>
                  <a:lnTo>
                    <a:pt x="325" y="18839"/>
                  </a:lnTo>
                  <a:lnTo>
                    <a:pt x="318" y="18839"/>
                  </a:lnTo>
                  <a:lnTo>
                    <a:pt x="278" y="13642"/>
                  </a:lnTo>
                  <a:lnTo>
                    <a:pt x="132" y="650"/>
                  </a:lnTo>
                  <a:lnTo>
                    <a:pt x="0" y="650"/>
                  </a:lnTo>
                  <a:lnTo>
                    <a:pt x="252" y="21113"/>
                  </a:lnTo>
                  <a:lnTo>
                    <a:pt x="384" y="21113"/>
                  </a:lnTo>
                  <a:lnTo>
                    <a:pt x="537" y="8120"/>
                  </a:lnTo>
                  <a:lnTo>
                    <a:pt x="590" y="2761"/>
                  </a:lnTo>
                  <a:lnTo>
                    <a:pt x="643" y="8120"/>
                  </a:lnTo>
                  <a:lnTo>
                    <a:pt x="795" y="21113"/>
                  </a:lnTo>
                  <a:lnTo>
                    <a:pt x="941" y="21113"/>
                  </a:lnTo>
                  <a:lnTo>
                    <a:pt x="1186" y="650"/>
                  </a:lnTo>
                  <a:lnTo>
                    <a:pt x="1060" y="650"/>
                  </a:lnTo>
                  <a:lnTo>
                    <a:pt x="921" y="13642"/>
                  </a:lnTo>
                  <a:close/>
                  <a:moveTo>
                    <a:pt x="18911" y="19001"/>
                  </a:moveTo>
                  <a:cubicBezTo>
                    <a:pt x="18884" y="19164"/>
                    <a:pt x="18845" y="19326"/>
                    <a:pt x="18811" y="19326"/>
                  </a:cubicBezTo>
                  <a:cubicBezTo>
                    <a:pt x="18772" y="19326"/>
                    <a:pt x="18739" y="19164"/>
                    <a:pt x="18699" y="18839"/>
                  </a:cubicBezTo>
                  <a:cubicBezTo>
                    <a:pt x="18659" y="18514"/>
                    <a:pt x="18633" y="18027"/>
                    <a:pt x="18599" y="17377"/>
                  </a:cubicBezTo>
                  <a:cubicBezTo>
                    <a:pt x="18566" y="16728"/>
                    <a:pt x="18546" y="15916"/>
                    <a:pt x="18533" y="14779"/>
                  </a:cubicBezTo>
                  <a:cubicBezTo>
                    <a:pt x="18513" y="13642"/>
                    <a:pt x="18507" y="12343"/>
                    <a:pt x="18507" y="10719"/>
                  </a:cubicBezTo>
                  <a:cubicBezTo>
                    <a:pt x="18507" y="8120"/>
                    <a:pt x="18533" y="6171"/>
                    <a:pt x="18593" y="4710"/>
                  </a:cubicBezTo>
                  <a:cubicBezTo>
                    <a:pt x="18652" y="3248"/>
                    <a:pt x="18725" y="2599"/>
                    <a:pt x="18818" y="2599"/>
                  </a:cubicBezTo>
                  <a:cubicBezTo>
                    <a:pt x="18851" y="2599"/>
                    <a:pt x="18878" y="2599"/>
                    <a:pt x="18911" y="2761"/>
                  </a:cubicBezTo>
                  <a:cubicBezTo>
                    <a:pt x="18937" y="2923"/>
                    <a:pt x="18970" y="3248"/>
                    <a:pt x="19003" y="3573"/>
                  </a:cubicBezTo>
                  <a:lnTo>
                    <a:pt x="19030" y="1137"/>
                  </a:lnTo>
                  <a:cubicBezTo>
                    <a:pt x="18990" y="650"/>
                    <a:pt x="18951" y="325"/>
                    <a:pt x="18911" y="162"/>
                  </a:cubicBezTo>
                  <a:cubicBezTo>
                    <a:pt x="18878" y="0"/>
                    <a:pt x="18838" y="0"/>
                    <a:pt x="18805" y="0"/>
                  </a:cubicBezTo>
                  <a:cubicBezTo>
                    <a:pt x="18745" y="0"/>
                    <a:pt x="18686" y="162"/>
                    <a:pt x="18633" y="650"/>
                  </a:cubicBezTo>
                  <a:cubicBezTo>
                    <a:pt x="18580" y="1137"/>
                    <a:pt x="18540" y="1786"/>
                    <a:pt x="18500" y="2761"/>
                  </a:cubicBezTo>
                  <a:cubicBezTo>
                    <a:pt x="18460" y="3735"/>
                    <a:pt x="18434" y="4872"/>
                    <a:pt x="18414" y="6171"/>
                  </a:cubicBezTo>
                  <a:cubicBezTo>
                    <a:pt x="18394" y="7471"/>
                    <a:pt x="18381" y="8932"/>
                    <a:pt x="18381" y="10556"/>
                  </a:cubicBezTo>
                  <a:cubicBezTo>
                    <a:pt x="18381" y="12343"/>
                    <a:pt x="18394" y="13805"/>
                    <a:pt x="18414" y="15266"/>
                  </a:cubicBezTo>
                  <a:cubicBezTo>
                    <a:pt x="18434" y="16565"/>
                    <a:pt x="18467" y="17702"/>
                    <a:pt x="18507" y="18514"/>
                  </a:cubicBezTo>
                  <a:cubicBezTo>
                    <a:pt x="18546" y="19326"/>
                    <a:pt x="18593" y="20138"/>
                    <a:pt x="18639" y="20463"/>
                  </a:cubicBezTo>
                  <a:cubicBezTo>
                    <a:pt x="18692" y="20950"/>
                    <a:pt x="18745" y="21113"/>
                    <a:pt x="18805" y="21113"/>
                  </a:cubicBezTo>
                  <a:cubicBezTo>
                    <a:pt x="18891" y="21113"/>
                    <a:pt x="18964" y="20788"/>
                    <a:pt x="19030" y="19976"/>
                  </a:cubicBezTo>
                  <a:lnTo>
                    <a:pt x="19003" y="17702"/>
                  </a:lnTo>
                  <a:cubicBezTo>
                    <a:pt x="18964" y="18514"/>
                    <a:pt x="18937" y="18677"/>
                    <a:pt x="18911" y="19001"/>
                  </a:cubicBezTo>
                  <a:close/>
                  <a:moveTo>
                    <a:pt x="21534" y="2111"/>
                  </a:moveTo>
                  <a:cubicBezTo>
                    <a:pt x="21487" y="974"/>
                    <a:pt x="21428" y="325"/>
                    <a:pt x="21342" y="325"/>
                  </a:cubicBezTo>
                  <a:cubicBezTo>
                    <a:pt x="21282" y="325"/>
                    <a:pt x="21229" y="650"/>
                    <a:pt x="21176" y="1137"/>
                  </a:cubicBezTo>
                  <a:cubicBezTo>
                    <a:pt x="21123" y="1786"/>
                    <a:pt x="21083" y="2598"/>
                    <a:pt x="21037" y="3573"/>
                  </a:cubicBezTo>
                  <a:cubicBezTo>
                    <a:pt x="21017" y="2598"/>
                    <a:pt x="20991" y="1624"/>
                    <a:pt x="20951" y="1137"/>
                  </a:cubicBezTo>
                  <a:cubicBezTo>
                    <a:pt x="20911" y="487"/>
                    <a:pt x="20865" y="162"/>
                    <a:pt x="20805" y="162"/>
                  </a:cubicBezTo>
                  <a:cubicBezTo>
                    <a:pt x="20739" y="162"/>
                    <a:pt x="20686" y="487"/>
                    <a:pt x="20646" y="974"/>
                  </a:cubicBezTo>
                  <a:cubicBezTo>
                    <a:pt x="20606" y="1462"/>
                    <a:pt x="20560" y="2274"/>
                    <a:pt x="20520" y="3248"/>
                  </a:cubicBezTo>
                  <a:lnTo>
                    <a:pt x="20500" y="487"/>
                  </a:lnTo>
                  <a:lnTo>
                    <a:pt x="20408" y="487"/>
                  </a:lnTo>
                  <a:lnTo>
                    <a:pt x="20408" y="20950"/>
                  </a:lnTo>
                  <a:lnTo>
                    <a:pt x="20534" y="20950"/>
                  </a:lnTo>
                  <a:lnTo>
                    <a:pt x="20534" y="5684"/>
                  </a:lnTo>
                  <a:cubicBezTo>
                    <a:pt x="20567" y="4710"/>
                    <a:pt x="20606" y="4060"/>
                    <a:pt x="20646" y="3573"/>
                  </a:cubicBezTo>
                  <a:cubicBezTo>
                    <a:pt x="20686" y="3086"/>
                    <a:pt x="20726" y="2761"/>
                    <a:pt x="20765" y="2761"/>
                  </a:cubicBezTo>
                  <a:cubicBezTo>
                    <a:pt x="20832" y="2761"/>
                    <a:pt x="20878" y="3248"/>
                    <a:pt x="20905" y="4060"/>
                  </a:cubicBezTo>
                  <a:cubicBezTo>
                    <a:pt x="20931" y="4872"/>
                    <a:pt x="20944" y="6009"/>
                    <a:pt x="20944" y="7633"/>
                  </a:cubicBezTo>
                  <a:lnTo>
                    <a:pt x="20944" y="21113"/>
                  </a:lnTo>
                  <a:lnTo>
                    <a:pt x="21070" y="21113"/>
                  </a:lnTo>
                  <a:lnTo>
                    <a:pt x="21070" y="6983"/>
                  </a:lnTo>
                  <a:cubicBezTo>
                    <a:pt x="21070" y="6821"/>
                    <a:pt x="21070" y="6496"/>
                    <a:pt x="21070" y="6334"/>
                  </a:cubicBezTo>
                  <a:cubicBezTo>
                    <a:pt x="21070" y="6171"/>
                    <a:pt x="21070" y="5847"/>
                    <a:pt x="21070" y="5684"/>
                  </a:cubicBezTo>
                  <a:cubicBezTo>
                    <a:pt x="21103" y="4710"/>
                    <a:pt x="21136" y="4060"/>
                    <a:pt x="21176" y="3573"/>
                  </a:cubicBezTo>
                  <a:cubicBezTo>
                    <a:pt x="21216" y="3086"/>
                    <a:pt x="21256" y="2761"/>
                    <a:pt x="21295" y="2761"/>
                  </a:cubicBezTo>
                  <a:cubicBezTo>
                    <a:pt x="21362" y="2761"/>
                    <a:pt x="21408" y="3248"/>
                    <a:pt x="21434" y="4060"/>
                  </a:cubicBezTo>
                  <a:cubicBezTo>
                    <a:pt x="21461" y="4872"/>
                    <a:pt x="21474" y="6009"/>
                    <a:pt x="21474" y="7633"/>
                  </a:cubicBezTo>
                  <a:lnTo>
                    <a:pt x="21474" y="21113"/>
                  </a:lnTo>
                  <a:lnTo>
                    <a:pt x="21600" y="21113"/>
                  </a:lnTo>
                  <a:lnTo>
                    <a:pt x="21600" y="6983"/>
                  </a:lnTo>
                  <a:cubicBezTo>
                    <a:pt x="21600" y="4872"/>
                    <a:pt x="21580" y="3248"/>
                    <a:pt x="21534" y="2111"/>
                  </a:cubicBezTo>
                  <a:close/>
                  <a:moveTo>
                    <a:pt x="17997" y="16890"/>
                  </a:moveTo>
                  <a:cubicBezTo>
                    <a:pt x="17970" y="16890"/>
                    <a:pt x="17950" y="17053"/>
                    <a:pt x="17930" y="17540"/>
                  </a:cubicBezTo>
                  <a:cubicBezTo>
                    <a:pt x="17911" y="18027"/>
                    <a:pt x="17904" y="18514"/>
                    <a:pt x="17904" y="19164"/>
                  </a:cubicBezTo>
                  <a:cubicBezTo>
                    <a:pt x="17904" y="19814"/>
                    <a:pt x="17911" y="20463"/>
                    <a:pt x="17930" y="20950"/>
                  </a:cubicBezTo>
                  <a:cubicBezTo>
                    <a:pt x="17950" y="21438"/>
                    <a:pt x="17970" y="21600"/>
                    <a:pt x="17997" y="21600"/>
                  </a:cubicBezTo>
                  <a:cubicBezTo>
                    <a:pt x="18023" y="21600"/>
                    <a:pt x="18043" y="21438"/>
                    <a:pt x="18063" y="20950"/>
                  </a:cubicBezTo>
                  <a:cubicBezTo>
                    <a:pt x="18083" y="20463"/>
                    <a:pt x="18089" y="19976"/>
                    <a:pt x="18089" y="19164"/>
                  </a:cubicBezTo>
                  <a:cubicBezTo>
                    <a:pt x="18089" y="18514"/>
                    <a:pt x="18083" y="17865"/>
                    <a:pt x="18063" y="17540"/>
                  </a:cubicBezTo>
                  <a:cubicBezTo>
                    <a:pt x="18043" y="17053"/>
                    <a:pt x="18023" y="16890"/>
                    <a:pt x="17997" y="16890"/>
                  </a:cubicBezTo>
                  <a:close/>
                  <a:moveTo>
                    <a:pt x="20017" y="6171"/>
                  </a:moveTo>
                  <a:cubicBezTo>
                    <a:pt x="20037" y="7471"/>
                    <a:pt x="20043" y="8932"/>
                    <a:pt x="20043" y="10556"/>
                  </a:cubicBezTo>
                  <a:cubicBezTo>
                    <a:pt x="20043" y="12343"/>
                    <a:pt x="20030" y="13805"/>
                    <a:pt x="20010" y="15104"/>
                  </a:cubicBezTo>
                  <a:cubicBezTo>
                    <a:pt x="19990" y="16403"/>
                    <a:pt x="19964" y="17540"/>
                    <a:pt x="19924" y="18514"/>
                  </a:cubicBezTo>
                  <a:cubicBezTo>
                    <a:pt x="19891" y="19489"/>
                    <a:pt x="19845" y="20138"/>
                    <a:pt x="19798" y="20626"/>
                  </a:cubicBezTo>
                  <a:cubicBezTo>
                    <a:pt x="19752" y="21113"/>
                    <a:pt x="19699" y="21275"/>
                    <a:pt x="19646" y="21275"/>
                  </a:cubicBezTo>
                  <a:cubicBezTo>
                    <a:pt x="19593" y="21275"/>
                    <a:pt x="19540" y="21113"/>
                    <a:pt x="19494" y="20626"/>
                  </a:cubicBezTo>
                  <a:cubicBezTo>
                    <a:pt x="19447" y="20138"/>
                    <a:pt x="19408" y="19489"/>
                    <a:pt x="19368" y="18677"/>
                  </a:cubicBezTo>
                  <a:cubicBezTo>
                    <a:pt x="19335" y="17865"/>
                    <a:pt x="19308" y="16728"/>
                    <a:pt x="19288" y="15429"/>
                  </a:cubicBezTo>
                  <a:cubicBezTo>
                    <a:pt x="19268" y="14129"/>
                    <a:pt x="19255" y="12668"/>
                    <a:pt x="19255" y="10881"/>
                  </a:cubicBezTo>
                  <a:cubicBezTo>
                    <a:pt x="19255" y="9095"/>
                    <a:pt x="19268" y="7633"/>
                    <a:pt x="19288" y="6334"/>
                  </a:cubicBezTo>
                  <a:cubicBezTo>
                    <a:pt x="19308" y="5035"/>
                    <a:pt x="19335" y="3898"/>
                    <a:pt x="19374" y="2923"/>
                  </a:cubicBezTo>
                  <a:cubicBezTo>
                    <a:pt x="19408" y="1949"/>
                    <a:pt x="19454" y="1299"/>
                    <a:pt x="19500" y="812"/>
                  </a:cubicBezTo>
                  <a:cubicBezTo>
                    <a:pt x="19547" y="325"/>
                    <a:pt x="19600" y="162"/>
                    <a:pt x="19659" y="162"/>
                  </a:cubicBezTo>
                  <a:cubicBezTo>
                    <a:pt x="19712" y="162"/>
                    <a:pt x="19765" y="325"/>
                    <a:pt x="19812" y="812"/>
                  </a:cubicBezTo>
                  <a:cubicBezTo>
                    <a:pt x="19858" y="1299"/>
                    <a:pt x="19898" y="1949"/>
                    <a:pt x="19937" y="2761"/>
                  </a:cubicBezTo>
                  <a:cubicBezTo>
                    <a:pt x="19971" y="3898"/>
                    <a:pt x="20004" y="4872"/>
                    <a:pt x="20017" y="6171"/>
                  </a:cubicBezTo>
                  <a:close/>
                  <a:moveTo>
                    <a:pt x="19918" y="10881"/>
                  </a:moveTo>
                  <a:cubicBezTo>
                    <a:pt x="19918" y="9420"/>
                    <a:pt x="19911" y="8283"/>
                    <a:pt x="19898" y="7146"/>
                  </a:cubicBezTo>
                  <a:cubicBezTo>
                    <a:pt x="19884" y="6171"/>
                    <a:pt x="19865" y="5197"/>
                    <a:pt x="19838" y="4547"/>
                  </a:cubicBezTo>
                  <a:cubicBezTo>
                    <a:pt x="19812" y="3898"/>
                    <a:pt x="19785" y="3410"/>
                    <a:pt x="19752" y="3086"/>
                  </a:cubicBezTo>
                  <a:cubicBezTo>
                    <a:pt x="19719" y="2761"/>
                    <a:pt x="19686" y="2599"/>
                    <a:pt x="19653" y="2599"/>
                  </a:cubicBezTo>
                  <a:cubicBezTo>
                    <a:pt x="19620" y="2599"/>
                    <a:pt x="19586" y="2761"/>
                    <a:pt x="19553" y="3086"/>
                  </a:cubicBezTo>
                  <a:cubicBezTo>
                    <a:pt x="19520" y="3411"/>
                    <a:pt x="19494" y="3898"/>
                    <a:pt x="19467" y="4547"/>
                  </a:cubicBezTo>
                  <a:cubicBezTo>
                    <a:pt x="19441" y="5197"/>
                    <a:pt x="19421" y="6009"/>
                    <a:pt x="19408" y="6983"/>
                  </a:cubicBezTo>
                  <a:cubicBezTo>
                    <a:pt x="19394" y="7958"/>
                    <a:pt x="19388" y="9257"/>
                    <a:pt x="19388" y="10719"/>
                  </a:cubicBezTo>
                  <a:cubicBezTo>
                    <a:pt x="19388" y="12180"/>
                    <a:pt x="19394" y="13480"/>
                    <a:pt x="19408" y="14454"/>
                  </a:cubicBezTo>
                  <a:cubicBezTo>
                    <a:pt x="19421" y="15429"/>
                    <a:pt x="19441" y="16403"/>
                    <a:pt x="19467" y="17053"/>
                  </a:cubicBezTo>
                  <a:cubicBezTo>
                    <a:pt x="19494" y="17702"/>
                    <a:pt x="19520" y="18189"/>
                    <a:pt x="19553" y="18514"/>
                  </a:cubicBezTo>
                  <a:cubicBezTo>
                    <a:pt x="19586" y="18839"/>
                    <a:pt x="19620" y="19001"/>
                    <a:pt x="19653" y="19001"/>
                  </a:cubicBezTo>
                  <a:cubicBezTo>
                    <a:pt x="19686" y="19001"/>
                    <a:pt x="19719" y="18839"/>
                    <a:pt x="19752" y="18514"/>
                  </a:cubicBezTo>
                  <a:cubicBezTo>
                    <a:pt x="19785" y="18189"/>
                    <a:pt x="19812" y="17702"/>
                    <a:pt x="19838" y="17053"/>
                  </a:cubicBezTo>
                  <a:cubicBezTo>
                    <a:pt x="19865" y="16403"/>
                    <a:pt x="19884" y="15591"/>
                    <a:pt x="19898" y="14454"/>
                  </a:cubicBezTo>
                  <a:cubicBezTo>
                    <a:pt x="19911" y="13805"/>
                    <a:pt x="19918" y="12505"/>
                    <a:pt x="19918" y="10881"/>
                  </a:cubicBezTo>
                  <a:close/>
                </a:path>
              </a:pathLst>
            </a:custGeom>
            <a:solidFill>
              <a:srgbClr val="D3D3D3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000">
                  <a:solidFill>
                    <a:srgbClr val="FFFFFF"/>
                  </a:solidFill>
                </a:defRPr>
              </a:pPr>
              <a:endParaRPr kumimoji="0" sz="3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0551346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8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tx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00203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163482"/>
            <a:ext cx="105156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219200"/>
            <a:ext cx="105156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1"/>
            <a:ext cx="12192000" cy="552089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3200" b="0" i="0" u="none" strike="noStrike" kern="1200" cap="none" spc="150" normalizeH="0" baseline="0" noProof="0" dirty="0">
              <a:ln>
                <a:noFill/>
              </a:ln>
              <a:solidFill>
                <a:prstClr val="white">
                  <a:lumMod val="75000"/>
                </a:prst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18" name="Rectangle 17"/>
          <p:cNvSpPr/>
          <p:nvPr userDrawn="1"/>
        </p:nvSpPr>
        <p:spPr>
          <a:xfrm>
            <a:off x="-12701" y="6959601"/>
            <a:ext cx="1603901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200" b="0" i="0" dirty="0">
                <a:solidFill>
                  <a:srgbClr val="008C58"/>
                </a:solidFill>
                <a:effectLst/>
                <a:latin typeface="+mn-lt"/>
              </a:rPr>
              <a:t>© </a:t>
            </a:r>
            <a:r>
              <a:rPr lang="en-US" sz="1200" b="0" i="0" u="none" strike="noStrike" dirty="0">
                <a:solidFill>
                  <a:srgbClr val="008C58"/>
                </a:solidFill>
                <a:effectLst/>
                <a:latin typeface="+mn-lt"/>
                <a:hlinkClick r:id="rId3" tooltip="PresentationGo!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presentationgo.com</a:t>
            </a:r>
            <a:endParaRPr lang="en-US" sz="1200" dirty="0">
              <a:solidFill>
                <a:srgbClr val="008C58"/>
              </a:solidFill>
              <a:latin typeface="+mn-lt"/>
            </a:endParaRPr>
          </a:p>
        </p:txBody>
      </p:sp>
      <p:grpSp>
        <p:nvGrpSpPr>
          <p:cNvPr id="4" name="Group 3">
            <a:extLst>
              <a:ext uri="{FF2B5EF4-FFF2-40B4-BE49-F238E27FC236}">
                <a16:creationId xmlns:a16="http://schemas.microsoft.com/office/drawing/2014/main" id="{02EFF1A5-A306-8A52-C88A-8BEF71F01730}"/>
              </a:ext>
            </a:extLst>
          </p:cNvPr>
          <p:cNvGrpSpPr/>
          <p:nvPr userDrawn="1"/>
        </p:nvGrpSpPr>
        <p:grpSpPr>
          <a:xfrm>
            <a:off x="12313760" y="-58780"/>
            <a:ext cx="1738741" cy="604829"/>
            <a:chOff x="-1808527" y="-16654"/>
            <a:chExt cx="1738741" cy="604829"/>
          </a:xfrm>
        </p:grpSpPr>
        <p:grpSp>
          <p:nvGrpSpPr>
            <p:cNvPr id="5" name="Group 4">
              <a:extLst>
                <a:ext uri="{FF2B5EF4-FFF2-40B4-BE49-F238E27FC236}">
                  <a16:creationId xmlns:a16="http://schemas.microsoft.com/office/drawing/2014/main" id="{DA50FD8E-19D7-5B2F-6254-FB0B4BCB9871}"/>
                </a:ext>
              </a:extLst>
            </p:cNvPr>
            <p:cNvGrpSpPr/>
            <p:nvPr userDrawn="1"/>
          </p:nvGrpSpPr>
          <p:grpSpPr>
            <a:xfrm>
              <a:off x="-1808527" y="-16654"/>
              <a:ext cx="1738741" cy="604829"/>
              <a:chOff x="-2250002" y="21447"/>
              <a:chExt cx="1738741" cy="604829"/>
            </a:xfrm>
          </p:grpSpPr>
          <p:sp>
            <p:nvSpPr>
              <p:cNvPr id="10" name="TextBox 9">
                <a:extLst>
                  <a:ext uri="{FF2B5EF4-FFF2-40B4-BE49-F238E27FC236}">
                    <a16:creationId xmlns:a16="http://schemas.microsoft.com/office/drawing/2014/main" id="{C4213115-9842-67D1-D9D6-633479CDE9CB}"/>
                  </a:ext>
                </a:extLst>
              </p:cNvPr>
              <p:cNvSpPr txBox="1"/>
              <p:nvPr userDrawn="1"/>
            </p:nvSpPr>
            <p:spPr>
              <a:xfrm>
                <a:off x="-2250002" y="21447"/>
                <a:ext cx="343364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000" dirty="0">
                    <a:latin typeface="+mj-lt"/>
                    <a:ea typeface="Open Sans" panose="020B0606030504020204" pitchFamily="34" charset="0"/>
                    <a:cs typeface="Open Sans" panose="020B0606030504020204" pitchFamily="34" charset="0"/>
                  </a:rPr>
                  <a:t>By:</a:t>
                </a:r>
              </a:p>
            </p:txBody>
          </p:sp>
          <p:sp>
            <p:nvSpPr>
              <p:cNvPr id="11" name="TextBox 10">
                <a:extLst>
                  <a:ext uri="{FF2B5EF4-FFF2-40B4-BE49-F238E27FC236}">
                    <a16:creationId xmlns:a16="http://schemas.microsoft.com/office/drawing/2014/main" id="{BAEE582F-C1D0-CB4C-7244-58A246DA1C6C}"/>
                  </a:ext>
                </a:extLst>
              </p:cNvPr>
              <p:cNvSpPr txBox="1"/>
              <p:nvPr userDrawn="1"/>
            </p:nvSpPr>
            <p:spPr>
              <a:xfrm>
                <a:off x="-950805" y="380055"/>
                <a:ext cx="439544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000" dirty="0">
                    <a:latin typeface="+mj-lt"/>
                    <a:ea typeface="Open Sans" panose="020B0606030504020204" pitchFamily="34" charset="0"/>
                    <a:cs typeface="Open Sans" panose="020B0606030504020204" pitchFamily="34" charset="0"/>
                  </a:rPr>
                  <a:t>.com</a:t>
                </a:r>
              </a:p>
            </p:txBody>
          </p:sp>
        </p:grpSp>
        <p:grpSp>
          <p:nvGrpSpPr>
            <p:cNvPr id="6" name="Group 5">
              <a:extLst>
                <a:ext uri="{FF2B5EF4-FFF2-40B4-BE49-F238E27FC236}">
                  <a16:creationId xmlns:a16="http://schemas.microsoft.com/office/drawing/2014/main" id="{F5C23839-F8D9-FC13-F695-5873F14BAF9B}"/>
                </a:ext>
              </a:extLst>
            </p:cNvPr>
            <p:cNvGrpSpPr/>
            <p:nvPr userDrawn="1"/>
          </p:nvGrpSpPr>
          <p:grpSpPr>
            <a:xfrm>
              <a:off x="-1719071" y="218885"/>
              <a:ext cx="1547194" cy="159662"/>
              <a:chOff x="757647" y="1021854"/>
              <a:chExt cx="5325710" cy="549583"/>
            </a:xfrm>
          </p:grpSpPr>
          <p:sp>
            <p:nvSpPr>
              <p:cNvPr id="7" name="Shape">
                <a:extLst>
                  <a:ext uri="{FF2B5EF4-FFF2-40B4-BE49-F238E27FC236}">
                    <a16:creationId xmlns:a16="http://schemas.microsoft.com/office/drawing/2014/main" id="{D2DFAADE-AEEE-67C4-E631-0A26CC2A0487}"/>
                  </a:ext>
                </a:extLst>
              </p:cNvPr>
              <p:cNvSpPr/>
              <p:nvPr userDrawn="1"/>
            </p:nvSpPr>
            <p:spPr>
              <a:xfrm>
                <a:off x="757647" y="1022945"/>
                <a:ext cx="4193833" cy="548492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0" y="2662"/>
                    </a:moveTo>
                    <a:lnTo>
                      <a:pt x="882" y="2662"/>
                    </a:lnTo>
                    <a:cubicBezTo>
                      <a:pt x="1028" y="2662"/>
                      <a:pt x="1163" y="2791"/>
                      <a:pt x="1280" y="3049"/>
                    </a:cubicBezTo>
                    <a:cubicBezTo>
                      <a:pt x="1398" y="3307"/>
                      <a:pt x="1500" y="3693"/>
                      <a:pt x="1584" y="4165"/>
                    </a:cubicBezTo>
                    <a:cubicBezTo>
                      <a:pt x="1668" y="4638"/>
                      <a:pt x="1730" y="5239"/>
                      <a:pt x="1775" y="5969"/>
                    </a:cubicBezTo>
                    <a:cubicBezTo>
                      <a:pt x="1820" y="6656"/>
                      <a:pt x="1842" y="7472"/>
                      <a:pt x="1842" y="8374"/>
                    </a:cubicBezTo>
                    <a:cubicBezTo>
                      <a:pt x="1842" y="9447"/>
                      <a:pt x="1814" y="10392"/>
                      <a:pt x="1763" y="11165"/>
                    </a:cubicBezTo>
                    <a:cubicBezTo>
                      <a:pt x="1707" y="11938"/>
                      <a:pt x="1634" y="12625"/>
                      <a:pt x="1544" y="13140"/>
                    </a:cubicBezTo>
                    <a:cubicBezTo>
                      <a:pt x="1455" y="13656"/>
                      <a:pt x="1348" y="14042"/>
                      <a:pt x="1224" y="14300"/>
                    </a:cubicBezTo>
                    <a:cubicBezTo>
                      <a:pt x="1101" y="14557"/>
                      <a:pt x="972" y="14686"/>
                      <a:pt x="837" y="14686"/>
                    </a:cubicBezTo>
                    <a:lnTo>
                      <a:pt x="590" y="14686"/>
                    </a:lnTo>
                    <a:lnTo>
                      <a:pt x="590" y="21299"/>
                    </a:lnTo>
                    <a:lnTo>
                      <a:pt x="0" y="21299"/>
                    </a:lnTo>
                    <a:lnTo>
                      <a:pt x="0" y="2662"/>
                    </a:lnTo>
                    <a:close/>
                    <a:moveTo>
                      <a:pt x="584" y="11251"/>
                    </a:moveTo>
                    <a:lnTo>
                      <a:pt x="798" y="11251"/>
                    </a:lnTo>
                    <a:cubicBezTo>
                      <a:pt x="854" y="11251"/>
                      <a:pt x="910" y="11208"/>
                      <a:pt x="966" y="11122"/>
                    </a:cubicBezTo>
                    <a:cubicBezTo>
                      <a:pt x="1022" y="11036"/>
                      <a:pt x="1067" y="10864"/>
                      <a:pt x="1106" y="10650"/>
                    </a:cubicBezTo>
                    <a:cubicBezTo>
                      <a:pt x="1146" y="10435"/>
                      <a:pt x="1179" y="10177"/>
                      <a:pt x="1202" y="9834"/>
                    </a:cubicBezTo>
                    <a:cubicBezTo>
                      <a:pt x="1224" y="9490"/>
                      <a:pt x="1241" y="9104"/>
                      <a:pt x="1241" y="8588"/>
                    </a:cubicBezTo>
                    <a:cubicBezTo>
                      <a:pt x="1241" y="7730"/>
                      <a:pt x="1202" y="7085"/>
                      <a:pt x="1129" y="6656"/>
                    </a:cubicBezTo>
                    <a:cubicBezTo>
                      <a:pt x="1050" y="6227"/>
                      <a:pt x="955" y="6012"/>
                      <a:pt x="826" y="6012"/>
                    </a:cubicBezTo>
                    <a:lnTo>
                      <a:pt x="590" y="6012"/>
                    </a:lnTo>
                    <a:lnTo>
                      <a:pt x="590" y="11251"/>
                    </a:lnTo>
                    <a:close/>
                    <a:moveTo>
                      <a:pt x="2179" y="21256"/>
                    </a:moveTo>
                    <a:lnTo>
                      <a:pt x="2179" y="7085"/>
                    </a:lnTo>
                    <a:lnTo>
                      <a:pt x="2628" y="7085"/>
                    </a:lnTo>
                    <a:lnTo>
                      <a:pt x="2685" y="9576"/>
                    </a:lnTo>
                    <a:cubicBezTo>
                      <a:pt x="2707" y="9233"/>
                      <a:pt x="2735" y="8889"/>
                      <a:pt x="2769" y="8546"/>
                    </a:cubicBezTo>
                    <a:cubicBezTo>
                      <a:pt x="2802" y="8202"/>
                      <a:pt x="2842" y="7901"/>
                      <a:pt x="2887" y="7644"/>
                    </a:cubicBezTo>
                    <a:cubicBezTo>
                      <a:pt x="2932" y="7386"/>
                      <a:pt x="2988" y="7171"/>
                      <a:pt x="3044" y="7043"/>
                    </a:cubicBezTo>
                    <a:cubicBezTo>
                      <a:pt x="3106" y="6871"/>
                      <a:pt x="3173" y="6828"/>
                      <a:pt x="3246" y="6828"/>
                    </a:cubicBezTo>
                    <a:cubicBezTo>
                      <a:pt x="3302" y="6828"/>
                      <a:pt x="3353" y="6871"/>
                      <a:pt x="3403" y="7000"/>
                    </a:cubicBezTo>
                    <a:cubicBezTo>
                      <a:pt x="3448" y="7128"/>
                      <a:pt x="3488" y="7214"/>
                      <a:pt x="3516" y="7386"/>
                    </a:cubicBezTo>
                    <a:lnTo>
                      <a:pt x="3426" y="10779"/>
                    </a:lnTo>
                    <a:cubicBezTo>
                      <a:pt x="3398" y="10650"/>
                      <a:pt x="3364" y="10564"/>
                      <a:pt x="3319" y="10435"/>
                    </a:cubicBezTo>
                    <a:cubicBezTo>
                      <a:pt x="3274" y="10349"/>
                      <a:pt x="3224" y="10306"/>
                      <a:pt x="3156" y="10306"/>
                    </a:cubicBezTo>
                    <a:cubicBezTo>
                      <a:pt x="3038" y="10306"/>
                      <a:pt x="2937" y="10607"/>
                      <a:pt x="2859" y="11208"/>
                    </a:cubicBezTo>
                    <a:cubicBezTo>
                      <a:pt x="2780" y="11809"/>
                      <a:pt x="2741" y="12840"/>
                      <a:pt x="2741" y="14257"/>
                    </a:cubicBezTo>
                    <a:lnTo>
                      <a:pt x="2741" y="21342"/>
                    </a:lnTo>
                    <a:lnTo>
                      <a:pt x="2179" y="21342"/>
                    </a:lnTo>
                    <a:close/>
                    <a:moveTo>
                      <a:pt x="5279" y="15416"/>
                    </a:moveTo>
                    <a:lnTo>
                      <a:pt x="4083" y="15416"/>
                    </a:lnTo>
                    <a:lnTo>
                      <a:pt x="4083" y="15545"/>
                    </a:lnTo>
                    <a:cubicBezTo>
                      <a:pt x="4083" y="16533"/>
                      <a:pt x="4134" y="17263"/>
                      <a:pt x="4235" y="17692"/>
                    </a:cubicBezTo>
                    <a:cubicBezTo>
                      <a:pt x="4336" y="18165"/>
                      <a:pt x="4459" y="18379"/>
                      <a:pt x="4611" y="18379"/>
                    </a:cubicBezTo>
                    <a:cubicBezTo>
                      <a:pt x="4718" y="18379"/>
                      <a:pt x="4807" y="18293"/>
                      <a:pt x="4886" y="18165"/>
                    </a:cubicBezTo>
                    <a:cubicBezTo>
                      <a:pt x="4965" y="17993"/>
                      <a:pt x="5032" y="17821"/>
                      <a:pt x="5088" y="17606"/>
                    </a:cubicBezTo>
                    <a:lnTo>
                      <a:pt x="5195" y="20612"/>
                    </a:lnTo>
                    <a:cubicBezTo>
                      <a:pt x="5128" y="20870"/>
                      <a:pt x="5038" y="21085"/>
                      <a:pt x="4931" y="21299"/>
                    </a:cubicBezTo>
                    <a:cubicBezTo>
                      <a:pt x="4824" y="21514"/>
                      <a:pt x="4695" y="21600"/>
                      <a:pt x="4538" y="21600"/>
                    </a:cubicBezTo>
                    <a:cubicBezTo>
                      <a:pt x="4398" y="21600"/>
                      <a:pt x="4268" y="21471"/>
                      <a:pt x="4145" y="21171"/>
                    </a:cubicBezTo>
                    <a:cubicBezTo>
                      <a:pt x="4021" y="20870"/>
                      <a:pt x="3909" y="20441"/>
                      <a:pt x="3819" y="19839"/>
                    </a:cubicBezTo>
                    <a:cubicBezTo>
                      <a:pt x="3724" y="19238"/>
                      <a:pt x="3651" y="18508"/>
                      <a:pt x="3594" y="17606"/>
                    </a:cubicBezTo>
                    <a:cubicBezTo>
                      <a:pt x="3538" y="16705"/>
                      <a:pt x="3510" y="15631"/>
                      <a:pt x="3510" y="14343"/>
                    </a:cubicBezTo>
                    <a:cubicBezTo>
                      <a:pt x="3510" y="13226"/>
                      <a:pt x="3533" y="12196"/>
                      <a:pt x="3578" y="11251"/>
                    </a:cubicBezTo>
                    <a:cubicBezTo>
                      <a:pt x="3622" y="10306"/>
                      <a:pt x="3684" y="9533"/>
                      <a:pt x="3768" y="8846"/>
                    </a:cubicBezTo>
                    <a:cubicBezTo>
                      <a:pt x="3853" y="8159"/>
                      <a:pt x="3948" y="7644"/>
                      <a:pt x="4066" y="7300"/>
                    </a:cubicBezTo>
                    <a:cubicBezTo>
                      <a:pt x="4178" y="6957"/>
                      <a:pt x="4308" y="6742"/>
                      <a:pt x="4448" y="6742"/>
                    </a:cubicBezTo>
                    <a:cubicBezTo>
                      <a:pt x="4701" y="6742"/>
                      <a:pt x="4903" y="7343"/>
                      <a:pt x="5060" y="8503"/>
                    </a:cubicBezTo>
                    <a:cubicBezTo>
                      <a:pt x="5212" y="9662"/>
                      <a:pt x="5290" y="11380"/>
                      <a:pt x="5290" y="13527"/>
                    </a:cubicBezTo>
                    <a:lnTo>
                      <a:pt x="5290" y="15416"/>
                    </a:lnTo>
                    <a:close/>
                    <a:moveTo>
                      <a:pt x="4695" y="12453"/>
                    </a:moveTo>
                    <a:cubicBezTo>
                      <a:pt x="4695" y="12110"/>
                      <a:pt x="4690" y="11809"/>
                      <a:pt x="4678" y="11466"/>
                    </a:cubicBezTo>
                    <a:cubicBezTo>
                      <a:pt x="4667" y="11165"/>
                      <a:pt x="4650" y="10864"/>
                      <a:pt x="4628" y="10607"/>
                    </a:cubicBezTo>
                    <a:cubicBezTo>
                      <a:pt x="4605" y="10349"/>
                      <a:pt x="4577" y="10177"/>
                      <a:pt x="4544" y="10006"/>
                    </a:cubicBezTo>
                    <a:cubicBezTo>
                      <a:pt x="4510" y="9877"/>
                      <a:pt x="4465" y="9791"/>
                      <a:pt x="4420" y="9791"/>
                    </a:cubicBezTo>
                    <a:cubicBezTo>
                      <a:pt x="4330" y="9791"/>
                      <a:pt x="4257" y="10049"/>
                      <a:pt x="4195" y="10521"/>
                    </a:cubicBezTo>
                    <a:cubicBezTo>
                      <a:pt x="4134" y="10993"/>
                      <a:pt x="4100" y="11637"/>
                      <a:pt x="4089" y="12496"/>
                    </a:cubicBezTo>
                    <a:lnTo>
                      <a:pt x="4695" y="12453"/>
                    </a:lnTo>
                    <a:close/>
                    <a:moveTo>
                      <a:pt x="6773" y="10693"/>
                    </a:moveTo>
                    <a:cubicBezTo>
                      <a:pt x="6706" y="10435"/>
                      <a:pt x="6633" y="10220"/>
                      <a:pt x="6554" y="10091"/>
                    </a:cubicBezTo>
                    <a:cubicBezTo>
                      <a:pt x="6476" y="9963"/>
                      <a:pt x="6402" y="9877"/>
                      <a:pt x="6329" y="9877"/>
                    </a:cubicBezTo>
                    <a:cubicBezTo>
                      <a:pt x="6262" y="9877"/>
                      <a:pt x="6206" y="9963"/>
                      <a:pt x="6167" y="10134"/>
                    </a:cubicBezTo>
                    <a:cubicBezTo>
                      <a:pt x="6127" y="10306"/>
                      <a:pt x="6105" y="10564"/>
                      <a:pt x="6105" y="10864"/>
                    </a:cubicBezTo>
                    <a:cubicBezTo>
                      <a:pt x="6105" y="11208"/>
                      <a:pt x="6127" y="11466"/>
                      <a:pt x="6167" y="11723"/>
                    </a:cubicBezTo>
                    <a:cubicBezTo>
                      <a:pt x="6206" y="11938"/>
                      <a:pt x="6285" y="12196"/>
                      <a:pt x="6402" y="12453"/>
                    </a:cubicBezTo>
                    <a:lnTo>
                      <a:pt x="6520" y="12711"/>
                    </a:lnTo>
                    <a:cubicBezTo>
                      <a:pt x="6672" y="13054"/>
                      <a:pt x="6790" y="13570"/>
                      <a:pt x="6869" y="14257"/>
                    </a:cubicBezTo>
                    <a:cubicBezTo>
                      <a:pt x="6947" y="14944"/>
                      <a:pt x="6987" y="15803"/>
                      <a:pt x="6987" y="16876"/>
                    </a:cubicBezTo>
                    <a:cubicBezTo>
                      <a:pt x="6987" y="17563"/>
                      <a:pt x="6970" y="18208"/>
                      <a:pt x="6930" y="18809"/>
                    </a:cubicBezTo>
                    <a:cubicBezTo>
                      <a:pt x="6891" y="19410"/>
                      <a:pt x="6835" y="19882"/>
                      <a:pt x="6768" y="20312"/>
                    </a:cubicBezTo>
                    <a:cubicBezTo>
                      <a:pt x="6695" y="20741"/>
                      <a:pt x="6610" y="21042"/>
                      <a:pt x="6515" y="21256"/>
                    </a:cubicBezTo>
                    <a:cubicBezTo>
                      <a:pt x="6414" y="21471"/>
                      <a:pt x="6307" y="21600"/>
                      <a:pt x="6183" y="21600"/>
                    </a:cubicBezTo>
                    <a:cubicBezTo>
                      <a:pt x="6054" y="21600"/>
                      <a:pt x="5936" y="21514"/>
                      <a:pt x="5835" y="21342"/>
                    </a:cubicBezTo>
                    <a:cubicBezTo>
                      <a:pt x="5734" y="21171"/>
                      <a:pt x="5639" y="20913"/>
                      <a:pt x="5554" y="20569"/>
                    </a:cubicBezTo>
                    <a:lnTo>
                      <a:pt x="5678" y="17435"/>
                    </a:lnTo>
                    <a:cubicBezTo>
                      <a:pt x="5751" y="17735"/>
                      <a:pt x="5830" y="17950"/>
                      <a:pt x="5914" y="18165"/>
                    </a:cubicBezTo>
                    <a:cubicBezTo>
                      <a:pt x="5993" y="18336"/>
                      <a:pt x="6077" y="18465"/>
                      <a:pt x="6161" y="18465"/>
                    </a:cubicBezTo>
                    <a:cubicBezTo>
                      <a:pt x="6256" y="18465"/>
                      <a:pt x="6329" y="18336"/>
                      <a:pt x="6369" y="18122"/>
                    </a:cubicBezTo>
                    <a:cubicBezTo>
                      <a:pt x="6408" y="17907"/>
                      <a:pt x="6431" y="17649"/>
                      <a:pt x="6431" y="17349"/>
                    </a:cubicBezTo>
                    <a:cubicBezTo>
                      <a:pt x="6431" y="17177"/>
                      <a:pt x="6425" y="17005"/>
                      <a:pt x="6419" y="16876"/>
                    </a:cubicBezTo>
                    <a:cubicBezTo>
                      <a:pt x="6408" y="16748"/>
                      <a:pt x="6397" y="16619"/>
                      <a:pt x="6369" y="16490"/>
                    </a:cubicBezTo>
                    <a:cubicBezTo>
                      <a:pt x="6346" y="16361"/>
                      <a:pt x="6313" y="16275"/>
                      <a:pt x="6268" y="16146"/>
                    </a:cubicBezTo>
                    <a:cubicBezTo>
                      <a:pt x="6223" y="16017"/>
                      <a:pt x="6172" y="15889"/>
                      <a:pt x="6105" y="15760"/>
                    </a:cubicBezTo>
                    <a:lnTo>
                      <a:pt x="5987" y="15502"/>
                    </a:lnTo>
                    <a:cubicBezTo>
                      <a:pt x="5835" y="15116"/>
                      <a:pt x="5723" y="14600"/>
                      <a:pt x="5656" y="13956"/>
                    </a:cubicBezTo>
                    <a:cubicBezTo>
                      <a:pt x="5588" y="13312"/>
                      <a:pt x="5549" y="12410"/>
                      <a:pt x="5549" y="11294"/>
                    </a:cubicBezTo>
                    <a:cubicBezTo>
                      <a:pt x="5549" y="10650"/>
                      <a:pt x="5566" y="10049"/>
                      <a:pt x="5599" y="9490"/>
                    </a:cubicBezTo>
                    <a:cubicBezTo>
                      <a:pt x="5633" y="8932"/>
                      <a:pt x="5684" y="8460"/>
                      <a:pt x="5745" y="8073"/>
                    </a:cubicBezTo>
                    <a:cubicBezTo>
                      <a:pt x="5807" y="7687"/>
                      <a:pt x="5886" y="7343"/>
                      <a:pt x="5976" y="7128"/>
                    </a:cubicBezTo>
                    <a:cubicBezTo>
                      <a:pt x="6066" y="6914"/>
                      <a:pt x="6172" y="6785"/>
                      <a:pt x="6290" y="6785"/>
                    </a:cubicBezTo>
                    <a:cubicBezTo>
                      <a:pt x="6408" y="6785"/>
                      <a:pt x="6520" y="6871"/>
                      <a:pt x="6622" y="7043"/>
                    </a:cubicBezTo>
                    <a:cubicBezTo>
                      <a:pt x="6723" y="7214"/>
                      <a:pt x="6812" y="7429"/>
                      <a:pt x="6897" y="7730"/>
                    </a:cubicBezTo>
                    <a:lnTo>
                      <a:pt x="6773" y="10693"/>
                    </a:lnTo>
                    <a:close/>
                    <a:moveTo>
                      <a:pt x="8992" y="15416"/>
                    </a:moveTo>
                    <a:lnTo>
                      <a:pt x="7795" y="15416"/>
                    </a:lnTo>
                    <a:lnTo>
                      <a:pt x="7795" y="15545"/>
                    </a:lnTo>
                    <a:cubicBezTo>
                      <a:pt x="7795" y="16533"/>
                      <a:pt x="7846" y="17263"/>
                      <a:pt x="7947" y="17692"/>
                    </a:cubicBezTo>
                    <a:cubicBezTo>
                      <a:pt x="8048" y="18165"/>
                      <a:pt x="8172" y="18379"/>
                      <a:pt x="8323" y="18379"/>
                    </a:cubicBezTo>
                    <a:cubicBezTo>
                      <a:pt x="8430" y="18379"/>
                      <a:pt x="8520" y="18293"/>
                      <a:pt x="8598" y="18165"/>
                    </a:cubicBezTo>
                    <a:cubicBezTo>
                      <a:pt x="8677" y="17993"/>
                      <a:pt x="8744" y="17821"/>
                      <a:pt x="8801" y="17606"/>
                    </a:cubicBezTo>
                    <a:lnTo>
                      <a:pt x="8907" y="20612"/>
                    </a:lnTo>
                    <a:cubicBezTo>
                      <a:pt x="8840" y="20870"/>
                      <a:pt x="8750" y="21085"/>
                      <a:pt x="8643" y="21299"/>
                    </a:cubicBezTo>
                    <a:cubicBezTo>
                      <a:pt x="8537" y="21514"/>
                      <a:pt x="8407" y="21600"/>
                      <a:pt x="8250" y="21600"/>
                    </a:cubicBezTo>
                    <a:cubicBezTo>
                      <a:pt x="8110" y="21600"/>
                      <a:pt x="7981" y="21471"/>
                      <a:pt x="7857" y="21171"/>
                    </a:cubicBezTo>
                    <a:cubicBezTo>
                      <a:pt x="7734" y="20870"/>
                      <a:pt x="7621" y="20441"/>
                      <a:pt x="7531" y="19839"/>
                    </a:cubicBezTo>
                    <a:cubicBezTo>
                      <a:pt x="7436" y="19238"/>
                      <a:pt x="7363" y="18508"/>
                      <a:pt x="7307" y="17606"/>
                    </a:cubicBezTo>
                    <a:cubicBezTo>
                      <a:pt x="7251" y="16705"/>
                      <a:pt x="7222" y="15631"/>
                      <a:pt x="7222" y="14343"/>
                    </a:cubicBezTo>
                    <a:cubicBezTo>
                      <a:pt x="7222" y="13226"/>
                      <a:pt x="7245" y="12196"/>
                      <a:pt x="7290" y="11251"/>
                    </a:cubicBezTo>
                    <a:cubicBezTo>
                      <a:pt x="7335" y="10306"/>
                      <a:pt x="7397" y="9533"/>
                      <a:pt x="7481" y="8846"/>
                    </a:cubicBezTo>
                    <a:cubicBezTo>
                      <a:pt x="7565" y="8159"/>
                      <a:pt x="7661" y="7644"/>
                      <a:pt x="7778" y="7300"/>
                    </a:cubicBezTo>
                    <a:cubicBezTo>
                      <a:pt x="7891" y="6957"/>
                      <a:pt x="8020" y="6742"/>
                      <a:pt x="8160" y="6742"/>
                    </a:cubicBezTo>
                    <a:cubicBezTo>
                      <a:pt x="8413" y="6742"/>
                      <a:pt x="8615" y="7343"/>
                      <a:pt x="8773" y="8503"/>
                    </a:cubicBezTo>
                    <a:cubicBezTo>
                      <a:pt x="8924" y="9662"/>
                      <a:pt x="9003" y="11380"/>
                      <a:pt x="9003" y="13527"/>
                    </a:cubicBezTo>
                    <a:lnTo>
                      <a:pt x="9003" y="15416"/>
                    </a:lnTo>
                    <a:close/>
                    <a:moveTo>
                      <a:pt x="8413" y="12453"/>
                    </a:moveTo>
                    <a:cubicBezTo>
                      <a:pt x="8413" y="12110"/>
                      <a:pt x="8407" y="11809"/>
                      <a:pt x="8396" y="11466"/>
                    </a:cubicBezTo>
                    <a:cubicBezTo>
                      <a:pt x="8385" y="11165"/>
                      <a:pt x="8368" y="10864"/>
                      <a:pt x="8346" y="10607"/>
                    </a:cubicBezTo>
                    <a:cubicBezTo>
                      <a:pt x="8323" y="10349"/>
                      <a:pt x="8295" y="10177"/>
                      <a:pt x="8261" y="10006"/>
                    </a:cubicBezTo>
                    <a:cubicBezTo>
                      <a:pt x="8228" y="9834"/>
                      <a:pt x="8183" y="9791"/>
                      <a:pt x="8138" y="9791"/>
                    </a:cubicBezTo>
                    <a:cubicBezTo>
                      <a:pt x="8048" y="9791"/>
                      <a:pt x="7975" y="10049"/>
                      <a:pt x="7913" y="10521"/>
                    </a:cubicBezTo>
                    <a:cubicBezTo>
                      <a:pt x="7851" y="10993"/>
                      <a:pt x="7818" y="11637"/>
                      <a:pt x="7807" y="12496"/>
                    </a:cubicBezTo>
                    <a:lnTo>
                      <a:pt x="8413" y="12453"/>
                    </a:lnTo>
                    <a:close/>
                    <a:moveTo>
                      <a:pt x="9913" y="21256"/>
                    </a:moveTo>
                    <a:lnTo>
                      <a:pt x="9340" y="21256"/>
                    </a:lnTo>
                    <a:lnTo>
                      <a:pt x="9340" y="7085"/>
                    </a:lnTo>
                    <a:lnTo>
                      <a:pt x="9783" y="7085"/>
                    </a:lnTo>
                    <a:lnTo>
                      <a:pt x="9851" y="8846"/>
                    </a:lnTo>
                    <a:cubicBezTo>
                      <a:pt x="9935" y="8202"/>
                      <a:pt x="10025" y="7687"/>
                      <a:pt x="10126" y="7300"/>
                    </a:cubicBezTo>
                    <a:cubicBezTo>
                      <a:pt x="10227" y="6914"/>
                      <a:pt x="10339" y="6742"/>
                      <a:pt x="10463" y="6742"/>
                    </a:cubicBezTo>
                    <a:cubicBezTo>
                      <a:pt x="10671" y="6742"/>
                      <a:pt x="10828" y="7171"/>
                      <a:pt x="10940" y="8030"/>
                    </a:cubicBezTo>
                    <a:cubicBezTo>
                      <a:pt x="11053" y="8889"/>
                      <a:pt x="11109" y="10177"/>
                      <a:pt x="11109" y="11852"/>
                    </a:cubicBezTo>
                    <a:lnTo>
                      <a:pt x="11109" y="21214"/>
                    </a:lnTo>
                    <a:lnTo>
                      <a:pt x="10536" y="21214"/>
                    </a:lnTo>
                    <a:lnTo>
                      <a:pt x="10536" y="12281"/>
                    </a:lnTo>
                    <a:cubicBezTo>
                      <a:pt x="10536" y="11594"/>
                      <a:pt x="10514" y="11036"/>
                      <a:pt x="10474" y="10650"/>
                    </a:cubicBezTo>
                    <a:cubicBezTo>
                      <a:pt x="10429" y="10263"/>
                      <a:pt x="10368" y="10048"/>
                      <a:pt x="10289" y="10048"/>
                    </a:cubicBezTo>
                    <a:cubicBezTo>
                      <a:pt x="10227" y="10048"/>
                      <a:pt x="10160" y="10177"/>
                      <a:pt x="10092" y="10478"/>
                    </a:cubicBezTo>
                    <a:cubicBezTo>
                      <a:pt x="10025" y="10736"/>
                      <a:pt x="9963" y="11122"/>
                      <a:pt x="9913" y="11551"/>
                    </a:cubicBezTo>
                    <a:lnTo>
                      <a:pt x="9913" y="21256"/>
                    </a:lnTo>
                    <a:close/>
                    <a:moveTo>
                      <a:pt x="12687" y="10220"/>
                    </a:moveTo>
                    <a:lnTo>
                      <a:pt x="12215" y="10220"/>
                    </a:lnTo>
                    <a:lnTo>
                      <a:pt x="12215" y="16189"/>
                    </a:lnTo>
                    <a:cubicBezTo>
                      <a:pt x="12215" y="16833"/>
                      <a:pt x="12232" y="17306"/>
                      <a:pt x="12271" y="17563"/>
                    </a:cubicBezTo>
                    <a:cubicBezTo>
                      <a:pt x="12311" y="17821"/>
                      <a:pt x="12361" y="17950"/>
                      <a:pt x="12429" y="17950"/>
                    </a:cubicBezTo>
                    <a:cubicBezTo>
                      <a:pt x="12479" y="17950"/>
                      <a:pt x="12530" y="17907"/>
                      <a:pt x="12580" y="17821"/>
                    </a:cubicBezTo>
                    <a:cubicBezTo>
                      <a:pt x="12631" y="17735"/>
                      <a:pt x="12670" y="17649"/>
                      <a:pt x="12698" y="17478"/>
                    </a:cubicBezTo>
                    <a:lnTo>
                      <a:pt x="12783" y="20441"/>
                    </a:lnTo>
                    <a:cubicBezTo>
                      <a:pt x="12738" y="20612"/>
                      <a:pt x="12670" y="20784"/>
                      <a:pt x="12586" y="20956"/>
                    </a:cubicBezTo>
                    <a:cubicBezTo>
                      <a:pt x="12496" y="21128"/>
                      <a:pt x="12401" y="21213"/>
                      <a:pt x="12305" y="21213"/>
                    </a:cubicBezTo>
                    <a:cubicBezTo>
                      <a:pt x="12064" y="21213"/>
                      <a:pt x="11895" y="20870"/>
                      <a:pt x="11800" y="20140"/>
                    </a:cubicBezTo>
                    <a:cubicBezTo>
                      <a:pt x="11699" y="19453"/>
                      <a:pt x="11654" y="18379"/>
                      <a:pt x="11654" y="16919"/>
                    </a:cubicBezTo>
                    <a:lnTo>
                      <a:pt x="11654" y="10220"/>
                    </a:lnTo>
                    <a:lnTo>
                      <a:pt x="11362" y="10220"/>
                    </a:lnTo>
                    <a:lnTo>
                      <a:pt x="11362" y="7085"/>
                    </a:lnTo>
                    <a:lnTo>
                      <a:pt x="11654" y="7085"/>
                    </a:lnTo>
                    <a:lnTo>
                      <a:pt x="11654" y="2791"/>
                    </a:lnTo>
                    <a:lnTo>
                      <a:pt x="12221" y="2791"/>
                    </a:lnTo>
                    <a:lnTo>
                      <a:pt x="12221" y="7085"/>
                    </a:lnTo>
                    <a:lnTo>
                      <a:pt x="12693" y="7085"/>
                    </a:lnTo>
                    <a:lnTo>
                      <a:pt x="12693" y="10220"/>
                    </a:lnTo>
                    <a:close/>
                    <a:moveTo>
                      <a:pt x="13069" y="8331"/>
                    </a:moveTo>
                    <a:cubicBezTo>
                      <a:pt x="13176" y="7858"/>
                      <a:pt x="13294" y="7472"/>
                      <a:pt x="13428" y="7214"/>
                    </a:cubicBezTo>
                    <a:cubicBezTo>
                      <a:pt x="13563" y="6914"/>
                      <a:pt x="13698" y="6785"/>
                      <a:pt x="13833" y="6785"/>
                    </a:cubicBezTo>
                    <a:cubicBezTo>
                      <a:pt x="14063" y="6785"/>
                      <a:pt x="14243" y="7214"/>
                      <a:pt x="14383" y="8073"/>
                    </a:cubicBezTo>
                    <a:cubicBezTo>
                      <a:pt x="14524" y="8932"/>
                      <a:pt x="14591" y="10263"/>
                      <a:pt x="14591" y="12110"/>
                    </a:cubicBezTo>
                    <a:lnTo>
                      <a:pt x="14591" y="21299"/>
                    </a:lnTo>
                    <a:lnTo>
                      <a:pt x="14153" y="21299"/>
                    </a:lnTo>
                    <a:lnTo>
                      <a:pt x="14102" y="19882"/>
                    </a:lnTo>
                    <a:lnTo>
                      <a:pt x="14085" y="19882"/>
                    </a:lnTo>
                    <a:cubicBezTo>
                      <a:pt x="14035" y="20398"/>
                      <a:pt x="13962" y="20827"/>
                      <a:pt x="13872" y="21128"/>
                    </a:cubicBezTo>
                    <a:cubicBezTo>
                      <a:pt x="13782" y="21471"/>
                      <a:pt x="13676" y="21600"/>
                      <a:pt x="13552" y="21600"/>
                    </a:cubicBezTo>
                    <a:cubicBezTo>
                      <a:pt x="13445" y="21600"/>
                      <a:pt x="13355" y="21471"/>
                      <a:pt x="13277" y="21256"/>
                    </a:cubicBezTo>
                    <a:cubicBezTo>
                      <a:pt x="13198" y="21042"/>
                      <a:pt x="13131" y="20698"/>
                      <a:pt x="13080" y="20312"/>
                    </a:cubicBezTo>
                    <a:cubicBezTo>
                      <a:pt x="13030" y="19925"/>
                      <a:pt x="12990" y="19453"/>
                      <a:pt x="12962" y="18895"/>
                    </a:cubicBezTo>
                    <a:cubicBezTo>
                      <a:pt x="12934" y="18336"/>
                      <a:pt x="12923" y="17778"/>
                      <a:pt x="12923" y="17177"/>
                    </a:cubicBezTo>
                    <a:cubicBezTo>
                      <a:pt x="12923" y="16361"/>
                      <a:pt x="12945" y="15631"/>
                      <a:pt x="12996" y="15073"/>
                    </a:cubicBezTo>
                    <a:cubicBezTo>
                      <a:pt x="13041" y="14472"/>
                      <a:pt x="13108" y="13999"/>
                      <a:pt x="13187" y="13613"/>
                    </a:cubicBezTo>
                    <a:cubicBezTo>
                      <a:pt x="13266" y="13226"/>
                      <a:pt x="13361" y="12969"/>
                      <a:pt x="13473" y="12797"/>
                    </a:cubicBezTo>
                    <a:cubicBezTo>
                      <a:pt x="13580" y="12625"/>
                      <a:pt x="13698" y="12539"/>
                      <a:pt x="13822" y="12539"/>
                    </a:cubicBezTo>
                    <a:lnTo>
                      <a:pt x="14012" y="12539"/>
                    </a:lnTo>
                    <a:lnTo>
                      <a:pt x="14012" y="11766"/>
                    </a:lnTo>
                    <a:cubicBezTo>
                      <a:pt x="14012" y="11251"/>
                      <a:pt x="13990" y="10821"/>
                      <a:pt x="13939" y="10564"/>
                    </a:cubicBezTo>
                    <a:cubicBezTo>
                      <a:pt x="13889" y="10263"/>
                      <a:pt x="13822" y="10134"/>
                      <a:pt x="13732" y="10134"/>
                    </a:cubicBezTo>
                    <a:cubicBezTo>
                      <a:pt x="13653" y="10134"/>
                      <a:pt x="13580" y="10220"/>
                      <a:pt x="13501" y="10392"/>
                    </a:cubicBezTo>
                    <a:cubicBezTo>
                      <a:pt x="13428" y="10564"/>
                      <a:pt x="13344" y="10864"/>
                      <a:pt x="13254" y="11251"/>
                    </a:cubicBezTo>
                    <a:lnTo>
                      <a:pt x="13069" y="8331"/>
                    </a:lnTo>
                    <a:close/>
                    <a:moveTo>
                      <a:pt x="14024" y="15116"/>
                    </a:moveTo>
                    <a:lnTo>
                      <a:pt x="13895" y="15159"/>
                    </a:lnTo>
                    <a:cubicBezTo>
                      <a:pt x="13822" y="15159"/>
                      <a:pt x="13760" y="15245"/>
                      <a:pt x="13715" y="15330"/>
                    </a:cubicBezTo>
                    <a:cubicBezTo>
                      <a:pt x="13664" y="15416"/>
                      <a:pt x="13625" y="15545"/>
                      <a:pt x="13597" y="15717"/>
                    </a:cubicBezTo>
                    <a:cubicBezTo>
                      <a:pt x="13569" y="15846"/>
                      <a:pt x="13546" y="16060"/>
                      <a:pt x="13535" y="16232"/>
                    </a:cubicBezTo>
                    <a:cubicBezTo>
                      <a:pt x="13524" y="16447"/>
                      <a:pt x="13518" y="16662"/>
                      <a:pt x="13518" y="16876"/>
                    </a:cubicBezTo>
                    <a:cubicBezTo>
                      <a:pt x="13518" y="17478"/>
                      <a:pt x="13541" y="17907"/>
                      <a:pt x="13591" y="18122"/>
                    </a:cubicBezTo>
                    <a:cubicBezTo>
                      <a:pt x="13636" y="18336"/>
                      <a:pt x="13692" y="18465"/>
                      <a:pt x="13754" y="18465"/>
                    </a:cubicBezTo>
                    <a:cubicBezTo>
                      <a:pt x="13816" y="18465"/>
                      <a:pt x="13872" y="18336"/>
                      <a:pt x="13923" y="18036"/>
                    </a:cubicBezTo>
                    <a:cubicBezTo>
                      <a:pt x="13973" y="17778"/>
                      <a:pt x="14007" y="17478"/>
                      <a:pt x="14029" y="17134"/>
                    </a:cubicBezTo>
                    <a:lnTo>
                      <a:pt x="14029" y="15116"/>
                    </a:lnTo>
                    <a:close/>
                    <a:moveTo>
                      <a:pt x="16192" y="10220"/>
                    </a:moveTo>
                    <a:lnTo>
                      <a:pt x="15720" y="10220"/>
                    </a:lnTo>
                    <a:lnTo>
                      <a:pt x="15720" y="16189"/>
                    </a:lnTo>
                    <a:cubicBezTo>
                      <a:pt x="15720" y="16833"/>
                      <a:pt x="15737" y="17306"/>
                      <a:pt x="15776" y="17563"/>
                    </a:cubicBezTo>
                    <a:cubicBezTo>
                      <a:pt x="15815" y="17821"/>
                      <a:pt x="15866" y="17950"/>
                      <a:pt x="15933" y="17950"/>
                    </a:cubicBezTo>
                    <a:cubicBezTo>
                      <a:pt x="15984" y="17950"/>
                      <a:pt x="16034" y="17907"/>
                      <a:pt x="16085" y="17821"/>
                    </a:cubicBezTo>
                    <a:cubicBezTo>
                      <a:pt x="16135" y="17735"/>
                      <a:pt x="16175" y="17649"/>
                      <a:pt x="16203" y="17478"/>
                    </a:cubicBezTo>
                    <a:lnTo>
                      <a:pt x="16287" y="20441"/>
                    </a:lnTo>
                    <a:cubicBezTo>
                      <a:pt x="16242" y="20612"/>
                      <a:pt x="16175" y="20784"/>
                      <a:pt x="16090" y="20956"/>
                    </a:cubicBezTo>
                    <a:cubicBezTo>
                      <a:pt x="16001" y="21128"/>
                      <a:pt x="15905" y="21213"/>
                      <a:pt x="15810" y="21213"/>
                    </a:cubicBezTo>
                    <a:cubicBezTo>
                      <a:pt x="15568" y="21213"/>
                      <a:pt x="15400" y="20870"/>
                      <a:pt x="15304" y="20140"/>
                    </a:cubicBezTo>
                    <a:cubicBezTo>
                      <a:pt x="15203" y="19453"/>
                      <a:pt x="15158" y="18379"/>
                      <a:pt x="15158" y="16919"/>
                    </a:cubicBezTo>
                    <a:lnTo>
                      <a:pt x="15158" y="10220"/>
                    </a:lnTo>
                    <a:lnTo>
                      <a:pt x="14866" y="10220"/>
                    </a:lnTo>
                    <a:lnTo>
                      <a:pt x="14866" y="7085"/>
                    </a:lnTo>
                    <a:lnTo>
                      <a:pt x="15158" y="7085"/>
                    </a:lnTo>
                    <a:lnTo>
                      <a:pt x="15158" y="2791"/>
                    </a:lnTo>
                    <a:lnTo>
                      <a:pt x="15725" y="2791"/>
                    </a:lnTo>
                    <a:lnTo>
                      <a:pt x="15725" y="7085"/>
                    </a:lnTo>
                    <a:lnTo>
                      <a:pt x="16197" y="7085"/>
                    </a:lnTo>
                    <a:lnTo>
                      <a:pt x="16197" y="10220"/>
                    </a:lnTo>
                    <a:close/>
                    <a:moveTo>
                      <a:pt x="16871" y="4294"/>
                    </a:moveTo>
                    <a:cubicBezTo>
                      <a:pt x="16776" y="4294"/>
                      <a:pt x="16697" y="4080"/>
                      <a:pt x="16646" y="3650"/>
                    </a:cubicBezTo>
                    <a:cubicBezTo>
                      <a:pt x="16596" y="3221"/>
                      <a:pt x="16568" y="2705"/>
                      <a:pt x="16568" y="2147"/>
                    </a:cubicBezTo>
                    <a:cubicBezTo>
                      <a:pt x="16568" y="1546"/>
                      <a:pt x="16596" y="1031"/>
                      <a:pt x="16646" y="644"/>
                    </a:cubicBezTo>
                    <a:cubicBezTo>
                      <a:pt x="16697" y="215"/>
                      <a:pt x="16776" y="0"/>
                      <a:pt x="16866" y="0"/>
                    </a:cubicBezTo>
                    <a:cubicBezTo>
                      <a:pt x="16961" y="0"/>
                      <a:pt x="17034" y="215"/>
                      <a:pt x="17085" y="601"/>
                    </a:cubicBezTo>
                    <a:cubicBezTo>
                      <a:pt x="17135" y="1031"/>
                      <a:pt x="17163" y="1546"/>
                      <a:pt x="17163" y="2147"/>
                    </a:cubicBezTo>
                    <a:cubicBezTo>
                      <a:pt x="17163" y="2748"/>
                      <a:pt x="17135" y="3264"/>
                      <a:pt x="17085" y="3693"/>
                    </a:cubicBezTo>
                    <a:cubicBezTo>
                      <a:pt x="17045" y="4122"/>
                      <a:pt x="16972" y="4294"/>
                      <a:pt x="16871" y="4294"/>
                    </a:cubicBezTo>
                    <a:close/>
                    <a:moveTo>
                      <a:pt x="16585" y="21256"/>
                    </a:moveTo>
                    <a:lnTo>
                      <a:pt x="16585" y="7085"/>
                    </a:lnTo>
                    <a:lnTo>
                      <a:pt x="17158" y="7085"/>
                    </a:lnTo>
                    <a:lnTo>
                      <a:pt x="17158" y="21256"/>
                    </a:lnTo>
                    <a:lnTo>
                      <a:pt x="16585" y="21256"/>
                    </a:lnTo>
                    <a:close/>
                    <a:moveTo>
                      <a:pt x="19477" y="14085"/>
                    </a:moveTo>
                    <a:cubicBezTo>
                      <a:pt x="19477" y="15245"/>
                      <a:pt x="19455" y="16275"/>
                      <a:pt x="19404" y="17220"/>
                    </a:cubicBezTo>
                    <a:cubicBezTo>
                      <a:pt x="19354" y="18165"/>
                      <a:pt x="19286" y="18938"/>
                      <a:pt x="19196" y="19582"/>
                    </a:cubicBezTo>
                    <a:cubicBezTo>
                      <a:pt x="19106" y="20226"/>
                      <a:pt x="19005" y="20741"/>
                      <a:pt x="18887" y="21085"/>
                    </a:cubicBezTo>
                    <a:cubicBezTo>
                      <a:pt x="18769" y="21428"/>
                      <a:pt x="18640" y="21600"/>
                      <a:pt x="18505" y="21600"/>
                    </a:cubicBezTo>
                    <a:cubicBezTo>
                      <a:pt x="18371" y="21600"/>
                      <a:pt x="18241" y="21428"/>
                      <a:pt x="18124" y="21128"/>
                    </a:cubicBezTo>
                    <a:cubicBezTo>
                      <a:pt x="18006" y="20784"/>
                      <a:pt x="17905" y="20355"/>
                      <a:pt x="17820" y="19711"/>
                    </a:cubicBezTo>
                    <a:cubicBezTo>
                      <a:pt x="17736" y="19109"/>
                      <a:pt x="17669" y="18336"/>
                      <a:pt x="17618" y="17435"/>
                    </a:cubicBezTo>
                    <a:cubicBezTo>
                      <a:pt x="17568" y="16533"/>
                      <a:pt x="17545" y="15502"/>
                      <a:pt x="17545" y="14386"/>
                    </a:cubicBezTo>
                    <a:cubicBezTo>
                      <a:pt x="17545" y="13183"/>
                      <a:pt x="17568" y="12110"/>
                      <a:pt x="17618" y="11165"/>
                    </a:cubicBezTo>
                    <a:cubicBezTo>
                      <a:pt x="17669" y="10220"/>
                      <a:pt x="17736" y="9404"/>
                      <a:pt x="17826" y="8760"/>
                    </a:cubicBezTo>
                    <a:cubicBezTo>
                      <a:pt x="17916" y="8116"/>
                      <a:pt x="18017" y="7601"/>
                      <a:pt x="18135" y="7257"/>
                    </a:cubicBezTo>
                    <a:cubicBezTo>
                      <a:pt x="18253" y="6914"/>
                      <a:pt x="18382" y="6742"/>
                      <a:pt x="18517" y="6742"/>
                    </a:cubicBezTo>
                    <a:cubicBezTo>
                      <a:pt x="18651" y="6742"/>
                      <a:pt x="18781" y="6914"/>
                      <a:pt x="18899" y="7214"/>
                    </a:cubicBezTo>
                    <a:cubicBezTo>
                      <a:pt x="19017" y="7515"/>
                      <a:pt x="19118" y="7987"/>
                      <a:pt x="19202" y="8631"/>
                    </a:cubicBezTo>
                    <a:cubicBezTo>
                      <a:pt x="19286" y="9233"/>
                      <a:pt x="19354" y="10006"/>
                      <a:pt x="19404" y="10907"/>
                    </a:cubicBezTo>
                    <a:cubicBezTo>
                      <a:pt x="19455" y="11809"/>
                      <a:pt x="19477" y="12883"/>
                      <a:pt x="19477" y="14085"/>
                    </a:cubicBezTo>
                    <a:close/>
                    <a:moveTo>
                      <a:pt x="18893" y="14214"/>
                    </a:moveTo>
                    <a:cubicBezTo>
                      <a:pt x="18893" y="13441"/>
                      <a:pt x="18882" y="12797"/>
                      <a:pt x="18865" y="12239"/>
                    </a:cubicBezTo>
                    <a:cubicBezTo>
                      <a:pt x="18842" y="11680"/>
                      <a:pt x="18814" y="11251"/>
                      <a:pt x="18781" y="10907"/>
                    </a:cubicBezTo>
                    <a:cubicBezTo>
                      <a:pt x="18747" y="10564"/>
                      <a:pt x="18702" y="10306"/>
                      <a:pt x="18657" y="10134"/>
                    </a:cubicBezTo>
                    <a:cubicBezTo>
                      <a:pt x="18612" y="9963"/>
                      <a:pt x="18562" y="9920"/>
                      <a:pt x="18517" y="9920"/>
                    </a:cubicBezTo>
                    <a:cubicBezTo>
                      <a:pt x="18466" y="9920"/>
                      <a:pt x="18421" y="10006"/>
                      <a:pt x="18376" y="10134"/>
                    </a:cubicBezTo>
                    <a:cubicBezTo>
                      <a:pt x="18331" y="10263"/>
                      <a:pt x="18292" y="10521"/>
                      <a:pt x="18258" y="10821"/>
                    </a:cubicBezTo>
                    <a:cubicBezTo>
                      <a:pt x="18225" y="11165"/>
                      <a:pt x="18197" y="11594"/>
                      <a:pt x="18174" y="12153"/>
                    </a:cubicBezTo>
                    <a:cubicBezTo>
                      <a:pt x="18152" y="12711"/>
                      <a:pt x="18146" y="13355"/>
                      <a:pt x="18146" y="14214"/>
                    </a:cubicBezTo>
                    <a:cubicBezTo>
                      <a:pt x="18146" y="15631"/>
                      <a:pt x="18185" y="16705"/>
                      <a:pt x="18264" y="17349"/>
                    </a:cubicBezTo>
                    <a:cubicBezTo>
                      <a:pt x="18343" y="18036"/>
                      <a:pt x="18432" y="18336"/>
                      <a:pt x="18528" y="18336"/>
                    </a:cubicBezTo>
                    <a:cubicBezTo>
                      <a:pt x="18578" y="18336"/>
                      <a:pt x="18623" y="18250"/>
                      <a:pt x="18668" y="18122"/>
                    </a:cubicBezTo>
                    <a:cubicBezTo>
                      <a:pt x="18713" y="17993"/>
                      <a:pt x="18753" y="17735"/>
                      <a:pt x="18786" y="17435"/>
                    </a:cubicBezTo>
                    <a:cubicBezTo>
                      <a:pt x="18820" y="17091"/>
                      <a:pt x="18848" y="16662"/>
                      <a:pt x="18871" y="16146"/>
                    </a:cubicBezTo>
                    <a:cubicBezTo>
                      <a:pt x="18882" y="15631"/>
                      <a:pt x="18893" y="14987"/>
                      <a:pt x="18893" y="14214"/>
                    </a:cubicBezTo>
                    <a:close/>
                    <a:moveTo>
                      <a:pt x="20404" y="21256"/>
                    </a:moveTo>
                    <a:lnTo>
                      <a:pt x="19831" y="21256"/>
                    </a:lnTo>
                    <a:lnTo>
                      <a:pt x="19831" y="7085"/>
                    </a:lnTo>
                    <a:lnTo>
                      <a:pt x="20275" y="7085"/>
                    </a:lnTo>
                    <a:lnTo>
                      <a:pt x="20342" y="8846"/>
                    </a:lnTo>
                    <a:cubicBezTo>
                      <a:pt x="20426" y="8202"/>
                      <a:pt x="20516" y="7687"/>
                      <a:pt x="20617" y="7300"/>
                    </a:cubicBezTo>
                    <a:cubicBezTo>
                      <a:pt x="20718" y="6914"/>
                      <a:pt x="20831" y="6742"/>
                      <a:pt x="20954" y="6742"/>
                    </a:cubicBezTo>
                    <a:cubicBezTo>
                      <a:pt x="21162" y="6742"/>
                      <a:pt x="21319" y="7171"/>
                      <a:pt x="21432" y="8030"/>
                    </a:cubicBezTo>
                    <a:cubicBezTo>
                      <a:pt x="21544" y="8889"/>
                      <a:pt x="21600" y="10177"/>
                      <a:pt x="21600" y="11852"/>
                    </a:cubicBezTo>
                    <a:lnTo>
                      <a:pt x="21600" y="21214"/>
                    </a:lnTo>
                    <a:lnTo>
                      <a:pt x="21027" y="21214"/>
                    </a:lnTo>
                    <a:lnTo>
                      <a:pt x="21027" y="12281"/>
                    </a:lnTo>
                    <a:cubicBezTo>
                      <a:pt x="21027" y="11594"/>
                      <a:pt x="21005" y="11036"/>
                      <a:pt x="20965" y="10650"/>
                    </a:cubicBezTo>
                    <a:cubicBezTo>
                      <a:pt x="20920" y="10263"/>
                      <a:pt x="20859" y="10048"/>
                      <a:pt x="20780" y="10048"/>
                    </a:cubicBezTo>
                    <a:cubicBezTo>
                      <a:pt x="20718" y="10048"/>
                      <a:pt x="20651" y="10177"/>
                      <a:pt x="20583" y="10478"/>
                    </a:cubicBezTo>
                    <a:cubicBezTo>
                      <a:pt x="20516" y="10736"/>
                      <a:pt x="20454" y="11122"/>
                      <a:pt x="20404" y="11551"/>
                    </a:cubicBezTo>
                    <a:lnTo>
                      <a:pt x="20404" y="21256"/>
                    </a:lnTo>
                    <a:close/>
                  </a:path>
                </a:pathLst>
              </a:custGeom>
              <a:solidFill>
                <a:srgbClr val="002033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/>
              </a:p>
            </p:txBody>
          </p:sp>
          <p:sp>
            <p:nvSpPr>
              <p:cNvPr id="8" name="Shape">
                <a:extLst>
                  <a:ext uri="{FF2B5EF4-FFF2-40B4-BE49-F238E27FC236}">
                    <a16:creationId xmlns:a16="http://schemas.microsoft.com/office/drawing/2014/main" id="{285A82B9-C48D-490D-BB56-464D7C52CC8C}"/>
                  </a:ext>
                </a:extLst>
              </p:cNvPr>
              <p:cNvSpPr/>
              <p:nvPr userDrawn="1"/>
            </p:nvSpPr>
            <p:spPr>
              <a:xfrm>
                <a:off x="5032172" y="1021854"/>
                <a:ext cx="1051185" cy="549583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15954" y="0"/>
                    </a:moveTo>
                    <a:cubicBezTo>
                      <a:pt x="13287" y="0"/>
                      <a:pt x="11002" y="3514"/>
                      <a:pt x="10441" y="8443"/>
                    </a:cubicBezTo>
                    <a:cubicBezTo>
                      <a:pt x="9052" y="8229"/>
                      <a:pt x="6050" y="7757"/>
                      <a:pt x="5198" y="7671"/>
                    </a:cubicBezTo>
                    <a:cubicBezTo>
                      <a:pt x="5154" y="7671"/>
                      <a:pt x="5109" y="7671"/>
                      <a:pt x="5041" y="7671"/>
                    </a:cubicBezTo>
                    <a:cubicBezTo>
                      <a:pt x="4638" y="7671"/>
                      <a:pt x="4280" y="7886"/>
                      <a:pt x="4033" y="8357"/>
                    </a:cubicBezTo>
                    <a:cubicBezTo>
                      <a:pt x="3563" y="9214"/>
                      <a:pt x="3563" y="10457"/>
                      <a:pt x="3563" y="10843"/>
                    </a:cubicBezTo>
                    <a:cubicBezTo>
                      <a:pt x="3563" y="11271"/>
                      <a:pt x="3563" y="12514"/>
                      <a:pt x="4033" y="13329"/>
                    </a:cubicBezTo>
                    <a:cubicBezTo>
                      <a:pt x="4280" y="13800"/>
                      <a:pt x="4638" y="14014"/>
                      <a:pt x="5041" y="14014"/>
                    </a:cubicBezTo>
                    <a:cubicBezTo>
                      <a:pt x="5086" y="14014"/>
                      <a:pt x="5131" y="14014"/>
                      <a:pt x="5198" y="14014"/>
                    </a:cubicBezTo>
                    <a:cubicBezTo>
                      <a:pt x="5803" y="13929"/>
                      <a:pt x="7417" y="13714"/>
                      <a:pt x="8313" y="13543"/>
                    </a:cubicBezTo>
                    <a:lnTo>
                      <a:pt x="9657" y="13329"/>
                    </a:lnTo>
                    <a:cubicBezTo>
                      <a:pt x="9971" y="13286"/>
                      <a:pt x="10262" y="13243"/>
                      <a:pt x="10464" y="13200"/>
                    </a:cubicBezTo>
                    <a:cubicBezTo>
                      <a:pt x="11046" y="18043"/>
                      <a:pt x="13332" y="21557"/>
                      <a:pt x="15954" y="21557"/>
                    </a:cubicBezTo>
                    <a:cubicBezTo>
                      <a:pt x="19068" y="21557"/>
                      <a:pt x="21600" y="16714"/>
                      <a:pt x="21600" y="10757"/>
                    </a:cubicBezTo>
                    <a:cubicBezTo>
                      <a:pt x="21600" y="4843"/>
                      <a:pt x="19068" y="0"/>
                      <a:pt x="15954" y="0"/>
                    </a:cubicBezTo>
                    <a:close/>
                    <a:moveTo>
                      <a:pt x="15954" y="17229"/>
                    </a:moveTo>
                    <a:cubicBezTo>
                      <a:pt x="14094" y="17229"/>
                      <a:pt x="12593" y="14357"/>
                      <a:pt x="12593" y="10800"/>
                    </a:cubicBezTo>
                    <a:cubicBezTo>
                      <a:pt x="12593" y="7243"/>
                      <a:pt x="14094" y="4371"/>
                      <a:pt x="15954" y="4371"/>
                    </a:cubicBezTo>
                    <a:cubicBezTo>
                      <a:pt x="17813" y="4371"/>
                      <a:pt x="19315" y="7243"/>
                      <a:pt x="19315" y="10800"/>
                    </a:cubicBezTo>
                    <a:cubicBezTo>
                      <a:pt x="19315" y="14357"/>
                      <a:pt x="17813" y="17229"/>
                      <a:pt x="15954" y="17229"/>
                    </a:cubicBezTo>
                    <a:close/>
                    <a:moveTo>
                      <a:pt x="9007" y="15514"/>
                    </a:moveTo>
                    <a:lnTo>
                      <a:pt x="9007" y="20014"/>
                    </a:lnTo>
                    <a:cubicBezTo>
                      <a:pt x="8627" y="20443"/>
                      <a:pt x="8134" y="20786"/>
                      <a:pt x="7506" y="21129"/>
                    </a:cubicBezTo>
                    <a:cubicBezTo>
                      <a:pt x="6879" y="21429"/>
                      <a:pt x="6207" y="21600"/>
                      <a:pt x="5467" y="21600"/>
                    </a:cubicBezTo>
                    <a:cubicBezTo>
                      <a:pt x="4324" y="21600"/>
                      <a:pt x="3339" y="21171"/>
                      <a:pt x="2532" y="20271"/>
                    </a:cubicBezTo>
                    <a:cubicBezTo>
                      <a:pt x="1725" y="19371"/>
                      <a:pt x="1098" y="18129"/>
                      <a:pt x="650" y="16500"/>
                    </a:cubicBezTo>
                    <a:cubicBezTo>
                      <a:pt x="224" y="14871"/>
                      <a:pt x="0" y="12986"/>
                      <a:pt x="0" y="10800"/>
                    </a:cubicBezTo>
                    <a:cubicBezTo>
                      <a:pt x="0" y="8657"/>
                      <a:pt x="246" y="6729"/>
                      <a:pt x="717" y="5143"/>
                    </a:cubicBezTo>
                    <a:cubicBezTo>
                      <a:pt x="1210" y="3514"/>
                      <a:pt x="1860" y="2271"/>
                      <a:pt x="2711" y="1371"/>
                    </a:cubicBezTo>
                    <a:cubicBezTo>
                      <a:pt x="3563" y="471"/>
                      <a:pt x="4549" y="43"/>
                      <a:pt x="5646" y="43"/>
                    </a:cubicBezTo>
                    <a:cubicBezTo>
                      <a:pt x="6229" y="43"/>
                      <a:pt x="6767" y="171"/>
                      <a:pt x="7282" y="386"/>
                    </a:cubicBezTo>
                    <a:cubicBezTo>
                      <a:pt x="7798" y="600"/>
                      <a:pt x="8246" y="900"/>
                      <a:pt x="8627" y="1243"/>
                    </a:cubicBezTo>
                    <a:lnTo>
                      <a:pt x="8402" y="4843"/>
                    </a:lnTo>
                    <a:cubicBezTo>
                      <a:pt x="8022" y="4500"/>
                      <a:pt x="7596" y="4200"/>
                      <a:pt x="7125" y="3986"/>
                    </a:cubicBezTo>
                    <a:cubicBezTo>
                      <a:pt x="6655" y="3771"/>
                      <a:pt x="6162" y="3643"/>
                      <a:pt x="5624" y="3643"/>
                    </a:cubicBezTo>
                    <a:cubicBezTo>
                      <a:pt x="4817" y="3643"/>
                      <a:pt x="4168" y="3943"/>
                      <a:pt x="3630" y="4586"/>
                    </a:cubicBezTo>
                    <a:cubicBezTo>
                      <a:pt x="3115" y="5186"/>
                      <a:pt x="2734" y="6043"/>
                      <a:pt x="2487" y="7114"/>
                    </a:cubicBezTo>
                    <a:cubicBezTo>
                      <a:pt x="2241" y="8186"/>
                      <a:pt x="2106" y="9386"/>
                      <a:pt x="2106" y="10714"/>
                    </a:cubicBezTo>
                    <a:cubicBezTo>
                      <a:pt x="2106" y="12129"/>
                      <a:pt x="2241" y="13371"/>
                      <a:pt x="2487" y="14443"/>
                    </a:cubicBezTo>
                    <a:cubicBezTo>
                      <a:pt x="2734" y="15514"/>
                      <a:pt x="3115" y="16371"/>
                      <a:pt x="3607" y="17014"/>
                    </a:cubicBezTo>
                    <a:cubicBezTo>
                      <a:pt x="4100" y="17614"/>
                      <a:pt x="4728" y="17957"/>
                      <a:pt x="5490" y="17957"/>
                    </a:cubicBezTo>
                    <a:cubicBezTo>
                      <a:pt x="5714" y="17957"/>
                      <a:pt x="5960" y="17914"/>
                      <a:pt x="6207" y="17871"/>
                    </a:cubicBezTo>
                    <a:cubicBezTo>
                      <a:pt x="6453" y="17829"/>
                      <a:pt x="6722" y="17743"/>
                      <a:pt x="6968" y="17614"/>
                    </a:cubicBezTo>
                    <a:lnTo>
                      <a:pt x="6968" y="15814"/>
                    </a:lnTo>
                    <a:cubicBezTo>
                      <a:pt x="7439" y="15729"/>
                      <a:pt x="7887" y="15686"/>
                      <a:pt x="8246" y="15643"/>
                    </a:cubicBezTo>
                    <a:lnTo>
                      <a:pt x="9007" y="15514"/>
                    </a:lnTo>
                    <a:close/>
                  </a:path>
                </a:pathLst>
              </a:custGeom>
              <a:solidFill>
                <a:srgbClr val="008C58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 dirty="0"/>
              </a:p>
            </p:txBody>
          </p:sp>
        </p:grpSp>
      </p:grpSp>
      <p:sp>
        <p:nvSpPr>
          <p:cNvPr id="12" name="Shape">
            <a:extLst>
              <a:ext uri="{FF2B5EF4-FFF2-40B4-BE49-F238E27FC236}">
                <a16:creationId xmlns:a16="http://schemas.microsoft.com/office/drawing/2014/main" id="{EFEE98D4-2422-A234-A864-14015CDCC59A}"/>
              </a:ext>
            </a:extLst>
          </p:cNvPr>
          <p:cNvSpPr/>
          <p:nvPr userDrawn="1"/>
        </p:nvSpPr>
        <p:spPr>
          <a:xfrm>
            <a:off x="0" y="188441"/>
            <a:ext cx="680700" cy="468993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4136" y="0"/>
                </a:moveTo>
                <a:cubicBezTo>
                  <a:pt x="10637" y="0"/>
                  <a:pt x="7604" y="3521"/>
                  <a:pt x="6858" y="8464"/>
                </a:cubicBezTo>
                <a:cubicBezTo>
                  <a:pt x="5038" y="8261"/>
                  <a:pt x="1166" y="7787"/>
                  <a:pt x="0" y="7719"/>
                </a:cubicBezTo>
                <a:lnTo>
                  <a:pt x="0" y="14084"/>
                </a:lnTo>
                <a:cubicBezTo>
                  <a:pt x="840" y="14016"/>
                  <a:pt x="2892" y="13745"/>
                  <a:pt x="4059" y="13610"/>
                </a:cubicBezTo>
                <a:lnTo>
                  <a:pt x="5832" y="13407"/>
                </a:lnTo>
                <a:cubicBezTo>
                  <a:pt x="6251" y="13339"/>
                  <a:pt x="6625" y="13339"/>
                  <a:pt x="6905" y="13271"/>
                </a:cubicBezTo>
                <a:cubicBezTo>
                  <a:pt x="7698" y="18147"/>
                  <a:pt x="10683" y="21600"/>
                  <a:pt x="14136" y="21600"/>
                </a:cubicBezTo>
                <a:cubicBezTo>
                  <a:pt x="18241" y="21600"/>
                  <a:pt x="21600" y="16725"/>
                  <a:pt x="21600" y="10766"/>
                </a:cubicBezTo>
                <a:cubicBezTo>
                  <a:pt x="21553" y="4875"/>
                  <a:pt x="18241" y="0"/>
                  <a:pt x="14136" y="0"/>
                </a:cubicBezTo>
                <a:close/>
                <a:moveTo>
                  <a:pt x="14136" y="17266"/>
                </a:moveTo>
                <a:cubicBezTo>
                  <a:pt x="11710" y="17266"/>
                  <a:pt x="9704" y="14355"/>
                  <a:pt x="9704" y="10834"/>
                </a:cubicBezTo>
                <a:cubicBezTo>
                  <a:pt x="9704" y="7313"/>
                  <a:pt x="11710" y="4401"/>
                  <a:pt x="14136" y="4401"/>
                </a:cubicBezTo>
                <a:cubicBezTo>
                  <a:pt x="16562" y="4401"/>
                  <a:pt x="18568" y="7313"/>
                  <a:pt x="18568" y="10834"/>
                </a:cubicBezTo>
                <a:cubicBezTo>
                  <a:pt x="18568" y="14355"/>
                  <a:pt x="16562" y="17266"/>
                  <a:pt x="14136" y="17266"/>
                </a:cubicBezTo>
                <a:close/>
                <a:moveTo>
                  <a:pt x="0" y="68"/>
                </a:moveTo>
                <a:cubicBezTo>
                  <a:pt x="187" y="68"/>
                  <a:pt x="373" y="68"/>
                  <a:pt x="560" y="68"/>
                </a:cubicBezTo>
                <a:cubicBezTo>
                  <a:pt x="1306" y="68"/>
                  <a:pt x="2053" y="203"/>
                  <a:pt x="2752" y="406"/>
                </a:cubicBezTo>
                <a:cubicBezTo>
                  <a:pt x="3452" y="609"/>
                  <a:pt x="4012" y="948"/>
                  <a:pt x="4525" y="1286"/>
                </a:cubicBezTo>
                <a:lnTo>
                  <a:pt x="4245" y="4875"/>
                </a:lnTo>
                <a:cubicBezTo>
                  <a:pt x="3732" y="4537"/>
                  <a:pt x="3172" y="4266"/>
                  <a:pt x="2566" y="3995"/>
                </a:cubicBezTo>
                <a:cubicBezTo>
                  <a:pt x="1959" y="3792"/>
                  <a:pt x="1306" y="3656"/>
                  <a:pt x="606" y="3656"/>
                </a:cubicBezTo>
                <a:cubicBezTo>
                  <a:pt x="420" y="3656"/>
                  <a:pt x="233" y="3656"/>
                  <a:pt x="47" y="3724"/>
                </a:cubicBezTo>
                <a:lnTo>
                  <a:pt x="47" y="68"/>
                </a:lnTo>
                <a:close/>
                <a:moveTo>
                  <a:pt x="4059" y="15641"/>
                </a:moveTo>
                <a:lnTo>
                  <a:pt x="4992" y="15506"/>
                </a:lnTo>
                <a:lnTo>
                  <a:pt x="4992" y="19975"/>
                </a:lnTo>
                <a:cubicBezTo>
                  <a:pt x="4479" y="20381"/>
                  <a:pt x="3825" y="20787"/>
                  <a:pt x="3032" y="21058"/>
                </a:cubicBezTo>
                <a:cubicBezTo>
                  <a:pt x="2193" y="21397"/>
                  <a:pt x="1306" y="21532"/>
                  <a:pt x="327" y="21532"/>
                </a:cubicBezTo>
                <a:cubicBezTo>
                  <a:pt x="233" y="21532"/>
                  <a:pt x="140" y="21532"/>
                  <a:pt x="0" y="21532"/>
                </a:cubicBezTo>
                <a:lnTo>
                  <a:pt x="0" y="17876"/>
                </a:lnTo>
                <a:cubicBezTo>
                  <a:pt x="140" y="17876"/>
                  <a:pt x="280" y="17876"/>
                  <a:pt x="420" y="17876"/>
                </a:cubicBezTo>
                <a:cubicBezTo>
                  <a:pt x="700" y="17876"/>
                  <a:pt x="1026" y="17876"/>
                  <a:pt x="1353" y="17808"/>
                </a:cubicBezTo>
                <a:cubicBezTo>
                  <a:pt x="1679" y="17740"/>
                  <a:pt x="2006" y="17673"/>
                  <a:pt x="2379" y="17605"/>
                </a:cubicBezTo>
                <a:lnTo>
                  <a:pt x="2379" y="15845"/>
                </a:lnTo>
                <a:cubicBezTo>
                  <a:pt x="2986" y="15777"/>
                  <a:pt x="3592" y="15709"/>
                  <a:pt x="4059" y="15641"/>
                </a:cubicBezTo>
                <a:close/>
              </a:path>
            </a:pathLst>
          </a:custGeom>
          <a:solidFill>
            <a:schemeClr val="bg1">
              <a:alpha val="19699"/>
            </a:schemeClr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>
              <a:solidFill>
                <a:schemeClr val="bg1"/>
              </a:solidFill>
            </a:endParaRPr>
          </a:p>
        </p:txBody>
      </p:sp>
      <p:grpSp>
        <p:nvGrpSpPr>
          <p:cNvPr id="16" name="Group 15">
            <a:extLst>
              <a:ext uri="{FF2B5EF4-FFF2-40B4-BE49-F238E27FC236}">
                <a16:creationId xmlns:a16="http://schemas.microsoft.com/office/drawing/2014/main" id="{EE3EAC94-F2D6-7639-EC34-D395A05EE91D}"/>
              </a:ext>
            </a:extLst>
          </p:cNvPr>
          <p:cNvGrpSpPr/>
          <p:nvPr userDrawn="1"/>
        </p:nvGrpSpPr>
        <p:grpSpPr>
          <a:xfrm>
            <a:off x="3763009" y="6404531"/>
            <a:ext cx="4665981" cy="354850"/>
            <a:chOff x="1714499" y="5181599"/>
            <a:chExt cx="4141472" cy="314961"/>
          </a:xfrm>
        </p:grpSpPr>
        <p:sp>
          <p:nvSpPr>
            <p:cNvPr id="17" name="Shape">
              <a:extLst>
                <a:ext uri="{FF2B5EF4-FFF2-40B4-BE49-F238E27FC236}">
                  <a16:creationId xmlns:a16="http://schemas.microsoft.com/office/drawing/2014/main" id="{9D0E6D66-0255-DBE1-A3E9-22CAE68EF038}"/>
                </a:ext>
              </a:extLst>
            </p:cNvPr>
            <p:cNvSpPr/>
            <p:nvPr userDrawn="1"/>
          </p:nvSpPr>
          <p:spPr>
            <a:xfrm>
              <a:off x="2603499" y="5181599"/>
              <a:ext cx="2494281" cy="31496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7182" y="6358"/>
                  </a:moveTo>
                  <a:cubicBezTo>
                    <a:pt x="7138" y="5923"/>
                    <a:pt x="7072" y="5574"/>
                    <a:pt x="7006" y="5400"/>
                  </a:cubicBezTo>
                  <a:cubicBezTo>
                    <a:pt x="6940" y="5139"/>
                    <a:pt x="6863" y="5052"/>
                    <a:pt x="6775" y="5052"/>
                  </a:cubicBezTo>
                  <a:cubicBezTo>
                    <a:pt x="6676" y="5052"/>
                    <a:pt x="6588" y="5226"/>
                    <a:pt x="6511" y="5487"/>
                  </a:cubicBezTo>
                  <a:cubicBezTo>
                    <a:pt x="6434" y="5748"/>
                    <a:pt x="6368" y="6097"/>
                    <a:pt x="6302" y="6619"/>
                  </a:cubicBezTo>
                  <a:cubicBezTo>
                    <a:pt x="6236" y="7142"/>
                    <a:pt x="6203" y="7752"/>
                    <a:pt x="6170" y="8448"/>
                  </a:cubicBezTo>
                  <a:cubicBezTo>
                    <a:pt x="6137" y="9145"/>
                    <a:pt x="6126" y="9929"/>
                    <a:pt x="6126" y="10800"/>
                  </a:cubicBezTo>
                  <a:cubicBezTo>
                    <a:pt x="6126" y="11758"/>
                    <a:pt x="6148" y="12629"/>
                    <a:pt x="6181" y="13413"/>
                  </a:cubicBezTo>
                  <a:cubicBezTo>
                    <a:pt x="6214" y="14110"/>
                    <a:pt x="6269" y="14719"/>
                    <a:pt x="6335" y="15155"/>
                  </a:cubicBezTo>
                  <a:cubicBezTo>
                    <a:pt x="6401" y="15590"/>
                    <a:pt x="6478" y="15939"/>
                    <a:pt x="6555" y="16200"/>
                  </a:cubicBezTo>
                  <a:cubicBezTo>
                    <a:pt x="6643" y="16461"/>
                    <a:pt x="6731" y="16548"/>
                    <a:pt x="6830" y="16548"/>
                  </a:cubicBezTo>
                  <a:cubicBezTo>
                    <a:pt x="6918" y="16548"/>
                    <a:pt x="6995" y="16461"/>
                    <a:pt x="7061" y="16374"/>
                  </a:cubicBezTo>
                  <a:cubicBezTo>
                    <a:pt x="7138" y="16287"/>
                    <a:pt x="7204" y="16113"/>
                    <a:pt x="7259" y="15939"/>
                  </a:cubicBezTo>
                  <a:lnTo>
                    <a:pt x="7215" y="14719"/>
                  </a:lnTo>
                  <a:cubicBezTo>
                    <a:pt x="7149" y="14894"/>
                    <a:pt x="7094" y="15068"/>
                    <a:pt x="7028" y="15155"/>
                  </a:cubicBezTo>
                  <a:cubicBezTo>
                    <a:pt x="6973" y="15242"/>
                    <a:pt x="6907" y="15242"/>
                    <a:pt x="6841" y="15242"/>
                  </a:cubicBezTo>
                  <a:cubicBezTo>
                    <a:pt x="6687" y="15242"/>
                    <a:pt x="6566" y="14894"/>
                    <a:pt x="6478" y="14197"/>
                  </a:cubicBezTo>
                  <a:cubicBezTo>
                    <a:pt x="6390" y="13500"/>
                    <a:pt x="6346" y="12455"/>
                    <a:pt x="6346" y="11148"/>
                  </a:cubicBezTo>
                  <a:lnTo>
                    <a:pt x="6346" y="10974"/>
                  </a:lnTo>
                  <a:lnTo>
                    <a:pt x="7336" y="10974"/>
                  </a:lnTo>
                  <a:lnTo>
                    <a:pt x="7336" y="10016"/>
                  </a:lnTo>
                  <a:cubicBezTo>
                    <a:pt x="7336" y="9319"/>
                    <a:pt x="7325" y="8623"/>
                    <a:pt x="7292" y="8013"/>
                  </a:cubicBezTo>
                  <a:cubicBezTo>
                    <a:pt x="7270" y="7316"/>
                    <a:pt x="7237" y="6794"/>
                    <a:pt x="7182" y="6358"/>
                  </a:cubicBezTo>
                  <a:close/>
                  <a:moveTo>
                    <a:pt x="6346" y="9668"/>
                  </a:moveTo>
                  <a:cubicBezTo>
                    <a:pt x="6357" y="8623"/>
                    <a:pt x="6412" y="7839"/>
                    <a:pt x="6478" y="7229"/>
                  </a:cubicBezTo>
                  <a:cubicBezTo>
                    <a:pt x="6555" y="6619"/>
                    <a:pt x="6643" y="6358"/>
                    <a:pt x="6764" y="6358"/>
                  </a:cubicBezTo>
                  <a:cubicBezTo>
                    <a:pt x="6830" y="6358"/>
                    <a:pt x="6885" y="6445"/>
                    <a:pt x="6929" y="6619"/>
                  </a:cubicBezTo>
                  <a:cubicBezTo>
                    <a:pt x="6973" y="6794"/>
                    <a:pt x="7006" y="7055"/>
                    <a:pt x="7039" y="7316"/>
                  </a:cubicBezTo>
                  <a:cubicBezTo>
                    <a:pt x="7072" y="7577"/>
                    <a:pt x="7094" y="8013"/>
                    <a:pt x="7105" y="8361"/>
                  </a:cubicBezTo>
                  <a:cubicBezTo>
                    <a:pt x="7116" y="8797"/>
                    <a:pt x="7127" y="9145"/>
                    <a:pt x="7127" y="9581"/>
                  </a:cubicBezTo>
                  <a:lnTo>
                    <a:pt x="6346" y="9668"/>
                  </a:lnTo>
                  <a:close/>
                  <a:moveTo>
                    <a:pt x="4047" y="6358"/>
                  </a:moveTo>
                  <a:cubicBezTo>
                    <a:pt x="4003" y="5923"/>
                    <a:pt x="3937" y="5574"/>
                    <a:pt x="3871" y="5400"/>
                  </a:cubicBezTo>
                  <a:cubicBezTo>
                    <a:pt x="3805" y="5139"/>
                    <a:pt x="3728" y="5052"/>
                    <a:pt x="3640" y="5052"/>
                  </a:cubicBezTo>
                  <a:cubicBezTo>
                    <a:pt x="3541" y="5052"/>
                    <a:pt x="3453" y="5226"/>
                    <a:pt x="3376" y="5487"/>
                  </a:cubicBezTo>
                  <a:cubicBezTo>
                    <a:pt x="3299" y="5748"/>
                    <a:pt x="3233" y="6097"/>
                    <a:pt x="3167" y="6619"/>
                  </a:cubicBezTo>
                  <a:cubicBezTo>
                    <a:pt x="3101" y="7142"/>
                    <a:pt x="3068" y="7752"/>
                    <a:pt x="3035" y="8448"/>
                  </a:cubicBezTo>
                  <a:cubicBezTo>
                    <a:pt x="3002" y="9145"/>
                    <a:pt x="2991" y="9929"/>
                    <a:pt x="2991" y="10800"/>
                  </a:cubicBezTo>
                  <a:cubicBezTo>
                    <a:pt x="2991" y="11758"/>
                    <a:pt x="3013" y="12629"/>
                    <a:pt x="3046" y="13413"/>
                  </a:cubicBezTo>
                  <a:cubicBezTo>
                    <a:pt x="3079" y="14110"/>
                    <a:pt x="3134" y="14719"/>
                    <a:pt x="3200" y="15155"/>
                  </a:cubicBezTo>
                  <a:cubicBezTo>
                    <a:pt x="3266" y="15590"/>
                    <a:pt x="3343" y="15939"/>
                    <a:pt x="3420" y="16200"/>
                  </a:cubicBezTo>
                  <a:cubicBezTo>
                    <a:pt x="3508" y="16461"/>
                    <a:pt x="3596" y="16548"/>
                    <a:pt x="3695" y="16548"/>
                  </a:cubicBezTo>
                  <a:cubicBezTo>
                    <a:pt x="3783" y="16548"/>
                    <a:pt x="3860" y="16461"/>
                    <a:pt x="3926" y="16374"/>
                  </a:cubicBezTo>
                  <a:cubicBezTo>
                    <a:pt x="4003" y="16287"/>
                    <a:pt x="4069" y="16113"/>
                    <a:pt x="4124" y="15939"/>
                  </a:cubicBezTo>
                  <a:lnTo>
                    <a:pt x="4080" y="14719"/>
                  </a:lnTo>
                  <a:cubicBezTo>
                    <a:pt x="4014" y="14894"/>
                    <a:pt x="3959" y="15068"/>
                    <a:pt x="3893" y="15155"/>
                  </a:cubicBezTo>
                  <a:cubicBezTo>
                    <a:pt x="3838" y="15242"/>
                    <a:pt x="3772" y="15242"/>
                    <a:pt x="3706" y="15242"/>
                  </a:cubicBezTo>
                  <a:cubicBezTo>
                    <a:pt x="3552" y="15242"/>
                    <a:pt x="3431" y="14894"/>
                    <a:pt x="3343" y="14197"/>
                  </a:cubicBezTo>
                  <a:cubicBezTo>
                    <a:pt x="3255" y="13500"/>
                    <a:pt x="3211" y="12455"/>
                    <a:pt x="3211" y="11148"/>
                  </a:cubicBezTo>
                  <a:lnTo>
                    <a:pt x="3211" y="10974"/>
                  </a:lnTo>
                  <a:lnTo>
                    <a:pt x="4201" y="10974"/>
                  </a:lnTo>
                  <a:lnTo>
                    <a:pt x="4201" y="10016"/>
                  </a:lnTo>
                  <a:cubicBezTo>
                    <a:pt x="4201" y="9319"/>
                    <a:pt x="4190" y="8623"/>
                    <a:pt x="4157" y="8013"/>
                  </a:cubicBezTo>
                  <a:cubicBezTo>
                    <a:pt x="4135" y="7316"/>
                    <a:pt x="4102" y="6794"/>
                    <a:pt x="4047" y="6358"/>
                  </a:cubicBezTo>
                  <a:close/>
                  <a:moveTo>
                    <a:pt x="3211" y="9668"/>
                  </a:moveTo>
                  <a:cubicBezTo>
                    <a:pt x="3222" y="8623"/>
                    <a:pt x="3277" y="7839"/>
                    <a:pt x="3343" y="7229"/>
                  </a:cubicBezTo>
                  <a:cubicBezTo>
                    <a:pt x="3420" y="6619"/>
                    <a:pt x="3508" y="6358"/>
                    <a:pt x="3629" y="6358"/>
                  </a:cubicBezTo>
                  <a:cubicBezTo>
                    <a:pt x="3695" y="6358"/>
                    <a:pt x="3750" y="6445"/>
                    <a:pt x="3794" y="6619"/>
                  </a:cubicBezTo>
                  <a:cubicBezTo>
                    <a:pt x="3838" y="6794"/>
                    <a:pt x="3871" y="7055"/>
                    <a:pt x="3904" y="7316"/>
                  </a:cubicBezTo>
                  <a:cubicBezTo>
                    <a:pt x="3937" y="7577"/>
                    <a:pt x="3959" y="8013"/>
                    <a:pt x="3970" y="8361"/>
                  </a:cubicBezTo>
                  <a:cubicBezTo>
                    <a:pt x="3981" y="8797"/>
                    <a:pt x="3992" y="9145"/>
                    <a:pt x="3992" y="9581"/>
                  </a:cubicBezTo>
                  <a:lnTo>
                    <a:pt x="3211" y="9668"/>
                  </a:lnTo>
                  <a:close/>
                  <a:moveTo>
                    <a:pt x="5554" y="11235"/>
                  </a:moveTo>
                  <a:cubicBezTo>
                    <a:pt x="5620" y="11758"/>
                    <a:pt x="5653" y="12368"/>
                    <a:pt x="5653" y="13152"/>
                  </a:cubicBezTo>
                  <a:cubicBezTo>
                    <a:pt x="5653" y="14110"/>
                    <a:pt x="5609" y="14894"/>
                    <a:pt x="5521" y="15503"/>
                  </a:cubicBezTo>
                  <a:cubicBezTo>
                    <a:pt x="5433" y="16113"/>
                    <a:pt x="5301" y="16374"/>
                    <a:pt x="5136" y="16374"/>
                  </a:cubicBezTo>
                  <a:cubicBezTo>
                    <a:pt x="5048" y="16374"/>
                    <a:pt x="4960" y="16287"/>
                    <a:pt x="4894" y="16200"/>
                  </a:cubicBezTo>
                  <a:cubicBezTo>
                    <a:pt x="4817" y="16113"/>
                    <a:pt x="4751" y="15939"/>
                    <a:pt x="4696" y="15677"/>
                  </a:cubicBezTo>
                  <a:lnTo>
                    <a:pt x="4751" y="14371"/>
                  </a:lnTo>
                  <a:cubicBezTo>
                    <a:pt x="4806" y="14632"/>
                    <a:pt x="4861" y="14719"/>
                    <a:pt x="4927" y="14894"/>
                  </a:cubicBezTo>
                  <a:cubicBezTo>
                    <a:pt x="4993" y="14981"/>
                    <a:pt x="5059" y="15068"/>
                    <a:pt x="5125" y="15068"/>
                  </a:cubicBezTo>
                  <a:cubicBezTo>
                    <a:pt x="5224" y="15068"/>
                    <a:pt x="5301" y="14894"/>
                    <a:pt x="5356" y="14632"/>
                  </a:cubicBezTo>
                  <a:cubicBezTo>
                    <a:pt x="5411" y="14371"/>
                    <a:pt x="5444" y="13848"/>
                    <a:pt x="5444" y="13326"/>
                  </a:cubicBezTo>
                  <a:cubicBezTo>
                    <a:pt x="5444" y="12803"/>
                    <a:pt x="5422" y="12455"/>
                    <a:pt x="5378" y="12106"/>
                  </a:cubicBezTo>
                  <a:cubicBezTo>
                    <a:pt x="5334" y="11845"/>
                    <a:pt x="5257" y="11584"/>
                    <a:pt x="5169" y="11323"/>
                  </a:cubicBezTo>
                  <a:lnTo>
                    <a:pt x="5070" y="11061"/>
                  </a:lnTo>
                  <a:cubicBezTo>
                    <a:pt x="4949" y="10713"/>
                    <a:pt x="4861" y="10365"/>
                    <a:pt x="4795" y="9842"/>
                  </a:cubicBezTo>
                  <a:cubicBezTo>
                    <a:pt x="4729" y="9319"/>
                    <a:pt x="4707" y="8797"/>
                    <a:pt x="4707" y="8013"/>
                  </a:cubicBezTo>
                  <a:cubicBezTo>
                    <a:pt x="4707" y="7577"/>
                    <a:pt x="4718" y="7142"/>
                    <a:pt x="4740" y="6794"/>
                  </a:cubicBezTo>
                  <a:cubicBezTo>
                    <a:pt x="4762" y="6445"/>
                    <a:pt x="4795" y="6097"/>
                    <a:pt x="4839" y="5836"/>
                  </a:cubicBezTo>
                  <a:cubicBezTo>
                    <a:pt x="4883" y="5574"/>
                    <a:pt x="4938" y="5400"/>
                    <a:pt x="4993" y="5226"/>
                  </a:cubicBezTo>
                  <a:cubicBezTo>
                    <a:pt x="5048" y="5052"/>
                    <a:pt x="5114" y="4965"/>
                    <a:pt x="5191" y="4965"/>
                  </a:cubicBezTo>
                  <a:cubicBezTo>
                    <a:pt x="5257" y="4965"/>
                    <a:pt x="5323" y="5052"/>
                    <a:pt x="5400" y="5139"/>
                  </a:cubicBezTo>
                  <a:cubicBezTo>
                    <a:pt x="5477" y="5226"/>
                    <a:pt x="5532" y="5400"/>
                    <a:pt x="5598" y="5574"/>
                  </a:cubicBezTo>
                  <a:lnTo>
                    <a:pt x="5532" y="6968"/>
                  </a:lnTo>
                  <a:cubicBezTo>
                    <a:pt x="5477" y="6706"/>
                    <a:pt x="5422" y="6619"/>
                    <a:pt x="5367" y="6532"/>
                  </a:cubicBezTo>
                  <a:cubicBezTo>
                    <a:pt x="5312" y="6445"/>
                    <a:pt x="5257" y="6358"/>
                    <a:pt x="5202" y="6358"/>
                  </a:cubicBezTo>
                  <a:cubicBezTo>
                    <a:pt x="5103" y="6358"/>
                    <a:pt x="5026" y="6532"/>
                    <a:pt x="4982" y="6794"/>
                  </a:cubicBezTo>
                  <a:cubicBezTo>
                    <a:pt x="4938" y="7142"/>
                    <a:pt x="4905" y="7490"/>
                    <a:pt x="4905" y="8013"/>
                  </a:cubicBezTo>
                  <a:cubicBezTo>
                    <a:pt x="4905" y="8448"/>
                    <a:pt x="4927" y="8797"/>
                    <a:pt x="4960" y="9058"/>
                  </a:cubicBezTo>
                  <a:cubicBezTo>
                    <a:pt x="4993" y="9319"/>
                    <a:pt x="5070" y="9581"/>
                    <a:pt x="5180" y="9842"/>
                  </a:cubicBezTo>
                  <a:lnTo>
                    <a:pt x="5268" y="10016"/>
                  </a:lnTo>
                  <a:cubicBezTo>
                    <a:pt x="5400" y="10365"/>
                    <a:pt x="5488" y="10800"/>
                    <a:pt x="5554" y="11235"/>
                  </a:cubicBezTo>
                  <a:close/>
                  <a:moveTo>
                    <a:pt x="1056" y="6445"/>
                  </a:moveTo>
                  <a:cubicBezTo>
                    <a:pt x="1001" y="6010"/>
                    <a:pt x="946" y="5661"/>
                    <a:pt x="869" y="5400"/>
                  </a:cubicBezTo>
                  <a:cubicBezTo>
                    <a:pt x="792" y="5139"/>
                    <a:pt x="715" y="5052"/>
                    <a:pt x="627" y="5052"/>
                  </a:cubicBezTo>
                  <a:cubicBezTo>
                    <a:pt x="528" y="5052"/>
                    <a:pt x="451" y="5226"/>
                    <a:pt x="385" y="5487"/>
                  </a:cubicBezTo>
                  <a:cubicBezTo>
                    <a:pt x="319" y="5748"/>
                    <a:pt x="253" y="6097"/>
                    <a:pt x="209" y="6445"/>
                  </a:cubicBezTo>
                  <a:lnTo>
                    <a:pt x="176" y="5052"/>
                  </a:lnTo>
                  <a:lnTo>
                    <a:pt x="0" y="5052"/>
                  </a:lnTo>
                  <a:lnTo>
                    <a:pt x="0" y="21600"/>
                  </a:lnTo>
                  <a:lnTo>
                    <a:pt x="209" y="21600"/>
                  </a:lnTo>
                  <a:lnTo>
                    <a:pt x="209" y="15677"/>
                  </a:lnTo>
                  <a:cubicBezTo>
                    <a:pt x="253" y="15939"/>
                    <a:pt x="297" y="16113"/>
                    <a:pt x="363" y="16200"/>
                  </a:cubicBezTo>
                  <a:cubicBezTo>
                    <a:pt x="418" y="16374"/>
                    <a:pt x="484" y="16374"/>
                    <a:pt x="550" y="16374"/>
                  </a:cubicBezTo>
                  <a:cubicBezTo>
                    <a:pt x="638" y="16374"/>
                    <a:pt x="715" y="16287"/>
                    <a:pt x="803" y="16026"/>
                  </a:cubicBezTo>
                  <a:cubicBezTo>
                    <a:pt x="880" y="15765"/>
                    <a:pt x="957" y="15416"/>
                    <a:pt x="1023" y="14894"/>
                  </a:cubicBezTo>
                  <a:cubicBezTo>
                    <a:pt x="1089" y="14371"/>
                    <a:pt x="1133" y="13761"/>
                    <a:pt x="1177" y="13065"/>
                  </a:cubicBezTo>
                  <a:cubicBezTo>
                    <a:pt x="1210" y="12281"/>
                    <a:pt x="1232" y="11410"/>
                    <a:pt x="1232" y="10365"/>
                  </a:cubicBezTo>
                  <a:cubicBezTo>
                    <a:pt x="1232" y="9494"/>
                    <a:pt x="1221" y="8710"/>
                    <a:pt x="1188" y="8100"/>
                  </a:cubicBezTo>
                  <a:cubicBezTo>
                    <a:pt x="1155" y="7490"/>
                    <a:pt x="1111" y="6968"/>
                    <a:pt x="1056" y="6445"/>
                  </a:cubicBezTo>
                  <a:close/>
                  <a:moveTo>
                    <a:pt x="968" y="12629"/>
                  </a:moveTo>
                  <a:cubicBezTo>
                    <a:pt x="935" y="13239"/>
                    <a:pt x="902" y="13674"/>
                    <a:pt x="858" y="14110"/>
                  </a:cubicBezTo>
                  <a:cubicBezTo>
                    <a:pt x="814" y="14458"/>
                    <a:pt x="759" y="14719"/>
                    <a:pt x="704" y="14894"/>
                  </a:cubicBezTo>
                  <a:cubicBezTo>
                    <a:pt x="649" y="15068"/>
                    <a:pt x="583" y="15155"/>
                    <a:pt x="528" y="15155"/>
                  </a:cubicBezTo>
                  <a:cubicBezTo>
                    <a:pt x="473" y="15155"/>
                    <a:pt x="418" y="15068"/>
                    <a:pt x="374" y="14981"/>
                  </a:cubicBezTo>
                  <a:cubicBezTo>
                    <a:pt x="319" y="14894"/>
                    <a:pt x="275" y="14632"/>
                    <a:pt x="231" y="14371"/>
                  </a:cubicBezTo>
                  <a:lnTo>
                    <a:pt x="231" y="7926"/>
                  </a:lnTo>
                  <a:cubicBezTo>
                    <a:pt x="242" y="7752"/>
                    <a:pt x="264" y="7577"/>
                    <a:pt x="297" y="7403"/>
                  </a:cubicBezTo>
                  <a:cubicBezTo>
                    <a:pt x="319" y="7229"/>
                    <a:pt x="352" y="7055"/>
                    <a:pt x="385" y="6881"/>
                  </a:cubicBezTo>
                  <a:cubicBezTo>
                    <a:pt x="418" y="6706"/>
                    <a:pt x="451" y="6619"/>
                    <a:pt x="495" y="6532"/>
                  </a:cubicBezTo>
                  <a:cubicBezTo>
                    <a:pt x="528" y="6445"/>
                    <a:pt x="572" y="6358"/>
                    <a:pt x="616" y="6358"/>
                  </a:cubicBezTo>
                  <a:cubicBezTo>
                    <a:pt x="759" y="6358"/>
                    <a:pt x="869" y="6706"/>
                    <a:pt x="935" y="7403"/>
                  </a:cubicBezTo>
                  <a:cubicBezTo>
                    <a:pt x="1001" y="8100"/>
                    <a:pt x="1034" y="9145"/>
                    <a:pt x="1034" y="10364"/>
                  </a:cubicBezTo>
                  <a:cubicBezTo>
                    <a:pt x="1001" y="11323"/>
                    <a:pt x="990" y="12106"/>
                    <a:pt x="968" y="12629"/>
                  </a:cubicBezTo>
                  <a:close/>
                  <a:moveTo>
                    <a:pt x="21556" y="8187"/>
                  </a:moveTo>
                  <a:cubicBezTo>
                    <a:pt x="21523" y="7490"/>
                    <a:pt x="21479" y="6881"/>
                    <a:pt x="21424" y="6445"/>
                  </a:cubicBezTo>
                  <a:cubicBezTo>
                    <a:pt x="21369" y="6010"/>
                    <a:pt x="21303" y="5661"/>
                    <a:pt x="21215" y="5400"/>
                  </a:cubicBezTo>
                  <a:cubicBezTo>
                    <a:pt x="21127" y="5139"/>
                    <a:pt x="21050" y="5052"/>
                    <a:pt x="20962" y="5052"/>
                  </a:cubicBezTo>
                  <a:cubicBezTo>
                    <a:pt x="20874" y="5052"/>
                    <a:pt x="20786" y="5139"/>
                    <a:pt x="20698" y="5400"/>
                  </a:cubicBezTo>
                  <a:cubicBezTo>
                    <a:pt x="20621" y="5661"/>
                    <a:pt x="20544" y="6010"/>
                    <a:pt x="20489" y="6532"/>
                  </a:cubicBezTo>
                  <a:cubicBezTo>
                    <a:pt x="20434" y="7055"/>
                    <a:pt x="20379" y="7664"/>
                    <a:pt x="20346" y="8361"/>
                  </a:cubicBezTo>
                  <a:cubicBezTo>
                    <a:pt x="20313" y="9058"/>
                    <a:pt x="20291" y="9929"/>
                    <a:pt x="20291" y="10800"/>
                  </a:cubicBezTo>
                  <a:cubicBezTo>
                    <a:pt x="20291" y="11671"/>
                    <a:pt x="20313" y="12542"/>
                    <a:pt x="20346" y="13239"/>
                  </a:cubicBezTo>
                  <a:cubicBezTo>
                    <a:pt x="20379" y="13935"/>
                    <a:pt x="20423" y="14545"/>
                    <a:pt x="20478" y="14981"/>
                  </a:cubicBezTo>
                  <a:cubicBezTo>
                    <a:pt x="20533" y="15416"/>
                    <a:pt x="20599" y="15852"/>
                    <a:pt x="20687" y="16026"/>
                  </a:cubicBezTo>
                  <a:cubicBezTo>
                    <a:pt x="20764" y="16287"/>
                    <a:pt x="20852" y="16374"/>
                    <a:pt x="20940" y="16374"/>
                  </a:cubicBezTo>
                  <a:cubicBezTo>
                    <a:pt x="21028" y="16374"/>
                    <a:pt x="21116" y="16287"/>
                    <a:pt x="21193" y="16026"/>
                  </a:cubicBezTo>
                  <a:cubicBezTo>
                    <a:pt x="21270" y="15765"/>
                    <a:pt x="21347" y="15416"/>
                    <a:pt x="21402" y="14894"/>
                  </a:cubicBezTo>
                  <a:cubicBezTo>
                    <a:pt x="21457" y="14371"/>
                    <a:pt x="21512" y="13761"/>
                    <a:pt x="21545" y="13064"/>
                  </a:cubicBezTo>
                  <a:cubicBezTo>
                    <a:pt x="21578" y="12368"/>
                    <a:pt x="21600" y="11497"/>
                    <a:pt x="21600" y="10626"/>
                  </a:cubicBezTo>
                  <a:cubicBezTo>
                    <a:pt x="21600" y="9668"/>
                    <a:pt x="21589" y="8884"/>
                    <a:pt x="21556" y="8187"/>
                  </a:cubicBezTo>
                  <a:close/>
                  <a:moveTo>
                    <a:pt x="21347" y="12803"/>
                  </a:moveTo>
                  <a:cubicBezTo>
                    <a:pt x="21325" y="13326"/>
                    <a:pt x="21292" y="13848"/>
                    <a:pt x="21248" y="14197"/>
                  </a:cubicBezTo>
                  <a:cubicBezTo>
                    <a:pt x="21204" y="14545"/>
                    <a:pt x="21160" y="14806"/>
                    <a:pt x="21105" y="14981"/>
                  </a:cubicBezTo>
                  <a:cubicBezTo>
                    <a:pt x="21050" y="15155"/>
                    <a:pt x="20995" y="15242"/>
                    <a:pt x="20940" y="15242"/>
                  </a:cubicBezTo>
                  <a:cubicBezTo>
                    <a:pt x="20885" y="15242"/>
                    <a:pt x="20830" y="15155"/>
                    <a:pt x="20775" y="14981"/>
                  </a:cubicBezTo>
                  <a:cubicBezTo>
                    <a:pt x="20720" y="14806"/>
                    <a:pt x="20676" y="14545"/>
                    <a:pt x="20632" y="14197"/>
                  </a:cubicBezTo>
                  <a:cubicBezTo>
                    <a:pt x="20588" y="13848"/>
                    <a:pt x="20555" y="13413"/>
                    <a:pt x="20533" y="12803"/>
                  </a:cubicBezTo>
                  <a:cubicBezTo>
                    <a:pt x="20511" y="12281"/>
                    <a:pt x="20500" y="11584"/>
                    <a:pt x="20500" y="10800"/>
                  </a:cubicBezTo>
                  <a:cubicBezTo>
                    <a:pt x="20500" y="10016"/>
                    <a:pt x="20511" y="9319"/>
                    <a:pt x="20533" y="8797"/>
                  </a:cubicBezTo>
                  <a:cubicBezTo>
                    <a:pt x="20555" y="8274"/>
                    <a:pt x="20588" y="7752"/>
                    <a:pt x="20632" y="7490"/>
                  </a:cubicBezTo>
                  <a:cubicBezTo>
                    <a:pt x="20676" y="7142"/>
                    <a:pt x="20720" y="6881"/>
                    <a:pt x="20775" y="6706"/>
                  </a:cubicBezTo>
                  <a:cubicBezTo>
                    <a:pt x="20830" y="6532"/>
                    <a:pt x="20885" y="6445"/>
                    <a:pt x="20940" y="6445"/>
                  </a:cubicBezTo>
                  <a:cubicBezTo>
                    <a:pt x="20995" y="6445"/>
                    <a:pt x="21050" y="6532"/>
                    <a:pt x="21105" y="6706"/>
                  </a:cubicBezTo>
                  <a:cubicBezTo>
                    <a:pt x="21160" y="6881"/>
                    <a:pt x="21204" y="7142"/>
                    <a:pt x="21248" y="7490"/>
                  </a:cubicBezTo>
                  <a:cubicBezTo>
                    <a:pt x="21292" y="7839"/>
                    <a:pt x="21325" y="8274"/>
                    <a:pt x="21347" y="8884"/>
                  </a:cubicBezTo>
                  <a:cubicBezTo>
                    <a:pt x="21369" y="9406"/>
                    <a:pt x="21380" y="10103"/>
                    <a:pt x="21380" y="10887"/>
                  </a:cubicBezTo>
                  <a:cubicBezTo>
                    <a:pt x="21391" y="11584"/>
                    <a:pt x="21369" y="12281"/>
                    <a:pt x="21347" y="12803"/>
                  </a:cubicBezTo>
                  <a:close/>
                  <a:moveTo>
                    <a:pt x="2563" y="5139"/>
                  </a:moveTo>
                  <a:cubicBezTo>
                    <a:pt x="2596" y="5226"/>
                    <a:pt x="2629" y="5313"/>
                    <a:pt x="2651" y="5313"/>
                  </a:cubicBezTo>
                  <a:lnTo>
                    <a:pt x="2618" y="6794"/>
                  </a:lnTo>
                  <a:cubicBezTo>
                    <a:pt x="2596" y="6706"/>
                    <a:pt x="2563" y="6619"/>
                    <a:pt x="2541" y="6532"/>
                  </a:cubicBezTo>
                  <a:cubicBezTo>
                    <a:pt x="2508" y="6445"/>
                    <a:pt x="2475" y="6445"/>
                    <a:pt x="2442" y="6445"/>
                  </a:cubicBezTo>
                  <a:cubicBezTo>
                    <a:pt x="2387" y="6445"/>
                    <a:pt x="2332" y="6532"/>
                    <a:pt x="2277" y="6706"/>
                  </a:cubicBezTo>
                  <a:cubicBezTo>
                    <a:pt x="2233" y="6881"/>
                    <a:pt x="2189" y="7142"/>
                    <a:pt x="2145" y="7403"/>
                  </a:cubicBezTo>
                  <a:cubicBezTo>
                    <a:pt x="2112" y="7752"/>
                    <a:pt x="2079" y="8100"/>
                    <a:pt x="2057" y="8623"/>
                  </a:cubicBezTo>
                  <a:cubicBezTo>
                    <a:pt x="2035" y="9145"/>
                    <a:pt x="2024" y="9668"/>
                    <a:pt x="2024" y="10277"/>
                  </a:cubicBezTo>
                  <a:lnTo>
                    <a:pt x="2024" y="16200"/>
                  </a:lnTo>
                  <a:lnTo>
                    <a:pt x="1815" y="16200"/>
                  </a:lnTo>
                  <a:lnTo>
                    <a:pt x="1815" y="5226"/>
                  </a:lnTo>
                  <a:lnTo>
                    <a:pt x="1958" y="5226"/>
                  </a:lnTo>
                  <a:lnTo>
                    <a:pt x="1991" y="7403"/>
                  </a:lnTo>
                  <a:cubicBezTo>
                    <a:pt x="2024" y="6706"/>
                    <a:pt x="2079" y="6097"/>
                    <a:pt x="2156" y="5661"/>
                  </a:cubicBezTo>
                  <a:cubicBezTo>
                    <a:pt x="2233" y="5226"/>
                    <a:pt x="2321" y="5052"/>
                    <a:pt x="2420" y="5052"/>
                  </a:cubicBezTo>
                  <a:cubicBezTo>
                    <a:pt x="2486" y="5052"/>
                    <a:pt x="2519" y="5139"/>
                    <a:pt x="2563" y="5139"/>
                  </a:cubicBezTo>
                  <a:close/>
                  <a:moveTo>
                    <a:pt x="19235" y="5139"/>
                  </a:moveTo>
                  <a:cubicBezTo>
                    <a:pt x="19213" y="5139"/>
                    <a:pt x="19180" y="5052"/>
                    <a:pt x="19147" y="5052"/>
                  </a:cubicBezTo>
                  <a:cubicBezTo>
                    <a:pt x="19070" y="5052"/>
                    <a:pt x="18993" y="5139"/>
                    <a:pt x="18927" y="5313"/>
                  </a:cubicBezTo>
                  <a:cubicBezTo>
                    <a:pt x="18862" y="5487"/>
                    <a:pt x="18796" y="5748"/>
                    <a:pt x="18752" y="6010"/>
                  </a:cubicBezTo>
                  <a:cubicBezTo>
                    <a:pt x="18708" y="6271"/>
                    <a:pt x="18664" y="6706"/>
                    <a:pt x="18642" y="7229"/>
                  </a:cubicBezTo>
                  <a:cubicBezTo>
                    <a:pt x="18609" y="7664"/>
                    <a:pt x="18598" y="8274"/>
                    <a:pt x="18598" y="8884"/>
                  </a:cubicBezTo>
                  <a:cubicBezTo>
                    <a:pt x="18598" y="9755"/>
                    <a:pt x="18620" y="10452"/>
                    <a:pt x="18675" y="10974"/>
                  </a:cubicBezTo>
                  <a:cubicBezTo>
                    <a:pt x="18730" y="11497"/>
                    <a:pt x="18785" y="11932"/>
                    <a:pt x="18851" y="12194"/>
                  </a:cubicBezTo>
                  <a:cubicBezTo>
                    <a:pt x="18796" y="12368"/>
                    <a:pt x="18752" y="12629"/>
                    <a:pt x="18708" y="12977"/>
                  </a:cubicBezTo>
                  <a:cubicBezTo>
                    <a:pt x="18675" y="13326"/>
                    <a:pt x="18653" y="13761"/>
                    <a:pt x="18653" y="14197"/>
                  </a:cubicBezTo>
                  <a:cubicBezTo>
                    <a:pt x="18653" y="14632"/>
                    <a:pt x="18664" y="14893"/>
                    <a:pt x="18686" y="15155"/>
                  </a:cubicBezTo>
                  <a:cubicBezTo>
                    <a:pt x="18708" y="15416"/>
                    <a:pt x="18730" y="15590"/>
                    <a:pt x="18774" y="15764"/>
                  </a:cubicBezTo>
                  <a:cubicBezTo>
                    <a:pt x="18697" y="16026"/>
                    <a:pt x="18631" y="16287"/>
                    <a:pt x="18587" y="16635"/>
                  </a:cubicBezTo>
                  <a:cubicBezTo>
                    <a:pt x="18543" y="16984"/>
                    <a:pt x="18521" y="17506"/>
                    <a:pt x="18521" y="18116"/>
                  </a:cubicBezTo>
                  <a:cubicBezTo>
                    <a:pt x="18521" y="19161"/>
                    <a:pt x="18576" y="20032"/>
                    <a:pt x="18697" y="20642"/>
                  </a:cubicBezTo>
                  <a:cubicBezTo>
                    <a:pt x="18818" y="21252"/>
                    <a:pt x="18971" y="21513"/>
                    <a:pt x="19169" y="21513"/>
                  </a:cubicBezTo>
                  <a:cubicBezTo>
                    <a:pt x="19389" y="21513"/>
                    <a:pt x="19554" y="21164"/>
                    <a:pt x="19686" y="20468"/>
                  </a:cubicBezTo>
                  <a:cubicBezTo>
                    <a:pt x="19807" y="19771"/>
                    <a:pt x="19873" y="18900"/>
                    <a:pt x="19873" y="17681"/>
                  </a:cubicBezTo>
                  <a:cubicBezTo>
                    <a:pt x="19873" y="16810"/>
                    <a:pt x="19829" y="16113"/>
                    <a:pt x="19752" y="15590"/>
                  </a:cubicBezTo>
                  <a:cubicBezTo>
                    <a:pt x="19675" y="15068"/>
                    <a:pt x="19554" y="14806"/>
                    <a:pt x="19400" y="14806"/>
                  </a:cubicBezTo>
                  <a:lnTo>
                    <a:pt x="19037" y="14806"/>
                  </a:lnTo>
                  <a:cubicBezTo>
                    <a:pt x="18982" y="14806"/>
                    <a:pt x="18938" y="14719"/>
                    <a:pt x="18905" y="14545"/>
                  </a:cubicBezTo>
                  <a:cubicBezTo>
                    <a:pt x="18873" y="14371"/>
                    <a:pt x="18851" y="14110"/>
                    <a:pt x="18851" y="13761"/>
                  </a:cubicBezTo>
                  <a:cubicBezTo>
                    <a:pt x="18851" y="13500"/>
                    <a:pt x="18862" y="13239"/>
                    <a:pt x="18884" y="12977"/>
                  </a:cubicBezTo>
                  <a:cubicBezTo>
                    <a:pt x="18905" y="12716"/>
                    <a:pt x="18938" y="12542"/>
                    <a:pt x="18993" y="12455"/>
                  </a:cubicBezTo>
                  <a:cubicBezTo>
                    <a:pt x="19026" y="12455"/>
                    <a:pt x="19048" y="12542"/>
                    <a:pt x="19070" y="12542"/>
                  </a:cubicBezTo>
                  <a:cubicBezTo>
                    <a:pt x="19092" y="12542"/>
                    <a:pt x="19125" y="12542"/>
                    <a:pt x="19147" y="12542"/>
                  </a:cubicBezTo>
                  <a:cubicBezTo>
                    <a:pt x="19224" y="12542"/>
                    <a:pt x="19301" y="12455"/>
                    <a:pt x="19367" y="12281"/>
                  </a:cubicBezTo>
                  <a:cubicBezTo>
                    <a:pt x="19433" y="12106"/>
                    <a:pt x="19488" y="11845"/>
                    <a:pt x="19543" y="11584"/>
                  </a:cubicBezTo>
                  <a:cubicBezTo>
                    <a:pt x="19587" y="11235"/>
                    <a:pt x="19631" y="10887"/>
                    <a:pt x="19653" y="10365"/>
                  </a:cubicBezTo>
                  <a:cubicBezTo>
                    <a:pt x="19686" y="9929"/>
                    <a:pt x="19697" y="9319"/>
                    <a:pt x="19697" y="8710"/>
                  </a:cubicBezTo>
                  <a:cubicBezTo>
                    <a:pt x="19697" y="8187"/>
                    <a:pt x="19686" y="7665"/>
                    <a:pt x="19653" y="7229"/>
                  </a:cubicBezTo>
                  <a:cubicBezTo>
                    <a:pt x="19620" y="6794"/>
                    <a:pt x="19587" y="6358"/>
                    <a:pt x="19532" y="6097"/>
                  </a:cubicBezTo>
                  <a:lnTo>
                    <a:pt x="19785" y="6271"/>
                  </a:lnTo>
                  <a:lnTo>
                    <a:pt x="19917" y="6271"/>
                  </a:lnTo>
                  <a:lnTo>
                    <a:pt x="19917" y="5226"/>
                  </a:lnTo>
                  <a:lnTo>
                    <a:pt x="19323" y="5226"/>
                  </a:lnTo>
                  <a:cubicBezTo>
                    <a:pt x="19290" y="5226"/>
                    <a:pt x="19257" y="5139"/>
                    <a:pt x="19235" y="5139"/>
                  </a:cubicBezTo>
                  <a:close/>
                  <a:moveTo>
                    <a:pt x="18884" y="16200"/>
                  </a:moveTo>
                  <a:lnTo>
                    <a:pt x="19301" y="16200"/>
                  </a:lnTo>
                  <a:cubicBezTo>
                    <a:pt x="19345" y="16200"/>
                    <a:pt x="19400" y="16200"/>
                    <a:pt x="19433" y="16287"/>
                  </a:cubicBezTo>
                  <a:cubicBezTo>
                    <a:pt x="19466" y="16374"/>
                    <a:pt x="19510" y="16461"/>
                    <a:pt x="19543" y="16548"/>
                  </a:cubicBezTo>
                  <a:cubicBezTo>
                    <a:pt x="19576" y="16723"/>
                    <a:pt x="19598" y="16897"/>
                    <a:pt x="19609" y="17071"/>
                  </a:cubicBezTo>
                  <a:cubicBezTo>
                    <a:pt x="19631" y="17332"/>
                    <a:pt x="19631" y="17594"/>
                    <a:pt x="19631" y="17942"/>
                  </a:cubicBezTo>
                  <a:cubicBezTo>
                    <a:pt x="19631" y="18203"/>
                    <a:pt x="19620" y="18465"/>
                    <a:pt x="19609" y="18813"/>
                  </a:cubicBezTo>
                  <a:cubicBezTo>
                    <a:pt x="19587" y="19074"/>
                    <a:pt x="19565" y="19336"/>
                    <a:pt x="19521" y="19597"/>
                  </a:cubicBezTo>
                  <a:cubicBezTo>
                    <a:pt x="19477" y="19858"/>
                    <a:pt x="19433" y="20032"/>
                    <a:pt x="19367" y="20119"/>
                  </a:cubicBezTo>
                  <a:cubicBezTo>
                    <a:pt x="19301" y="20206"/>
                    <a:pt x="19235" y="20294"/>
                    <a:pt x="19147" y="20294"/>
                  </a:cubicBezTo>
                  <a:cubicBezTo>
                    <a:pt x="19004" y="20294"/>
                    <a:pt x="18895" y="20119"/>
                    <a:pt x="18818" y="19684"/>
                  </a:cubicBezTo>
                  <a:cubicBezTo>
                    <a:pt x="18741" y="19336"/>
                    <a:pt x="18697" y="18726"/>
                    <a:pt x="18697" y="17942"/>
                  </a:cubicBezTo>
                  <a:cubicBezTo>
                    <a:pt x="18697" y="17506"/>
                    <a:pt x="18708" y="17158"/>
                    <a:pt x="18741" y="16897"/>
                  </a:cubicBezTo>
                  <a:cubicBezTo>
                    <a:pt x="18796" y="16635"/>
                    <a:pt x="18829" y="16374"/>
                    <a:pt x="18884" y="16200"/>
                  </a:cubicBezTo>
                  <a:close/>
                  <a:moveTo>
                    <a:pt x="19477" y="8884"/>
                  </a:moveTo>
                  <a:cubicBezTo>
                    <a:pt x="19477" y="9755"/>
                    <a:pt x="19444" y="10365"/>
                    <a:pt x="19389" y="10800"/>
                  </a:cubicBezTo>
                  <a:cubicBezTo>
                    <a:pt x="19334" y="11236"/>
                    <a:pt x="19246" y="11410"/>
                    <a:pt x="19147" y="11410"/>
                  </a:cubicBezTo>
                  <a:cubicBezTo>
                    <a:pt x="19048" y="11410"/>
                    <a:pt x="18971" y="11236"/>
                    <a:pt x="18905" y="10800"/>
                  </a:cubicBezTo>
                  <a:cubicBezTo>
                    <a:pt x="18840" y="10365"/>
                    <a:pt x="18807" y="9668"/>
                    <a:pt x="18807" y="8797"/>
                  </a:cubicBezTo>
                  <a:cubicBezTo>
                    <a:pt x="18807" y="7926"/>
                    <a:pt x="18840" y="7316"/>
                    <a:pt x="18905" y="6881"/>
                  </a:cubicBezTo>
                  <a:cubicBezTo>
                    <a:pt x="18971" y="6445"/>
                    <a:pt x="19048" y="6271"/>
                    <a:pt x="19158" y="6271"/>
                  </a:cubicBezTo>
                  <a:cubicBezTo>
                    <a:pt x="19257" y="6271"/>
                    <a:pt x="19334" y="6532"/>
                    <a:pt x="19400" y="6968"/>
                  </a:cubicBezTo>
                  <a:cubicBezTo>
                    <a:pt x="19444" y="7403"/>
                    <a:pt x="19477" y="8013"/>
                    <a:pt x="19477" y="8884"/>
                  </a:cubicBezTo>
                  <a:close/>
                  <a:moveTo>
                    <a:pt x="14319" y="435"/>
                  </a:moveTo>
                  <a:cubicBezTo>
                    <a:pt x="14352" y="610"/>
                    <a:pt x="14363" y="871"/>
                    <a:pt x="14363" y="1219"/>
                  </a:cubicBezTo>
                  <a:cubicBezTo>
                    <a:pt x="14363" y="1568"/>
                    <a:pt x="14352" y="1829"/>
                    <a:pt x="14319" y="2003"/>
                  </a:cubicBezTo>
                  <a:cubicBezTo>
                    <a:pt x="14286" y="2177"/>
                    <a:pt x="14264" y="2264"/>
                    <a:pt x="14220" y="2264"/>
                  </a:cubicBezTo>
                  <a:cubicBezTo>
                    <a:pt x="14176" y="2264"/>
                    <a:pt x="14143" y="2177"/>
                    <a:pt x="14121" y="1916"/>
                  </a:cubicBezTo>
                  <a:cubicBezTo>
                    <a:pt x="14099" y="1742"/>
                    <a:pt x="14077" y="1481"/>
                    <a:pt x="14077" y="1132"/>
                  </a:cubicBezTo>
                  <a:cubicBezTo>
                    <a:pt x="14077" y="784"/>
                    <a:pt x="14088" y="523"/>
                    <a:pt x="14121" y="348"/>
                  </a:cubicBezTo>
                  <a:cubicBezTo>
                    <a:pt x="14143" y="174"/>
                    <a:pt x="14176" y="0"/>
                    <a:pt x="14220" y="0"/>
                  </a:cubicBezTo>
                  <a:cubicBezTo>
                    <a:pt x="14253" y="174"/>
                    <a:pt x="14286" y="261"/>
                    <a:pt x="14319" y="435"/>
                  </a:cubicBezTo>
                  <a:close/>
                  <a:moveTo>
                    <a:pt x="13527" y="14545"/>
                  </a:moveTo>
                  <a:lnTo>
                    <a:pt x="13560" y="15765"/>
                  </a:lnTo>
                  <a:cubicBezTo>
                    <a:pt x="13516" y="15852"/>
                    <a:pt x="13473" y="16026"/>
                    <a:pt x="13418" y="16113"/>
                  </a:cubicBezTo>
                  <a:cubicBezTo>
                    <a:pt x="13363" y="16200"/>
                    <a:pt x="13297" y="16287"/>
                    <a:pt x="13231" y="16287"/>
                  </a:cubicBezTo>
                  <a:cubicBezTo>
                    <a:pt x="12978" y="16287"/>
                    <a:pt x="12857" y="15416"/>
                    <a:pt x="12857" y="13587"/>
                  </a:cubicBezTo>
                  <a:lnTo>
                    <a:pt x="12857" y="6532"/>
                  </a:lnTo>
                  <a:lnTo>
                    <a:pt x="12626" y="6532"/>
                  </a:lnTo>
                  <a:lnTo>
                    <a:pt x="12626" y="5226"/>
                  </a:lnTo>
                  <a:lnTo>
                    <a:pt x="12857" y="5226"/>
                  </a:lnTo>
                  <a:lnTo>
                    <a:pt x="12857" y="1742"/>
                  </a:lnTo>
                  <a:lnTo>
                    <a:pt x="13066" y="1742"/>
                  </a:lnTo>
                  <a:lnTo>
                    <a:pt x="13066" y="5226"/>
                  </a:lnTo>
                  <a:lnTo>
                    <a:pt x="13505" y="5226"/>
                  </a:lnTo>
                  <a:lnTo>
                    <a:pt x="13505" y="6445"/>
                  </a:lnTo>
                  <a:lnTo>
                    <a:pt x="13066" y="6445"/>
                  </a:lnTo>
                  <a:lnTo>
                    <a:pt x="13066" y="13239"/>
                  </a:lnTo>
                  <a:cubicBezTo>
                    <a:pt x="13066" y="13848"/>
                    <a:pt x="13088" y="14284"/>
                    <a:pt x="13121" y="14545"/>
                  </a:cubicBezTo>
                  <a:cubicBezTo>
                    <a:pt x="13154" y="14806"/>
                    <a:pt x="13209" y="14894"/>
                    <a:pt x="13275" y="14894"/>
                  </a:cubicBezTo>
                  <a:cubicBezTo>
                    <a:pt x="13319" y="14894"/>
                    <a:pt x="13374" y="14894"/>
                    <a:pt x="13418" y="14806"/>
                  </a:cubicBezTo>
                  <a:cubicBezTo>
                    <a:pt x="13451" y="14719"/>
                    <a:pt x="13484" y="14632"/>
                    <a:pt x="13527" y="14545"/>
                  </a:cubicBezTo>
                  <a:close/>
                  <a:moveTo>
                    <a:pt x="14121" y="5226"/>
                  </a:moveTo>
                  <a:lnTo>
                    <a:pt x="14330" y="5226"/>
                  </a:lnTo>
                  <a:lnTo>
                    <a:pt x="14330" y="16200"/>
                  </a:lnTo>
                  <a:lnTo>
                    <a:pt x="14121" y="16200"/>
                  </a:lnTo>
                  <a:lnTo>
                    <a:pt x="14121" y="5226"/>
                  </a:lnTo>
                  <a:close/>
                  <a:moveTo>
                    <a:pt x="16057" y="6445"/>
                  </a:moveTo>
                  <a:cubicBezTo>
                    <a:pt x="16002" y="6010"/>
                    <a:pt x="15936" y="5661"/>
                    <a:pt x="15848" y="5400"/>
                  </a:cubicBezTo>
                  <a:cubicBezTo>
                    <a:pt x="15760" y="5139"/>
                    <a:pt x="15683" y="5052"/>
                    <a:pt x="15595" y="5052"/>
                  </a:cubicBezTo>
                  <a:cubicBezTo>
                    <a:pt x="15507" y="5052"/>
                    <a:pt x="15419" y="5139"/>
                    <a:pt x="15331" y="5400"/>
                  </a:cubicBezTo>
                  <a:cubicBezTo>
                    <a:pt x="15254" y="5661"/>
                    <a:pt x="15177" y="6010"/>
                    <a:pt x="15122" y="6532"/>
                  </a:cubicBezTo>
                  <a:cubicBezTo>
                    <a:pt x="15067" y="7055"/>
                    <a:pt x="15012" y="7664"/>
                    <a:pt x="14979" y="8361"/>
                  </a:cubicBezTo>
                  <a:cubicBezTo>
                    <a:pt x="14946" y="9058"/>
                    <a:pt x="14924" y="9929"/>
                    <a:pt x="14924" y="10800"/>
                  </a:cubicBezTo>
                  <a:cubicBezTo>
                    <a:pt x="14924" y="11671"/>
                    <a:pt x="14946" y="12542"/>
                    <a:pt x="14979" y="13239"/>
                  </a:cubicBezTo>
                  <a:cubicBezTo>
                    <a:pt x="15012" y="13935"/>
                    <a:pt x="15056" y="14545"/>
                    <a:pt x="15111" y="14981"/>
                  </a:cubicBezTo>
                  <a:cubicBezTo>
                    <a:pt x="15166" y="15416"/>
                    <a:pt x="15232" y="15852"/>
                    <a:pt x="15320" y="16026"/>
                  </a:cubicBezTo>
                  <a:cubicBezTo>
                    <a:pt x="15397" y="16287"/>
                    <a:pt x="15485" y="16374"/>
                    <a:pt x="15573" y="16374"/>
                  </a:cubicBezTo>
                  <a:cubicBezTo>
                    <a:pt x="15661" y="16374"/>
                    <a:pt x="15749" y="16287"/>
                    <a:pt x="15826" y="16026"/>
                  </a:cubicBezTo>
                  <a:cubicBezTo>
                    <a:pt x="15903" y="15765"/>
                    <a:pt x="15980" y="15416"/>
                    <a:pt x="16035" y="14894"/>
                  </a:cubicBezTo>
                  <a:cubicBezTo>
                    <a:pt x="16090" y="14371"/>
                    <a:pt x="16145" y="13761"/>
                    <a:pt x="16178" y="13064"/>
                  </a:cubicBezTo>
                  <a:cubicBezTo>
                    <a:pt x="16211" y="12368"/>
                    <a:pt x="16233" y="11497"/>
                    <a:pt x="16233" y="10626"/>
                  </a:cubicBezTo>
                  <a:cubicBezTo>
                    <a:pt x="16233" y="9755"/>
                    <a:pt x="16222" y="8884"/>
                    <a:pt x="16189" y="8274"/>
                  </a:cubicBezTo>
                  <a:cubicBezTo>
                    <a:pt x="16156" y="7664"/>
                    <a:pt x="16123" y="6968"/>
                    <a:pt x="16057" y="6445"/>
                  </a:cubicBezTo>
                  <a:close/>
                  <a:moveTo>
                    <a:pt x="15991" y="12803"/>
                  </a:moveTo>
                  <a:cubicBezTo>
                    <a:pt x="15969" y="13326"/>
                    <a:pt x="15936" y="13848"/>
                    <a:pt x="15892" y="14197"/>
                  </a:cubicBezTo>
                  <a:cubicBezTo>
                    <a:pt x="15848" y="14545"/>
                    <a:pt x="15804" y="14806"/>
                    <a:pt x="15749" y="14981"/>
                  </a:cubicBezTo>
                  <a:cubicBezTo>
                    <a:pt x="15694" y="15155"/>
                    <a:pt x="15639" y="15242"/>
                    <a:pt x="15584" y="15242"/>
                  </a:cubicBezTo>
                  <a:cubicBezTo>
                    <a:pt x="15529" y="15242"/>
                    <a:pt x="15474" y="15155"/>
                    <a:pt x="15419" y="14981"/>
                  </a:cubicBezTo>
                  <a:cubicBezTo>
                    <a:pt x="15364" y="14806"/>
                    <a:pt x="15320" y="14545"/>
                    <a:pt x="15276" y="14197"/>
                  </a:cubicBezTo>
                  <a:cubicBezTo>
                    <a:pt x="15232" y="13848"/>
                    <a:pt x="15199" y="13413"/>
                    <a:pt x="15177" y="12803"/>
                  </a:cubicBezTo>
                  <a:cubicBezTo>
                    <a:pt x="15155" y="12281"/>
                    <a:pt x="15144" y="11584"/>
                    <a:pt x="15144" y="10800"/>
                  </a:cubicBezTo>
                  <a:cubicBezTo>
                    <a:pt x="15144" y="10016"/>
                    <a:pt x="15155" y="9319"/>
                    <a:pt x="15177" y="8797"/>
                  </a:cubicBezTo>
                  <a:cubicBezTo>
                    <a:pt x="15199" y="8274"/>
                    <a:pt x="15232" y="7752"/>
                    <a:pt x="15276" y="7490"/>
                  </a:cubicBezTo>
                  <a:cubicBezTo>
                    <a:pt x="15320" y="7142"/>
                    <a:pt x="15364" y="6881"/>
                    <a:pt x="15419" y="6706"/>
                  </a:cubicBezTo>
                  <a:cubicBezTo>
                    <a:pt x="15474" y="6532"/>
                    <a:pt x="15529" y="6445"/>
                    <a:pt x="15584" y="6445"/>
                  </a:cubicBezTo>
                  <a:cubicBezTo>
                    <a:pt x="15639" y="6445"/>
                    <a:pt x="15694" y="6532"/>
                    <a:pt x="15749" y="6706"/>
                  </a:cubicBezTo>
                  <a:cubicBezTo>
                    <a:pt x="15804" y="6881"/>
                    <a:pt x="15848" y="7142"/>
                    <a:pt x="15892" y="7490"/>
                  </a:cubicBezTo>
                  <a:cubicBezTo>
                    <a:pt x="15936" y="7839"/>
                    <a:pt x="15969" y="8274"/>
                    <a:pt x="15991" y="8884"/>
                  </a:cubicBezTo>
                  <a:cubicBezTo>
                    <a:pt x="16013" y="9406"/>
                    <a:pt x="16024" y="10103"/>
                    <a:pt x="16024" y="10887"/>
                  </a:cubicBezTo>
                  <a:cubicBezTo>
                    <a:pt x="16024" y="11584"/>
                    <a:pt x="16013" y="12281"/>
                    <a:pt x="15991" y="12803"/>
                  </a:cubicBezTo>
                  <a:close/>
                  <a:moveTo>
                    <a:pt x="8930" y="6010"/>
                  </a:moveTo>
                  <a:cubicBezTo>
                    <a:pt x="9007" y="6619"/>
                    <a:pt x="9051" y="7490"/>
                    <a:pt x="9051" y="8623"/>
                  </a:cubicBezTo>
                  <a:lnTo>
                    <a:pt x="9051" y="16200"/>
                  </a:lnTo>
                  <a:lnTo>
                    <a:pt x="8842" y="16200"/>
                  </a:lnTo>
                  <a:lnTo>
                    <a:pt x="8842" y="8884"/>
                  </a:lnTo>
                  <a:cubicBezTo>
                    <a:pt x="8842" y="8187"/>
                    <a:pt x="8820" y="7577"/>
                    <a:pt x="8776" y="7055"/>
                  </a:cubicBezTo>
                  <a:cubicBezTo>
                    <a:pt x="8732" y="6619"/>
                    <a:pt x="8655" y="6358"/>
                    <a:pt x="8534" y="6358"/>
                  </a:cubicBezTo>
                  <a:cubicBezTo>
                    <a:pt x="8468" y="6358"/>
                    <a:pt x="8391" y="6532"/>
                    <a:pt x="8325" y="6794"/>
                  </a:cubicBezTo>
                  <a:cubicBezTo>
                    <a:pt x="8259" y="7055"/>
                    <a:pt x="8193" y="7490"/>
                    <a:pt x="8138" y="7926"/>
                  </a:cubicBezTo>
                  <a:lnTo>
                    <a:pt x="8138" y="16200"/>
                  </a:lnTo>
                  <a:lnTo>
                    <a:pt x="7930" y="16200"/>
                  </a:lnTo>
                  <a:lnTo>
                    <a:pt x="7930" y="5226"/>
                  </a:lnTo>
                  <a:lnTo>
                    <a:pt x="8084" y="5226"/>
                  </a:lnTo>
                  <a:lnTo>
                    <a:pt x="8116" y="6706"/>
                  </a:lnTo>
                  <a:cubicBezTo>
                    <a:pt x="8182" y="6184"/>
                    <a:pt x="8259" y="5748"/>
                    <a:pt x="8336" y="5487"/>
                  </a:cubicBezTo>
                  <a:cubicBezTo>
                    <a:pt x="8413" y="5226"/>
                    <a:pt x="8501" y="5052"/>
                    <a:pt x="8600" y="5052"/>
                  </a:cubicBezTo>
                  <a:cubicBezTo>
                    <a:pt x="8732" y="5052"/>
                    <a:pt x="8853" y="5400"/>
                    <a:pt x="8930" y="6010"/>
                  </a:cubicBezTo>
                  <a:close/>
                  <a:moveTo>
                    <a:pt x="11922" y="5923"/>
                  </a:moveTo>
                  <a:cubicBezTo>
                    <a:pt x="11878" y="5574"/>
                    <a:pt x="11823" y="5400"/>
                    <a:pt x="11768" y="5226"/>
                  </a:cubicBezTo>
                  <a:cubicBezTo>
                    <a:pt x="11713" y="5052"/>
                    <a:pt x="11647" y="5052"/>
                    <a:pt x="11570" y="5052"/>
                  </a:cubicBezTo>
                  <a:cubicBezTo>
                    <a:pt x="11471" y="5052"/>
                    <a:pt x="11394" y="5139"/>
                    <a:pt x="11306" y="5313"/>
                  </a:cubicBezTo>
                  <a:cubicBezTo>
                    <a:pt x="11229" y="5487"/>
                    <a:pt x="11141" y="5748"/>
                    <a:pt x="11053" y="6184"/>
                  </a:cubicBezTo>
                  <a:lnTo>
                    <a:pt x="11130" y="7316"/>
                  </a:lnTo>
                  <a:cubicBezTo>
                    <a:pt x="11218" y="6968"/>
                    <a:pt x="11295" y="6706"/>
                    <a:pt x="11361" y="6532"/>
                  </a:cubicBezTo>
                  <a:cubicBezTo>
                    <a:pt x="11427" y="6358"/>
                    <a:pt x="11493" y="6358"/>
                    <a:pt x="11548" y="6358"/>
                  </a:cubicBezTo>
                  <a:cubicBezTo>
                    <a:pt x="11636" y="6358"/>
                    <a:pt x="11713" y="6532"/>
                    <a:pt x="11768" y="6881"/>
                  </a:cubicBezTo>
                  <a:cubicBezTo>
                    <a:pt x="11823" y="7229"/>
                    <a:pt x="11856" y="7926"/>
                    <a:pt x="11856" y="8797"/>
                  </a:cubicBezTo>
                  <a:lnTo>
                    <a:pt x="11856" y="9581"/>
                  </a:lnTo>
                  <a:lnTo>
                    <a:pt x="11581" y="9581"/>
                  </a:lnTo>
                  <a:cubicBezTo>
                    <a:pt x="11493" y="9581"/>
                    <a:pt x="11405" y="9668"/>
                    <a:pt x="11328" y="9842"/>
                  </a:cubicBezTo>
                  <a:cubicBezTo>
                    <a:pt x="11251" y="10016"/>
                    <a:pt x="11185" y="10190"/>
                    <a:pt x="11130" y="10539"/>
                  </a:cubicBezTo>
                  <a:cubicBezTo>
                    <a:pt x="11075" y="10800"/>
                    <a:pt x="11031" y="11235"/>
                    <a:pt x="11009" y="11671"/>
                  </a:cubicBezTo>
                  <a:cubicBezTo>
                    <a:pt x="10987" y="12106"/>
                    <a:pt x="10965" y="12629"/>
                    <a:pt x="10965" y="13152"/>
                  </a:cubicBezTo>
                  <a:cubicBezTo>
                    <a:pt x="10965" y="13674"/>
                    <a:pt x="10976" y="14110"/>
                    <a:pt x="10998" y="14458"/>
                  </a:cubicBezTo>
                  <a:cubicBezTo>
                    <a:pt x="11020" y="14806"/>
                    <a:pt x="11053" y="15155"/>
                    <a:pt x="11097" y="15503"/>
                  </a:cubicBezTo>
                  <a:cubicBezTo>
                    <a:pt x="11141" y="15764"/>
                    <a:pt x="11185" y="16026"/>
                    <a:pt x="11240" y="16113"/>
                  </a:cubicBezTo>
                  <a:cubicBezTo>
                    <a:pt x="11295" y="16287"/>
                    <a:pt x="11361" y="16374"/>
                    <a:pt x="11427" y="16374"/>
                  </a:cubicBezTo>
                  <a:cubicBezTo>
                    <a:pt x="11515" y="16374"/>
                    <a:pt x="11603" y="16287"/>
                    <a:pt x="11680" y="16026"/>
                  </a:cubicBezTo>
                  <a:cubicBezTo>
                    <a:pt x="11757" y="15765"/>
                    <a:pt x="11823" y="15416"/>
                    <a:pt x="11878" y="14806"/>
                  </a:cubicBezTo>
                  <a:lnTo>
                    <a:pt x="11889" y="14806"/>
                  </a:lnTo>
                  <a:lnTo>
                    <a:pt x="11922" y="16113"/>
                  </a:lnTo>
                  <a:lnTo>
                    <a:pt x="12087" y="16113"/>
                  </a:lnTo>
                  <a:lnTo>
                    <a:pt x="12087" y="8971"/>
                  </a:lnTo>
                  <a:cubicBezTo>
                    <a:pt x="12087" y="8187"/>
                    <a:pt x="12076" y="7577"/>
                    <a:pt x="12054" y="7055"/>
                  </a:cubicBezTo>
                  <a:cubicBezTo>
                    <a:pt x="11999" y="6706"/>
                    <a:pt x="11966" y="6271"/>
                    <a:pt x="11922" y="5923"/>
                  </a:cubicBezTo>
                  <a:close/>
                  <a:moveTo>
                    <a:pt x="11856" y="13500"/>
                  </a:moveTo>
                  <a:cubicBezTo>
                    <a:pt x="11801" y="14110"/>
                    <a:pt x="11746" y="14545"/>
                    <a:pt x="11669" y="14806"/>
                  </a:cubicBezTo>
                  <a:cubicBezTo>
                    <a:pt x="11603" y="15068"/>
                    <a:pt x="11526" y="15155"/>
                    <a:pt x="11460" y="15155"/>
                  </a:cubicBezTo>
                  <a:cubicBezTo>
                    <a:pt x="11383" y="15155"/>
                    <a:pt x="11317" y="14981"/>
                    <a:pt x="11251" y="14719"/>
                  </a:cubicBezTo>
                  <a:cubicBezTo>
                    <a:pt x="11196" y="14458"/>
                    <a:pt x="11163" y="13935"/>
                    <a:pt x="11163" y="13152"/>
                  </a:cubicBezTo>
                  <a:cubicBezTo>
                    <a:pt x="11163" y="12542"/>
                    <a:pt x="11196" y="12019"/>
                    <a:pt x="11262" y="11584"/>
                  </a:cubicBezTo>
                  <a:cubicBezTo>
                    <a:pt x="11328" y="11148"/>
                    <a:pt x="11449" y="10974"/>
                    <a:pt x="11614" y="10887"/>
                  </a:cubicBezTo>
                  <a:lnTo>
                    <a:pt x="11845" y="10887"/>
                  </a:lnTo>
                  <a:lnTo>
                    <a:pt x="11845" y="13500"/>
                  </a:lnTo>
                  <a:close/>
                  <a:moveTo>
                    <a:pt x="10503" y="14545"/>
                  </a:moveTo>
                  <a:lnTo>
                    <a:pt x="10536" y="15765"/>
                  </a:lnTo>
                  <a:cubicBezTo>
                    <a:pt x="10492" y="15852"/>
                    <a:pt x="10448" y="16026"/>
                    <a:pt x="10393" y="16113"/>
                  </a:cubicBezTo>
                  <a:cubicBezTo>
                    <a:pt x="10338" y="16200"/>
                    <a:pt x="10272" y="16287"/>
                    <a:pt x="10206" y="16287"/>
                  </a:cubicBezTo>
                  <a:cubicBezTo>
                    <a:pt x="9953" y="16287"/>
                    <a:pt x="9832" y="15416"/>
                    <a:pt x="9832" y="13587"/>
                  </a:cubicBezTo>
                  <a:lnTo>
                    <a:pt x="9832" y="6532"/>
                  </a:lnTo>
                  <a:lnTo>
                    <a:pt x="9601" y="6532"/>
                  </a:lnTo>
                  <a:lnTo>
                    <a:pt x="9601" y="5226"/>
                  </a:lnTo>
                  <a:lnTo>
                    <a:pt x="9832" y="5226"/>
                  </a:lnTo>
                  <a:lnTo>
                    <a:pt x="9832" y="1742"/>
                  </a:lnTo>
                  <a:lnTo>
                    <a:pt x="10041" y="1742"/>
                  </a:lnTo>
                  <a:lnTo>
                    <a:pt x="10041" y="5226"/>
                  </a:lnTo>
                  <a:lnTo>
                    <a:pt x="10481" y="5226"/>
                  </a:lnTo>
                  <a:lnTo>
                    <a:pt x="10481" y="6445"/>
                  </a:lnTo>
                  <a:lnTo>
                    <a:pt x="10041" y="6445"/>
                  </a:lnTo>
                  <a:lnTo>
                    <a:pt x="10041" y="13239"/>
                  </a:lnTo>
                  <a:cubicBezTo>
                    <a:pt x="10041" y="13848"/>
                    <a:pt x="10063" y="14284"/>
                    <a:pt x="10096" y="14545"/>
                  </a:cubicBezTo>
                  <a:cubicBezTo>
                    <a:pt x="10129" y="14806"/>
                    <a:pt x="10184" y="14894"/>
                    <a:pt x="10250" y="14894"/>
                  </a:cubicBezTo>
                  <a:cubicBezTo>
                    <a:pt x="10294" y="14894"/>
                    <a:pt x="10349" y="14894"/>
                    <a:pt x="10393" y="14806"/>
                  </a:cubicBezTo>
                  <a:cubicBezTo>
                    <a:pt x="10426" y="14719"/>
                    <a:pt x="10459" y="14632"/>
                    <a:pt x="10503" y="14545"/>
                  </a:cubicBezTo>
                  <a:close/>
                  <a:moveTo>
                    <a:pt x="17839" y="6010"/>
                  </a:moveTo>
                  <a:cubicBezTo>
                    <a:pt x="17916" y="6619"/>
                    <a:pt x="17960" y="7490"/>
                    <a:pt x="17960" y="8623"/>
                  </a:cubicBezTo>
                  <a:lnTo>
                    <a:pt x="17960" y="16200"/>
                  </a:lnTo>
                  <a:lnTo>
                    <a:pt x="17751" y="16200"/>
                  </a:lnTo>
                  <a:lnTo>
                    <a:pt x="17751" y="8884"/>
                  </a:lnTo>
                  <a:cubicBezTo>
                    <a:pt x="17751" y="8187"/>
                    <a:pt x="17729" y="7577"/>
                    <a:pt x="17685" y="7055"/>
                  </a:cubicBezTo>
                  <a:cubicBezTo>
                    <a:pt x="17641" y="6619"/>
                    <a:pt x="17564" y="6358"/>
                    <a:pt x="17443" y="6358"/>
                  </a:cubicBezTo>
                  <a:cubicBezTo>
                    <a:pt x="17377" y="6358"/>
                    <a:pt x="17300" y="6532"/>
                    <a:pt x="17234" y="6794"/>
                  </a:cubicBezTo>
                  <a:cubicBezTo>
                    <a:pt x="17168" y="7055"/>
                    <a:pt x="17102" y="7490"/>
                    <a:pt x="17047" y="7926"/>
                  </a:cubicBezTo>
                  <a:lnTo>
                    <a:pt x="17047" y="16200"/>
                  </a:lnTo>
                  <a:lnTo>
                    <a:pt x="16838" y="16200"/>
                  </a:lnTo>
                  <a:lnTo>
                    <a:pt x="16838" y="5226"/>
                  </a:lnTo>
                  <a:lnTo>
                    <a:pt x="16992" y="5226"/>
                  </a:lnTo>
                  <a:lnTo>
                    <a:pt x="17025" y="6706"/>
                  </a:lnTo>
                  <a:cubicBezTo>
                    <a:pt x="17091" y="6184"/>
                    <a:pt x="17168" y="5748"/>
                    <a:pt x="17245" y="5487"/>
                  </a:cubicBezTo>
                  <a:cubicBezTo>
                    <a:pt x="17322" y="5226"/>
                    <a:pt x="17410" y="5052"/>
                    <a:pt x="17509" y="5052"/>
                  </a:cubicBezTo>
                  <a:cubicBezTo>
                    <a:pt x="17652" y="5052"/>
                    <a:pt x="17762" y="5400"/>
                    <a:pt x="17839" y="6010"/>
                  </a:cubicBezTo>
                  <a:close/>
                </a:path>
              </a:pathLst>
            </a:custGeom>
            <a:solidFill>
              <a:srgbClr val="022032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000">
                  <a:solidFill>
                    <a:srgbClr val="FFFFFF"/>
                  </a:solidFill>
                </a:defRPr>
              </a:pPr>
              <a:endParaRPr kumimoji="0" sz="3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</a:endParaRPr>
            </a:p>
          </p:txBody>
        </p:sp>
        <p:sp>
          <p:nvSpPr>
            <p:cNvPr id="19" name="Shape">
              <a:extLst>
                <a:ext uri="{FF2B5EF4-FFF2-40B4-BE49-F238E27FC236}">
                  <a16:creationId xmlns:a16="http://schemas.microsoft.com/office/drawing/2014/main" id="{F7DA369F-8273-A13B-7B94-B212C391EF3A}"/>
                </a:ext>
              </a:extLst>
            </p:cNvPr>
            <p:cNvSpPr/>
            <p:nvPr userDrawn="1"/>
          </p:nvSpPr>
          <p:spPr>
            <a:xfrm>
              <a:off x="1714499" y="5257800"/>
              <a:ext cx="4141472" cy="16891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4259" y="17540"/>
                  </a:moveTo>
                  <a:cubicBezTo>
                    <a:pt x="4279" y="18027"/>
                    <a:pt x="4286" y="18514"/>
                    <a:pt x="4286" y="19164"/>
                  </a:cubicBezTo>
                  <a:cubicBezTo>
                    <a:pt x="4286" y="19814"/>
                    <a:pt x="4279" y="20463"/>
                    <a:pt x="4259" y="20950"/>
                  </a:cubicBezTo>
                  <a:cubicBezTo>
                    <a:pt x="4239" y="21438"/>
                    <a:pt x="4219" y="21600"/>
                    <a:pt x="4193" y="21600"/>
                  </a:cubicBezTo>
                  <a:cubicBezTo>
                    <a:pt x="4166" y="21600"/>
                    <a:pt x="4146" y="21438"/>
                    <a:pt x="4127" y="20950"/>
                  </a:cubicBezTo>
                  <a:cubicBezTo>
                    <a:pt x="4107" y="20463"/>
                    <a:pt x="4100" y="19976"/>
                    <a:pt x="4100" y="19164"/>
                  </a:cubicBezTo>
                  <a:cubicBezTo>
                    <a:pt x="4100" y="18514"/>
                    <a:pt x="4107" y="17865"/>
                    <a:pt x="4127" y="17540"/>
                  </a:cubicBezTo>
                  <a:cubicBezTo>
                    <a:pt x="4146" y="17053"/>
                    <a:pt x="4166" y="16890"/>
                    <a:pt x="4193" y="16890"/>
                  </a:cubicBezTo>
                  <a:cubicBezTo>
                    <a:pt x="4219" y="16890"/>
                    <a:pt x="4246" y="17053"/>
                    <a:pt x="4259" y="17540"/>
                  </a:cubicBezTo>
                  <a:close/>
                  <a:moveTo>
                    <a:pt x="3670" y="13642"/>
                  </a:moveTo>
                  <a:lnTo>
                    <a:pt x="3623" y="18839"/>
                  </a:lnTo>
                  <a:lnTo>
                    <a:pt x="3617" y="18839"/>
                  </a:lnTo>
                  <a:lnTo>
                    <a:pt x="3564" y="13642"/>
                  </a:lnTo>
                  <a:lnTo>
                    <a:pt x="3411" y="650"/>
                  </a:lnTo>
                  <a:lnTo>
                    <a:pt x="3279" y="650"/>
                  </a:lnTo>
                  <a:lnTo>
                    <a:pt x="3126" y="13642"/>
                  </a:lnTo>
                  <a:lnTo>
                    <a:pt x="3073" y="18839"/>
                  </a:lnTo>
                  <a:lnTo>
                    <a:pt x="3067" y="18839"/>
                  </a:lnTo>
                  <a:lnTo>
                    <a:pt x="3027" y="13642"/>
                  </a:lnTo>
                  <a:lnTo>
                    <a:pt x="2881" y="650"/>
                  </a:lnTo>
                  <a:lnTo>
                    <a:pt x="2749" y="650"/>
                  </a:lnTo>
                  <a:lnTo>
                    <a:pt x="3001" y="21113"/>
                  </a:lnTo>
                  <a:lnTo>
                    <a:pt x="3133" y="21113"/>
                  </a:lnTo>
                  <a:lnTo>
                    <a:pt x="3285" y="8120"/>
                  </a:lnTo>
                  <a:lnTo>
                    <a:pt x="3338" y="2761"/>
                  </a:lnTo>
                  <a:lnTo>
                    <a:pt x="3391" y="8120"/>
                  </a:lnTo>
                  <a:lnTo>
                    <a:pt x="3544" y="21113"/>
                  </a:lnTo>
                  <a:lnTo>
                    <a:pt x="3689" y="21113"/>
                  </a:lnTo>
                  <a:lnTo>
                    <a:pt x="3934" y="650"/>
                  </a:lnTo>
                  <a:lnTo>
                    <a:pt x="3809" y="650"/>
                  </a:lnTo>
                  <a:lnTo>
                    <a:pt x="3670" y="13642"/>
                  </a:lnTo>
                  <a:close/>
                  <a:moveTo>
                    <a:pt x="2292" y="13642"/>
                  </a:moveTo>
                  <a:lnTo>
                    <a:pt x="2245" y="18839"/>
                  </a:lnTo>
                  <a:lnTo>
                    <a:pt x="2239" y="18839"/>
                  </a:lnTo>
                  <a:lnTo>
                    <a:pt x="2192" y="13642"/>
                  </a:lnTo>
                  <a:lnTo>
                    <a:pt x="2040" y="650"/>
                  </a:lnTo>
                  <a:lnTo>
                    <a:pt x="1908" y="650"/>
                  </a:lnTo>
                  <a:lnTo>
                    <a:pt x="1755" y="13642"/>
                  </a:lnTo>
                  <a:lnTo>
                    <a:pt x="1702" y="18839"/>
                  </a:lnTo>
                  <a:lnTo>
                    <a:pt x="1696" y="18839"/>
                  </a:lnTo>
                  <a:lnTo>
                    <a:pt x="1656" y="13642"/>
                  </a:lnTo>
                  <a:lnTo>
                    <a:pt x="1510" y="650"/>
                  </a:lnTo>
                  <a:lnTo>
                    <a:pt x="1378" y="650"/>
                  </a:lnTo>
                  <a:lnTo>
                    <a:pt x="1629" y="21113"/>
                  </a:lnTo>
                  <a:lnTo>
                    <a:pt x="1762" y="21113"/>
                  </a:lnTo>
                  <a:lnTo>
                    <a:pt x="1914" y="8120"/>
                  </a:lnTo>
                  <a:lnTo>
                    <a:pt x="1967" y="2761"/>
                  </a:lnTo>
                  <a:lnTo>
                    <a:pt x="2020" y="8120"/>
                  </a:lnTo>
                  <a:lnTo>
                    <a:pt x="2173" y="21113"/>
                  </a:lnTo>
                  <a:lnTo>
                    <a:pt x="2318" y="21113"/>
                  </a:lnTo>
                  <a:lnTo>
                    <a:pt x="2563" y="650"/>
                  </a:lnTo>
                  <a:lnTo>
                    <a:pt x="2438" y="650"/>
                  </a:lnTo>
                  <a:lnTo>
                    <a:pt x="2292" y="13642"/>
                  </a:lnTo>
                  <a:close/>
                  <a:moveTo>
                    <a:pt x="921" y="13642"/>
                  </a:moveTo>
                  <a:lnTo>
                    <a:pt x="874" y="18839"/>
                  </a:lnTo>
                  <a:lnTo>
                    <a:pt x="868" y="18839"/>
                  </a:lnTo>
                  <a:lnTo>
                    <a:pt x="815" y="13642"/>
                  </a:lnTo>
                  <a:lnTo>
                    <a:pt x="662" y="650"/>
                  </a:lnTo>
                  <a:lnTo>
                    <a:pt x="530" y="650"/>
                  </a:lnTo>
                  <a:lnTo>
                    <a:pt x="378" y="13642"/>
                  </a:lnTo>
                  <a:lnTo>
                    <a:pt x="325" y="18839"/>
                  </a:lnTo>
                  <a:lnTo>
                    <a:pt x="318" y="18839"/>
                  </a:lnTo>
                  <a:lnTo>
                    <a:pt x="278" y="13642"/>
                  </a:lnTo>
                  <a:lnTo>
                    <a:pt x="132" y="650"/>
                  </a:lnTo>
                  <a:lnTo>
                    <a:pt x="0" y="650"/>
                  </a:lnTo>
                  <a:lnTo>
                    <a:pt x="252" y="21113"/>
                  </a:lnTo>
                  <a:lnTo>
                    <a:pt x="384" y="21113"/>
                  </a:lnTo>
                  <a:lnTo>
                    <a:pt x="537" y="8120"/>
                  </a:lnTo>
                  <a:lnTo>
                    <a:pt x="590" y="2761"/>
                  </a:lnTo>
                  <a:lnTo>
                    <a:pt x="643" y="8120"/>
                  </a:lnTo>
                  <a:lnTo>
                    <a:pt x="795" y="21113"/>
                  </a:lnTo>
                  <a:lnTo>
                    <a:pt x="941" y="21113"/>
                  </a:lnTo>
                  <a:lnTo>
                    <a:pt x="1186" y="650"/>
                  </a:lnTo>
                  <a:lnTo>
                    <a:pt x="1060" y="650"/>
                  </a:lnTo>
                  <a:lnTo>
                    <a:pt x="921" y="13642"/>
                  </a:lnTo>
                  <a:close/>
                  <a:moveTo>
                    <a:pt x="18911" y="19001"/>
                  </a:moveTo>
                  <a:cubicBezTo>
                    <a:pt x="18884" y="19164"/>
                    <a:pt x="18845" y="19326"/>
                    <a:pt x="18811" y="19326"/>
                  </a:cubicBezTo>
                  <a:cubicBezTo>
                    <a:pt x="18772" y="19326"/>
                    <a:pt x="18739" y="19164"/>
                    <a:pt x="18699" y="18839"/>
                  </a:cubicBezTo>
                  <a:cubicBezTo>
                    <a:pt x="18659" y="18514"/>
                    <a:pt x="18633" y="18027"/>
                    <a:pt x="18599" y="17377"/>
                  </a:cubicBezTo>
                  <a:cubicBezTo>
                    <a:pt x="18566" y="16728"/>
                    <a:pt x="18546" y="15916"/>
                    <a:pt x="18533" y="14779"/>
                  </a:cubicBezTo>
                  <a:cubicBezTo>
                    <a:pt x="18513" y="13642"/>
                    <a:pt x="18507" y="12343"/>
                    <a:pt x="18507" y="10719"/>
                  </a:cubicBezTo>
                  <a:cubicBezTo>
                    <a:pt x="18507" y="8120"/>
                    <a:pt x="18533" y="6171"/>
                    <a:pt x="18593" y="4710"/>
                  </a:cubicBezTo>
                  <a:cubicBezTo>
                    <a:pt x="18652" y="3248"/>
                    <a:pt x="18725" y="2599"/>
                    <a:pt x="18818" y="2599"/>
                  </a:cubicBezTo>
                  <a:cubicBezTo>
                    <a:pt x="18851" y="2599"/>
                    <a:pt x="18878" y="2599"/>
                    <a:pt x="18911" y="2761"/>
                  </a:cubicBezTo>
                  <a:cubicBezTo>
                    <a:pt x="18937" y="2923"/>
                    <a:pt x="18970" y="3248"/>
                    <a:pt x="19003" y="3573"/>
                  </a:cubicBezTo>
                  <a:lnTo>
                    <a:pt x="19030" y="1137"/>
                  </a:lnTo>
                  <a:cubicBezTo>
                    <a:pt x="18990" y="650"/>
                    <a:pt x="18951" y="325"/>
                    <a:pt x="18911" y="162"/>
                  </a:cubicBezTo>
                  <a:cubicBezTo>
                    <a:pt x="18878" y="0"/>
                    <a:pt x="18838" y="0"/>
                    <a:pt x="18805" y="0"/>
                  </a:cubicBezTo>
                  <a:cubicBezTo>
                    <a:pt x="18745" y="0"/>
                    <a:pt x="18686" y="162"/>
                    <a:pt x="18633" y="650"/>
                  </a:cubicBezTo>
                  <a:cubicBezTo>
                    <a:pt x="18580" y="1137"/>
                    <a:pt x="18540" y="1786"/>
                    <a:pt x="18500" y="2761"/>
                  </a:cubicBezTo>
                  <a:cubicBezTo>
                    <a:pt x="18460" y="3735"/>
                    <a:pt x="18434" y="4872"/>
                    <a:pt x="18414" y="6171"/>
                  </a:cubicBezTo>
                  <a:cubicBezTo>
                    <a:pt x="18394" y="7471"/>
                    <a:pt x="18381" y="8932"/>
                    <a:pt x="18381" y="10556"/>
                  </a:cubicBezTo>
                  <a:cubicBezTo>
                    <a:pt x="18381" y="12343"/>
                    <a:pt x="18394" y="13805"/>
                    <a:pt x="18414" y="15266"/>
                  </a:cubicBezTo>
                  <a:cubicBezTo>
                    <a:pt x="18434" y="16565"/>
                    <a:pt x="18467" y="17702"/>
                    <a:pt x="18507" y="18514"/>
                  </a:cubicBezTo>
                  <a:cubicBezTo>
                    <a:pt x="18546" y="19326"/>
                    <a:pt x="18593" y="20138"/>
                    <a:pt x="18639" y="20463"/>
                  </a:cubicBezTo>
                  <a:cubicBezTo>
                    <a:pt x="18692" y="20950"/>
                    <a:pt x="18745" y="21113"/>
                    <a:pt x="18805" y="21113"/>
                  </a:cubicBezTo>
                  <a:cubicBezTo>
                    <a:pt x="18891" y="21113"/>
                    <a:pt x="18964" y="20788"/>
                    <a:pt x="19030" y="19976"/>
                  </a:cubicBezTo>
                  <a:lnTo>
                    <a:pt x="19003" y="17702"/>
                  </a:lnTo>
                  <a:cubicBezTo>
                    <a:pt x="18964" y="18514"/>
                    <a:pt x="18937" y="18677"/>
                    <a:pt x="18911" y="19001"/>
                  </a:cubicBezTo>
                  <a:close/>
                  <a:moveTo>
                    <a:pt x="21534" y="2111"/>
                  </a:moveTo>
                  <a:cubicBezTo>
                    <a:pt x="21487" y="974"/>
                    <a:pt x="21428" y="325"/>
                    <a:pt x="21342" y="325"/>
                  </a:cubicBezTo>
                  <a:cubicBezTo>
                    <a:pt x="21282" y="325"/>
                    <a:pt x="21229" y="650"/>
                    <a:pt x="21176" y="1137"/>
                  </a:cubicBezTo>
                  <a:cubicBezTo>
                    <a:pt x="21123" y="1786"/>
                    <a:pt x="21083" y="2598"/>
                    <a:pt x="21037" y="3573"/>
                  </a:cubicBezTo>
                  <a:cubicBezTo>
                    <a:pt x="21017" y="2598"/>
                    <a:pt x="20991" y="1624"/>
                    <a:pt x="20951" y="1137"/>
                  </a:cubicBezTo>
                  <a:cubicBezTo>
                    <a:pt x="20911" y="487"/>
                    <a:pt x="20865" y="162"/>
                    <a:pt x="20805" y="162"/>
                  </a:cubicBezTo>
                  <a:cubicBezTo>
                    <a:pt x="20739" y="162"/>
                    <a:pt x="20686" y="487"/>
                    <a:pt x="20646" y="974"/>
                  </a:cubicBezTo>
                  <a:cubicBezTo>
                    <a:pt x="20606" y="1462"/>
                    <a:pt x="20560" y="2274"/>
                    <a:pt x="20520" y="3248"/>
                  </a:cubicBezTo>
                  <a:lnTo>
                    <a:pt x="20500" y="487"/>
                  </a:lnTo>
                  <a:lnTo>
                    <a:pt x="20408" y="487"/>
                  </a:lnTo>
                  <a:lnTo>
                    <a:pt x="20408" y="20950"/>
                  </a:lnTo>
                  <a:lnTo>
                    <a:pt x="20534" y="20950"/>
                  </a:lnTo>
                  <a:lnTo>
                    <a:pt x="20534" y="5684"/>
                  </a:lnTo>
                  <a:cubicBezTo>
                    <a:pt x="20567" y="4710"/>
                    <a:pt x="20606" y="4060"/>
                    <a:pt x="20646" y="3573"/>
                  </a:cubicBezTo>
                  <a:cubicBezTo>
                    <a:pt x="20686" y="3086"/>
                    <a:pt x="20726" y="2761"/>
                    <a:pt x="20765" y="2761"/>
                  </a:cubicBezTo>
                  <a:cubicBezTo>
                    <a:pt x="20832" y="2761"/>
                    <a:pt x="20878" y="3248"/>
                    <a:pt x="20905" y="4060"/>
                  </a:cubicBezTo>
                  <a:cubicBezTo>
                    <a:pt x="20931" y="4872"/>
                    <a:pt x="20944" y="6009"/>
                    <a:pt x="20944" y="7633"/>
                  </a:cubicBezTo>
                  <a:lnTo>
                    <a:pt x="20944" y="21113"/>
                  </a:lnTo>
                  <a:lnTo>
                    <a:pt x="21070" y="21113"/>
                  </a:lnTo>
                  <a:lnTo>
                    <a:pt x="21070" y="6983"/>
                  </a:lnTo>
                  <a:cubicBezTo>
                    <a:pt x="21070" y="6821"/>
                    <a:pt x="21070" y="6496"/>
                    <a:pt x="21070" y="6334"/>
                  </a:cubicBezTo>
                  <a:cubicBezTo>
                    <a:pt x="21070" y="6171"/>
                    <a:pt x="21070" y="5847"/>
                    <a:pt x="21070" y="5684"/>
                  </a:cubicBezTo>
                  <a:cubicBezTo>
                    <a:pt x="21103" y="4710"/>
                    <a:pt x="21136" y="4060"/>
                    <a:pt x="21176" y="3573"/>
                  </a:cubicBezTo>
                  <a:cubicBezTo>
                    <a:pt x="21216" y="3086"/>
                    <a:pt x="21256" y="2761"/>
                    <a:pt x="21295" y="2761"/>
                  </a:cubicBezTo>
                  <a:cubicBezTo>
                    <a:pt x="21362" y="2761"/>
                    <a:pt x="21408" y="3248"/>
                    <a:pt x="21434" y="4060"/>
                  </a:cubicBezTo>
                  <a:cubicBezTo>
                    <a:pt x="21461" y="4872"/>
                    <a:pt x="21474" y="6009"/>
                    <a:pt x="21474" y="7633"/>
                  </a:cubicBezTo>
                  <a:lnTo>
                    <a:pt x="21474" y="21113"/>
                  </a:lnTo>
                  <a:lnTo>
                    <a:pt x="21600" y="21113"/>
                  </a:lnTo>
                  <a:lnTo>
                    <a:pt x="21600" y="6983"/>
                  </a:lnTo>
                  <a:cubicBezTo>
                    <a:pt x="21600" y="4872"/>
                    <a:pt x="21580" y="3248"/>
                    <a:pt x="21534" y="2111"/>
                  </a:cubicBezTo>
                  <a:close/>
                  <a:moveTo>
                    <a:pt x="17997" y="16890"/>
                  </a:moveTo>
                  <a:cubicBezTo>
                    <a:pt x="17970" y="16890"/>
                    <a:pt x="17950" y="17053"/>
                    <a:pt x="17930" y="17540"/>
                  </a:cubicBezTo>
                  <a:cubicBezTo>
                    <a:pt x="17911" y="18027"/>
                    <a:pt x="17904" y="18514"/>
                    <a:pt x="17904" y="19164"/>
                  </a:cubicBezTo>
                  <a:cubicBezTo>
                    <a:pt x="17904" y="19814"/>
                    <a:pt x="17911" y="20463"/>
                    <a:pt x="17930" y="20950"/>
                  </a:cubicBezTo>
                  <a:cubicBezTo>
                    <a:pt x="17950" y="21438"/>
                    <a:pt x="17970" y="21600"/>
                    <a:pt x="17997" y="21600"/>
                  </a:cubicBezTo>
                  <a:cubicBezTo>
                    <a:pt x="18023" y="21600"/>
                    <a:pt x="18043" y="21438"/>
                    <a:pt x="18063" y="20950"/>
                  </a:cubicBezTo>
                  <a:cubicBezTo>
                    <a:pt x="18083" y="20463"/>
                    <a:pt x="18089" y="19976"/>
                    <a:pt x="18089" y="19164"/>
                  </a:cubicBezTo>
                  <a:cubicBezTo>
                    <a:pt x="18089" y="18514"/>
                    <a:pt x="18083" y="17865"/>
                    <a:pt x="18063" y="17540"/>
                  </a:cubicBezTo>
                  <a:cubicBezTo>
                    <a:pt x="18043" y="17053"/>
                    <a:pt x="18023" y="16890"/>
                    <a:pt x="17997" y="16890"/>
                  </a:cubicBezTo>
                  <a:close/>
                  <a:moveTo>
                    <a:pt x="20017" y="6171"/>
                  </a:moveTo>
                  <a:cubicBezTo>
                    <a:pt x="20037" y="7471"/>
                    <a:pt x="20043" y="8932"/>
                    <a:pt x="20043" y="10556"/>
                  </a:cubicBezTo>
                  <a:cubicBezTo>
                    <a:pt x="20043" y="12343"/>
                    <a:pt x="20030" y="13805"/>
                    <a:pt x="20010" y="15104"/>
                  </a:cubicBezTo>
                  <a:cubicBezTo>
                    <a:pt x="19990" y="16403"/>
                    <a:pt x="19964" y="17540"/>
                    <a:pt x="19924" y="18514"/>
                  </a:cubicBezTo>
                  <a:cubicBezTo>
                    <a:pt x="19891" y="19489"/>
                    <a:pt x="19845" y="20138"/>
                    <a:pt x="19798" y="20626"/>
                  </a:cubicBezTo>
                  <a:cubicBezTo>
                    <a:pt x="19752" y="21113"/>
                    <a:pt x="19699" y="21275"/>
                    <a:pt x="19646" y="21275"/>
                  </a:cubicBezTo>
                  <a:cubicBezTo>
                    <a:pt x="19593" y="21275"/>
                    <a:pt x="19540" y="21113"/>
                    <a:pt x="19494" y="20626"/>
                  </a:cubicBezTo>
                  <a:cubicBezTo>
                    <a:pt x="19447" y="20138"/>
                    <a:pt x="19408" y="19489"/>
                    <a:pt x="19368" y="18677"/>
                  </a:cubicBezTo>
                  <a:cubicBezTo>
                    <a:pt x="19335" y="17865"/>
                    <a:pt x="19308" y="16728"/>
                    <a:pt x="19288" y="15429"/>
                  </a:cubicBezTo>
                  <a:cubicBezTo>
                    <a:pt x="19268" y="14129"/>
                    <a:pt x="19255" y="12668"/>
                    <a:pt x="19255" y="10881"/>
                  </a:cubicBezTo>
                  <a:cubicBezTo>
                    <a:pt x="19255" y="9095"/>
                    <a:pt x="19268" y="7633"/>
                    <a:pt x="19288" y="6334"/>
                  </a:cubicBezTo>
                  <a:cubicBezTo>
                    <a:pt x="19308" y="5035"/>
                    <a:pt x="19335" y="3898"/>
                    <a:pt x="19374" y="2923"/>
                  </a:cubicBezTo>
                  <a:cubicBezTo>
                    <a:pt x="19408" y="1949"/>
                    <a:pt x="19454" y="1299"/>
                    <a:pt x="19500" y="812"/>
                  </a:cubicBezTo>
                  <a:cubicBezTo>
                    <a:pt x="19547" y="325"/>
                    <a:pt x="19600" y="162"/>
                    <a:pt x="19659" y="162"/>
                  </a:cubicBezTo>
                  <a:cubicBezTo>
                    <a:pt x="19712" y="162"/>
                    <a:pt x="19765" y="325"/>
                    <a:pt x="19812" y="812"/>
                  </a:cubicBezTo>
                  <a:cubicBezTo>
                    <a:pt x="19858" y="1299"/>
                    <a:pt x="19898" y="1949"/>
                    <a:pt x="19937" y="2761"/>
                  </a:cubicBezTo>
                  <a:cubicBezTo>
                    <a:pt x="19971" y="3898"/>
                    <a:pt x="20004" y="4872"/>
                    <a:pt x="20017" y="6171"/>
                  </a:cubicBezTo>
                  <a:close/>
                  <a:moveTo>
                    <a:pt x="19918" y="10881"/>
                  </a:moveTo>
                  <a:cubicBezTo>
                    <a:pt x="19918" y="9420"/>
                    <a:pt x="19911" y="8283"/>
                    <a:pt x="19898" y="7146"/>
                  </a:cubicBezTo>
                  <a:cubicBezTo>
                    <a:pt x="19884" y="6171"/>
                    <a:pt x="19865" y="5197"/>
                    <a:pt x="19838" y="4547"/>
                  </a:cubicBezTo>
                  <a:cubicBezTo>
                    <a:pt x="19812" y="3898"/>
                    <a:pt x="19785" y="3410"/>
                    <a:pt x="19752" y="3086"/>
                  </a:cubicBezTo>
                  <a:cubicBezTo>
                    <a:pt x="19719" y="2761"/>
                    <a:pt x="19686" y="2599"/>
                    <a:pt x="19653" y="2599"/>
                  </a:cubicBezTo>
                  <a:cubicBezTo>
                    <a:pt x="19620" y="2599"/>
                    <a:pt x="19586" y="2761"/>
                    <a:pt x="19553" y="3086"/>
                  </a:cubicBezTo>
                  <a:cubicBezTo>
                    <a:pt x="19520" y="3411"/>
                    <a:pt x="19494" y="3898"/>
                    <a:pt x="19467" y="4547"/>
                  </a:cubicBezTo>
                  <a:cubicBezTo>
                    <a:pt x="19441" y="5197"/>
                    <a:pt x="19421" y="6009"/>
                    <a:pt x="19408" y="6983"/>
                  </a:cubicBezTo>
                  <a:cubicBezTo>
                    <a:pt x="19394" y="7958"/>
                    <a:pt x="19388" y="9257"/>
                    <a:pt x="19388" y="10719"/>
                  </a:cubicBezTo>
                  <a:cubicBezTo>
                    <a:pt x="19388" y="12180"/>
                    <a:pt x="19394" y="13480"/>
                    <a:pt x="19408" y="14454"/>
                  </a:cubicBezTo>
                  <a:cubicBezTo>
                    <a:pt x="19421" y="15429"/>
                    <a:pt x="19441" y="16403"/>
                    <a:pt x="19467" y="17053"/>
                  </a:cubicBezTo>
                  <a:cubicBezTo>
                    <a:pt x="19494" y="17702"/>
                    <a:pt x="19520" y="18189"/>
                    <a:pt x="19553" y="18514"/>
                  </a:cubicBezTo>
                  <a:cubicBezTo>
                    <a:pt x="19586" y="18839"/>
                    <a:pt x="19620" y="19001"/>
                    <a:pt x="19653" y="19001"/>
                  </a:cubicBezTo>
                  <a:cubicBezTo>
                    <a:pt x="19686" y="19001"/>
                    <a:pt x="19719" y="18839"/>
                    <a:pt x="19752" y="18514"/>
                  </a:cubicBezTo>
                  <a:cubicBezTo>
                    <a:pt x="19785" y="18189"/>
                    <a:pt x="19812" y="17702"/>
                    <a:pt x="19838" y="17053"/>
                  </a:cubicBezTo>
                  <a:cubicBezTo>
                    <a:pt x="19865" y="16403"/>
                    <a:pt x="19884" y="15591"/>
                    <a:pt x="19898" y="14454"/>
                  </a:cubicBezTo>
                  <a:cubicBezTo>
                    <a:pt x="19911" y="13805"/>
                    <a:pt x="19918" y="12505"/>
                    <a:pt x="19918" y="10881"/>
                  </a:cubicBezTo>
                  <a:close/>
                </a:path>
              </a:pathLst>
            </a:custGeom>
            <a:solidFill>
              <a:srgbClr val="D3D3D3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000">
                  <a:solidFill>
                    <a:srgbClr val="FFFFFF"/>
                  </a:solidFill>
                </a:defRPr>
              </a:pPr>
              <a:endParaRPr kumimoji="0" sz="3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5306583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4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bg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bg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bg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bg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bg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bg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1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/>
              <a:t>Date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1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/>
              <a:t>Your Footer Here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1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86EDDA2-A385-4D53-9944-861446547DD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8665896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6" r:id="rId1"/>
  </p:sldLayoutIdLst>
  <p:hf hdr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bg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bg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bg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bg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bg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bg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svg"/><Relationship Id="rId3" Type="http://schemas.openxmlformats.org/officeDocument/2006/relationships/image" Target="../media/image1.png"/><Relationship Id="rId7" Type="http://schemas.openxmlformats.org/officeDocument/2006/relationships/image" Target="../media/image5.png"/><Relationship Id="rId12" Type="http://schemas.openxmlformats.org/officeDocument/2006/relationships/image" Target="../media/image10.sv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.svg"/><Relationship Id="rId11" Type="http://schemas.openxmlformats.org/officeDocument/2006/relationships/image" Target="../media/image9.png"/><Relationship Id="rId5" Type="http://schemas.openxmlformats.org/officeDocument/2006/relationships/image" Target="../media/image3.png"/><Relationship Id="rId10" Type="http://schemas.openxmlformats.org/officeDocument/2006/relationships/image" Target="../media/image8.svg"/><Relationship Id="rId4" Type="http://schemas.openxmlformats.org/officeDocument/2006/relationships/image" Target="../media/image2.svg"/><Relationship Id="rId9" Type="http://schemas.openxmlformats.org/officeDocument/2006/relationships/image" Target="../media/image7.pn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svg"/><Relationship Id="rId3" Type="http://schemas.openxmlformats.org/officeDocument/2006/relationships/image" Target="../media/image1.png"/><Relationship Id="rId7" Type="http://schemas.openxmlformats.org/officeDocument/2006/relationships/image" Target="../media/image5.png"/><Relationship Id="rId12" Type="http://schemas.openxmlformats.org/officeDocument/2006/relationships/image" Target="../media/image10.sv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.svg"/><Relationship Id="rId11" Type="http://schemas.openxmlformats.org/officeDocument/2006/relationships/image" Target="../media/image9.png"/><Relationship Id="rId5" Type="http://schemas.openxmlformats.org/officeDocument/2006/relationships/image" Target="../media/image3.png"/><Relationship Id="rId10" Type="http://schemas.openxmlformats.org/officeDocument/2006/relationships/image" Target="../media/image8.svg"/><Relationship Id="rId4" Type="http://schemas.openxmlformats.org/officeDocument/2006/relationships/image" Target="../media/image2.svg"/><Relationship Id="rId9" Type="http://schemas.openxmlformats.org/officeDocument/2006/relationships/image" Target="../media/image7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presentationgo.com/faq/" TargetMode="External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430449B-0AB1-A167-53D2-C185629B340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2C67FAB-E62A-E67A-14CC-C8347152320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5-Step Cycle Workflow – Slide Template</a:t>
            </a:r>
          </a:p>
        </p:txBody>
      </p:sp>
      <p:sp>
        <p:nvSpPr>
          <p:cNvPr id="19" name="Freeform: Shape 18">
            <a:extLst>
              <a:ext uri="{FF2B5EF4-FFF2-40B4-BE49-F238E27FC236}">
                <a16:creationId xmlns:a16="http://schemas.microsoft.com/office/drawing/2014/main" id="{157CA593-8D15-B1AE-0DC3-5B0F989675FA}"/>
              </a:ext>
            </a:extLst>
          </p:cNvPr>
          <p:cNvSpPr/>
          <p:nvPr/>
        </p:nvSpPr>
        <p:spPr>
          <a:xfrm>
            <a:off x="5289834" y="1045120"/>
            <a:ext cx="1609344" cy="1471622"/>
          </a:xfrm>
          <a:custGeom>
            <a:avLst/>
            <a:gdLst>
              <a:gd name="csX0" fmla="*/ 804672 w 1609344"/>
              <a:gd name="csY0" fmla="*/ 0 h 1471622"/>
              <a:gd name="csX1" fmla="*/ 1609344 w 1609344"/>
              <a:gd name="csY1" fmla="*/ 804672 h 1471622"/>
              <a:gd name="csX2" fmla="*/ 1373661 w 1609344"/>
              <a:gd name="csY2" fmla="*/ 1373661 h 1471622"/>
              <a:gd name="csX3" fmla="*/ 1255749 w 1609344"/>
              <a:gd name="csY3" fmla="*/ 1470948 h 1471622"/>
              <a:gd name="csX4" fmla="*/ 1044546 w 1609344"/>
              <a:gd name="csY4" fmla="*/ 1405387 h 1471622"/>
              <a:gd name="csX5" fmla="*/ 806166 w 1609344"/>
              <a:gd name="csY5" fmla="*/ 1381356 h 1471622"/>
              <a:gd name="csX6" fmla="*/ 567786 w 1609344"/>
              <a:gd name="csY6" fmla="*/ 1405387 h 1471622"/>
              <a:gd name="csX7" fmla="*/ 354413 w 1609344"/>
              <a:gd name="csY7" fmla="*/ 1471622 h 1471622"/>
              <a:gd name="csX8" fmla="*/ 235683 w 1609344"/>
              <a:gd name="csY8" fmla="*/ 1373661 h 1471622"/>
              <a:gd name="csX9" fmla="*/ 0 w 1609344"/>
              <a:gd name="csY9" fmla="*/ 804672 h 1471622"/>
              <a:gd name="csX10" fmla="*/ 804672 w 1609344"/>
              <a:gd name="csY10" fmla="*/ 0 h 1471622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</a:cxnLst>
            <a:rect l="l" t="t" r="r" b="b"/>
            <a:pathLst>
              <a:path w="1609344" h="1471622">
                <a:moveTo>
                  <a:pt x="804672" y="0"/>
                </a:moveTo>
                <a:cubicBezTo>
                  <a:pt x="1249080" y="0"/>
                  <a:pt x="1609344" y="360264"/>
                  <a:pt x="1609344" y="804672"/>
                </a:cubicBezTo>
                <a:cubicBezTo>
                  <a:pt x="1609344" y="1026876"/>
                  <a:pt x="1519278" y="1228044"/>
                  <a:pt x="1373661" y="1373661"/>
                </a:cubicBezTo>
                <a:lnTo>
                  <a:pt x="1255749" y="1470948"/>
                </a:lnTo>
                <a:lnTo>
                  <a:pt x="1044546" y="1405387"/>
                </a:lnTo>
                <a:cubicBezTo>
                  <a:pt x="967547" y="1389631"/>
                  <a:pt x="887823" y="1381356"/>
                  <a:pt x="806166" y="1381356"/>
                </a:cubicBezTo>
                <a:cubicBezTo>
                  <a:pt x="724509" y="1381356"/>
                  <a:pt x="644785" y="1389631"/>
                  <a:pt x="567786" y="1405387"/>
                </a:cubicBezTo>
                <a:lnTo>
                  <a:pt x="354413" y="1471622"/>
                </a:lnTo>
                <a:lnTo>
                  <a:pt x="235683" y="1373661"/>
                </a:lnTo>
                <a:cubicBezTo>
                  <a:pt x="90066" y="1228044"/>
                  <a:pt x="0" y="1026876"/>
                  <a:pt x="0" y="804672"/>
                </a:cubicBezTo>
                <a:cubicBezTo>
                  <a:pt x="0" y="360264"/>
                  <a:pt x="360264" y="0"/>
                  <a:pt x="804672" y="0"/>
                </a:cubicBezTo>
                <a:close/>
              </a:path>
            </a:pathLst>
          </a:custGeom>
          <a:solidFill>
            <a:schemeClr val="accent1"/>
          </a:solidFill>
          <a:ln w="8960" cap="flat">
            <a:noFill/>
            <a:prstDash val="solid"/>
            <a:miter/>
          </a:ln>
        </p:spPr>
        <p:txBody>
          <a:bodyPr wrap="square">
            <a:noAutofit/>
          </a:bodyPr>
          <a:lstStyle/>
          <a:p>
            <a:endParaRPr lang="fr-FR"/>
          </a:p>
        </p:txBody>
      </p:sp>
      <p:sp>
        <p:nvSpPr>
          <p:cNvPr id="21" name="Freeform: Shape 20">
            <a:extLst>
              <a:ext uri="{FF2B5EF4-FFF2-40B4-BE49-F238E27FC236}">
                <a16:creationId xmlns:a16="http://schemas.microsoft.com/office/drawing/2014/main" id="{66A5C2E3-22C6-FDA6-0C99-AD320FB2650B}"/>
              </a:ext>
            </a:extLst>
          </p:cNvPr>
          <p:cNvSpPr/>
          <p:nvPr/>
        </p:nvSpPr>
        <p:spPr>
          <a:xfrm>
            <a:off x="6986022" y="2248306"/>
            <a:ext cx="1574720" cy="1609344"/>
          </a:xfrm>
          <a:custGeom>
            <a:avLst/>
            <a:gdLst>
              <a:gd name="csX0" fmla="*/ 770048 w 1574720"/>
              <a:gd name="csY0" fmla="*/ 0 h 1609344"/>
              <a:gd name="csX1" fmla="*/ 1574720 w 1574720"/>
              <a:gd name="csY1" fmla="*/ 804672 h 1609344"/>
              <a:gd name="csX2" fmla="*/ 770048 w 1574720"/>
              <a:gd name="csY2" fmla="*/ 1609344 h 1609344"/>
              <a:gd name="csX3" fmla="*/ 320149 w 1574720"/>
              <a:gd name="csY3" fmla="*/ 1471919 h 1609344"/>
              <a:gd name="csX4" fmla="*/ 288517 w 1574720"/>
              <a:gd name="csY4" fmla="*/ 1445820 h 1609344"/>
              <a:gd name="csX5" fmla="*/ 292800 w 1574720"/>
              <a:gd name="csY5" fmla="*/ 1360992 h 1609344"/>
              <a:gd name="csX6" fmla="*/ 22701 w 1574720"/>
              <a:gd name="csY6" fmla="*/ 608607 h 1609344"/>
              <a:gd name="csX7" fmla="*/ 0 w 1574720"/>
              <a:gd name="csY7" fmla="*/ 583629 h 1609344"/>
              <a:gd name="csX8" fmla="*/ 28611 w 1574720"/>
              <a:gd name="csY8" fmla="*/ 491458 h 1609344"/>
              <a:gd name="csX9" fmla="*/ 770048 w 1574720"/>
              <a:gd name="csY9" fmla="*/ 0 h 1609344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</a:cxnLst>
            <a:rect l="l" t="t" r="r" b="b"/>
            <a:pathLst>
              <a:path w="1574720" h="1609344">
                <a:moveTo>
                  <a:pt x="770048" y="0"/>
                </a:moveTo>
                <a:cubicBezTo>
                  <a:pt x="1214456" y="0"/>
                  <a:pt x="1574720" y="360264"/>
                  <a:pt x="1574720" y="804672"/>
                </a:cubicBezTo>
                <a:cubicBezTo>
                  <a:pt x="1574720" y="1249080"/>
                  <a:pt x="1214456" y="1609344"/>
                  <a:pt x="770048" y="1609344"/>
                </a:cubicBezTo>
                <a:cubicBezTo>
                  <a:pt x="603395" y="1609344"/>
                  <a:pt x="448575" y="1558682"/>
                  <a:pt x="320149" y="1471919"/>
                </a:cubicBezTo>
                <a:lnTo>
                  <a:pt x="288517" y="1445820"/>
                </a:lnTo>
                <a:lnTo>
                  <a:pt x="292800" y="1360992"/>
                </a:lnTo>
                <a:cubicBezTo>
                  <a:pt x="292800" y="1075193"/>
                  <a:pt x="191438" y="813069"/>
                  <a:pt x="22701" y="608607"/>
                </a:cubicBezTo>
                <a:lnTo>
                  <a:pt x="0" y="583629"/>
                </a:lnTo>
                <a:lnTo>
                  <a:pt x="28611" y="491458"/>
                </a:lnTo>
                <a:cubicBezTo>
                  <a:pt x="150767" y="202649"/>
                  <a:pt x="436742" y="0"/>
                  <a:pt x="770048" y="0"/>
                </a:cubicBezTo>
                <a:close/>
              </a:path>
            </a:pathLst>
          </a:custGeom>
          <a:solidFill>
            <a:srgbClr val="805AAB"/>
          </a:solidFill>
          <a:ln w="8960" cap="flat">
            <a:noFill/>
            <a:prstDash val="solid"/>
            <a:miter/>
          </a:ln>
        </p:spPr>
        <p:txBody>
          <a:bodyPr wrap="square">
            <a:noAutofit/>
          </a:bodyPr>
          <a:lstStyle/>
          <a:p>
            <a:endParaRPr lang="fr-FR"/>
          </a:p>
        </p:txBody>
      </p:sp>
      <p:sp>
        <p:nvSpPr>
          <p:cNvPr id="32" name="Freeform: Shape 31">
            <a:extLst>
              <a:ext uri="{FF2B5EF4-FFF2-40B4-BE49-F238E27FC236}">
                <a16:creationId xmlns:a16="http://schemas.microsoft.com/office/drawing/2014/main" id="{64D95B46-728E-7E11-08E8-FCCAD963B20A}"/>
              </a:ext>
            </a:extLst>
          </p:cNvPr>
          <p:cNvSpPr/>
          <p:nvPr/>
        </p:nvSpPr>
        <p:spPr>
          <a:xfrm>
            <a:off x="3631258" y="2248395"/>
            <a:ext cx="1574700" cy="1609344"/>
          </a:xfrm>
          <a:custGeom>
            <a:avLst/>
            <a:gdLst>
              <a:gd name="csX0" fmla="*/ 804672 w 1574700"/>
              <a:gd name="csY0" fmla="*/ 0 h 1609344"/>
              <a:gd name="csX1" fmla="*/ 1546109 w 1574700"/>
              <a:gd name="csY1" fmla="*/ 491458 h 1609344"/>
              <a:gd name="csX2" fmla="*/ 1574700 w 1574700"/>
              <a:gd name="csY2" fmla="*/ 583563 h 1609344"/>
              <a:gd name="csX3" fmla="*/ 1552019 w 1574700"/>
              <a:gd name="csY3" fmla="*/ 608518 h 1609344"/>
              <a:gd name="csX4" fmla="*/ 1281920 w 1574700"/>
              <a:gd name="csY4" fmla="*/ 1360903 h 1609344"/>
              <a:gd name="csX5" fmla="*/ 1286208 w 1574700"/>
              <a:gd name="csY5" fmla="*/ 1445817 h 1609344"/>
              <a:gd name="csX6" fmla="*/ 1254572 w 1574700"/>
              <a:gd name="csY6" fmla="*/ 1471919 h 1609344"/>
              <a:gd name="csX7" fmla="*/ 804672 w 1574700"/>
              <a:gd name="csY7" fmla="*/ 1609344 h 1609344"/>
              <a:gd name="csX8" fmla="*/ 0 w 1574700"/>
              <a:gd name="csY8" fmla="*/ 804672 h 1609344"/>
              <a:gd name="csX9" fmla="*/ 804672 w 1574700"/>
              <a:gd name="csY9" fmla="*/ 0 h 1609344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</a:cxnLst>
            <a:rect l="l" t="t" r="r" b="b"/>
            <a:pathLst>
              <a:path w="1574700" h="1609344">
                <a:moveTo>
                  <a:pt x="804672" y="0"/>
                </a:moveTo>
                <a:cubicBezTo>
                  <a:pt x="1137978" y="0"/>
                  <a:pt x="1423953" y="202649"/>
                  <a:pt x="1546109" y="491458"/>
                </a:cubicBezTo>
                <a:lnTo>
                  <a:pt x="1574700" y="583563"/>
                </a:lnTo>
                <a:lnTo>
                  <a:pt x="1552019" y="608518"/>
                </a:lnTo>
                <a:cubicBezTo>
                  <a:pt x="1383283" y="812980"/>
                  <a:pt x="1281920" y="1075104"/>
                  <a:pt x="1281920" y="1360903"/>
                </a:cubicBezTo>
                <a:lnTo>
                  <a:pt x="1286208" y="1445817"/>
                </a:lnTo>
                <a:lnTo>
                  <a:pt x="1254572" y="1471919"/>
                </a:lnTo>
                <a:cubicBezTo>
                  <a:pt x="1126146" y="1558682"/>
                  <a:pt x="971325" y="1609344"/>
                  <a:pt x="804672" y="1609344"/>
                </a:cubicBezTo>
                <a:cubicBezTo>
                  <a:pt x="360264" y="1609344"/>
                  <a:pt x="0" y="1249080"/>
                  <a:pt x="0" y="804672"/>
                </a:cubicBezTo>
                <a:cubicBezTo>
                  <a:pt x="0" y="360264"/>
                  <a:pt x="360264" y="0"/>
                  <a:pt x="804672" y="0"/>
                </a:cubicBezTo>
                <a:close/>
              </a:path>
            </a:pathLst>
          </a:custGeom>
          <a:solidFill>
            <a:schemeClr val="accent4"/>
          </a:solidFill>
          <a:ln w="8960" cap="flat">
            <a:noFill/>
            <a:prstDash val="solid"/>
            <a:miter/>
          </a:ln>
        </p:spPr>
        <p:txBody>
          <a:bodyPr wrap="square">
            <a:noAutofit/>
          </a:bodyPr>
          <a:lstStyle/>
          <a:p>
            <a:endParaRPr lang="fr-FR"/>
          </a:p>
        </p:txBody>
      </p:sp>
      <p:sp>
        <p:nvSpPr>
          <p:cNvPr id="30" name="Freeform: Shape 29">
            <a:extLst>
              <a:ext uri="{FF2B5EF4-FFF2-40B4-BE49-F238E27FC236}">
                <a16:creationId xmlns:a16="http://schemas.microsoft.com/office/drawing/2014/main" id="{007C14B3-FB91-DA97-78E3-81E1A5616615}"/>
              </a:ext>
            </a:extLst>
          </p:cNvPr>
          <p:cNvSpPr/>
          <p:nvPr/>
        </p:nvSpPr>
        <p:spPr>
          <a:xfrm>
            <a:off x="4272142" y="4203677"/>
            <a:ext cx="1609344" cy="1609112"/>
          </a:xfrm>
          <a:custGeom>
            <a:avLst/>
            <a:gdLst>
              <a:gd name="csX0" fmla="*/ 802372 w 1609344"/>
              <a:gd name="csY0" fmla="*/ 0 h 1609112"/>
              <a:gd name="csX1" fmla="*/ 843044 w 1609344"/>
              <a:gd name="csY1" fmla="*/ 66948 h 1609112"/>
              <a:gd name="csX2" fmla="*/ 1472123 w 1609344"/>
              <a:gd name="csY2" fmla="*/ 535266 h 1609112"/>
              <a:gd name="csX3" fmla="*/ 1571589 w 1609344"/>
              <a:gd name="csY3" fmla="*/ 560841 h 1609112"/>
              <a:gd name="csX4" fmla="*/ 1573168 w 1609344"/>
              <a:gd name="csY4" fmla="*/ 565155 h 1609112"/>
              <a:gd name="csX5" fmla="*/ 1609344 w 1609344"/>
              <a:gd name="csY5" fmla="*/ 804440 h 1609112"/>
              <a:gd name="csX6" fmla="*/ 804672 w 1609344"/>
              <a:gd name="csY6" fmla="*/ 1609112 h 1609112"/>
              <a:gd name="csX7" fmla="*/ 0 w 1609344"/>
              <a:gd name="csY7" fmla="*/ 804440 h 1609112"/>
              <a:gd name="csX8" fmla="*/ 642503 w 1609344"/>
              <a:gd name="csY8" fmla="*/ 16116 h 1609112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</a:cxnLst>
            <a:rect l="l" t="t" r="r" b="b"/>
            <a:pathLst>
              <a:path w="1609344" h="1609112">
                <a:moveTo>
                  <a:pt x="802372" y="0"/>
                </a:moveTo>
                <a:lnTo>
                  <a:pt x="843044" y="66948"/>
                </a:lnTo>
                <a:cubicBezTo>
                  <a:pt x="991837" y="287191"/>
                  <a:pt x="1212859" y="454627"/>
                  <a:pt x="1472123" y="535266"/>
                </a:cubicBezTo>
                <a:lnTo>
                  <a:pt x="1571589" y="560841"/>
                </a:lnTo>
                <a:lnTo>
                  <a:pt x="1573168" y="565155"/>
                </a:lnTo>
                <a:cubicBezTo>
                  <a:pt x="1596679" y="640745"/>
                  <a:pt x="1609344" y="721114"/>
                  <a:pt x="1609344" y="804440"/>
                </a:cubicBezTo>
                <a:cubicBezTo>
                  <a:pt x="1609344" y="1248848"/>
                  <a:pt x="1249080" y="1609112"/>
                  <a:pt x="804672" y="1609112"/>
                </a:cubicBezTo>
                <a:cubicBezTo>
                  <a:pt x="360264" y="1609112"/>
                  <a:pt x="0" y="1248848"/>
                  <a:pt x="0" y="804440"/>
                </a:cubicBezTo>
                <a:cubicBezTo>
                  <a:pt x="0" y="415583"/>
                  <a:pt x="275827" y="91149"/>
                  <a:pt x="642503" y="16116"/>
                </a:cubicBezTo>
                <a:close/>
              </a:path>
            </a:pathLst>
          </a:custGeom>
          <a:solidFill>
            <a:schemeClr val="accent2"/>
          </a:solidFill>
          <a:ln w="8960" cap="flat">
            <a:noFill/>
            <a:prstDash val="solid"/>
            <a:miter/>
          </a:ln>
        </p:spPr>
        <p:txBody>
          <a:bodyPr wrap="square">
            <a:noAutofit/>
          </a:bodyPr>
          <a:lstStyle/>
          <a:p>
            <a:endParaRPr lang="fr-FR"/>
          </a:p>
        </p:txBody>
      </p:sp>
      <p:sp>
        <p:nvSpPr>
          <p:cNvPr id="23" name="Freeform: Shape 22">
            <a:extLst>
              <a:ext uri="{FF2B5EF4-FFF2-40B4-BE49-F238E27FC236}">
                <a16:creationId xmlns:a16="http://schemas.microsoft.com/office/drawing/2014/main" id="{722ED7D1-F4E5-3F40-1B8E-B31AF6C884F8}"/>
              </a:ext>
            </a:extLst>
          </p:cNvPr>
          <p:cNvSpPr/>
          <p:nvPr/>
        </p:nvSpPr>
        <p:spPr>
          <a:xfrm>
            <a:off x="6313651" y="4203535"/>
            <a:ext cx="1609344" cy="1609344"/>
          </a:xfrm>
          <a:custGeom>
            <a:avLst/>
            <a:gdLst>
              <a:gd name="csX0" fmla="*/ 804672 w 1609344"/>
              <a:gd name="csY0" fmla="*/ 0 h 1609344"/>
              <a:gd name="csX1" fmla="*/ 1609344 w 1609344"/>
              <a:gd name="csY1" fmla="*/ 804672 h 1609344"/>
              <a:gd name="csX2" fmla="*/ 804672 w 1609344"/>
              <a:gd name="csY2" fmla="*/ 1609344 h 1609344"/>
              <a:gd name="csX3" fmla="*/ 0 w 1609344"/>
              <a:gd name="csY3" fmla="*/ 804672 h 1609344"/>
              <a:gd name="csX4" fmla="*/ 36177 w 1609344"/>
              <a:gd name="csY4" fmla="*/ 565387 h 1609344"/>
              <a:gd name="csX5" fmla="*/ 38118 w 1609344"/>
              <a:gd name="csY5" fmla="*/ 560083 h 1609344"/>
              <a:gd name="csX6" fmla="*/ 134085 w 1609344"/>
              <a:gd name="csY6" fmla="*/ 535408 h 1609344"/>
              <a:gd name="csX7" fmla="*/ 763164 w 1609344"/>
              <a:gd name="csY7" fmla="*/ 67091 h 1609344"/>
              <a:gd name="csX8" fmla="*/ 803899 w 1609344"/>
              <a:gd name="csY8" fmla="*/ 39 h 1609344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</a:cxnLst>
            <a:rect l="l" t="t" r="r" b="b"/>
            <a:pathLst>
              <a:path w="1609344" h="1609344">
                <a:moveTo>
                  <a:pt x="804672" y="0"/>
                </a:moveTo>
                <a:cubicBezTo>
                  <a:pt x="1249080" y="0"/>
                  <a:pt x="1609344" y="360264"/>
                  <a:pt x="1609344" y="804672"/>
                </a:cubicBezTo>
                <a:cubicBezTo>
                  <a:pt x="1609344" y="1249080"/>
                  <a:pt x="1249080" y="1609344"/>
                  <a:pt x="804672" y="1609344"/>
                </a:cubicBezTo>
                <a:cubicBezTo>
                  <a:pt x="360264" y="1609344"/>
                  <a:pt x="0" y="1249080"/>
                  <a:pt x="0" y="804672"/>
                </a:cubicBezTo>
                <a:cubicBezTo>
                  <a:pt x="0" y="721346"/>
                  <a:pt x="12666" y="640977"/>
                  <a:pt x="36177" y="565387"/>
                </a:cubicBezTo>
                <a:lnTo>
                  <a:pt x="38118" y="560083"/>
                </a:lnTo>
                <a:lnTo>
                  <a:pt x="134085" y="535408"/>
                </a:lnTo>
                <a:cubicBezTo>
                  <a:pt x="393348" y="454769"/>
                  <a:pt x="614371" y="287333"/>
                  <a:pt x="763164" y="67091"/>
                </a:cubicBezTo>
                <a:lnTo>
                  <a:pt x="803899" y="39"/>
                </a:lnTo>
                <a:close/>
              </a:path>
            </a:pathLst>
          </a:custGeom>
          <a:solidFill>
            <a:schemeClr val="accent5"/>
          </a:solidFill>
          <a:ln w="8960" cap="flat">
            <a:noFill/>
            <a:prstDash val="solid"/>
            <a:miter/>
          </a:ln>
        </p:spPr>
        <p:txBody>
          <a:bodyPr wrap="square">
            <a:noAutofit/>
          </a:bodyPr>
          <a:lstStyle/>
          <a:p>
            <a:endParaRPr lang="fr-FR"/>
          </a:p>
        </p:txBody>
      </p:sp>
      <p:sp>
        <p:nvSpPr>
          <p:cNvPr id="14" name="Forme libre 13">
            <a:extLst>
              <a:ext uri="{FF2B5EF4-FFF2-40B4-BE49-F238E27FC236}">
                <a16:creationId xmlns:a16="http://schemas.microsoft.com/office/drawing/2014/main" id="{BE1086BB-2C53-9895-EC03-2780ADA320F8}"/>
              </a:ext>
            </a:extLst>
          </p:cNvPr>
          <p:cNvSpPr/>
          <p:nvPr/>
        </p:nvSpPr>
        <p:spPr>
          <a:xfrm>
            <a:off x="5946220" y="4199817"/>
            <a:ext cx="1382485" cy="933745"/>
          </a:xfrm>
          <a:custGeom>
            <a:avLst/>
            <a:gdLst>
              <a:gd name="csX0" fmla="*/ 1170474 w 1382485"/>
              <a:gd name="csY0" fmla="*/ 179 h 933745"/>
              <a:gd name="csX1" fmla="*/ 1097531 w 1382485"/>
              <a:gd name="csY1" fmla="*/ 3407 h 933745"/>
              <a:gd name="csX2" fmla="*/ 900391 w 1382485"/>
              <a:gd name="csY2" fmla="*/ 101271 h 933745"/>
              <a:gd name="csX3" fmla="*/ 493746 w 1382485"/>
              <a:gd name="csY3" fmla="*/ 368068 h 933745"/>
              <a:gd name="csX4" fmla="*/ 172226 w 1382485"/>
              <a:gd name="csY4" fmla="*/ 426769 h 933745"/>
              <a:gd name="csX5" fmla="*/ 172226 w 1382485"/>
              <a:gd name="csY5" fmla="*/ 276298 h 933745"/>
              <a:gd name="csX6" fmla="*/ 86113 w 1382485"/>
              <a:gd name="csY6" fmla="*/ 440659 h 933745"/>
              <a:gd name="csX7" fmla="*/ 0 w 1382485"/>
              <a:gd name="csY7" fmla="*/ 605022 h 933745"/>
              <a:gd name="csX8" fmla="*/ 86113 w 1382485"/>
              <a:gd name="csY8" fmla="*/ 769385 h 933745"/>
              <a:gd name="csX9" fmla="*/ 172226 w 1382485"/>
              <a:gd name="csY9" fmla="*/ 933746 h 933745"/>
              <a:gd name="csX10" fmla="*/ 172226 w 1382485"/>
              <a:gd name="csY10" fmla="*/ 782558 h 933745"/>
              <a:gd name="csX11" fmla="*/ 365157 w 1382485"/>
              <a:gd name="csY11" fmla="*/ 765978 h 933745"/>
              <a:gd name="csX12" fmla="*/ 1382486 w 1382485"/>
              <a:gd name="csY12" fmla="*/ 28229 h 933745"/>
              <a:gd name="csX13" fmla="*/ 1170474 w 1382485"/>
              <a:gd name="csY13" fmla="*/ 0 h 933745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  <a:cxn ang="0">
                <a:pos x="csX12" y="csY12"/>
              </a:cxn>
              <a:cxn ang="0">
                <a:pos x="csX13" y="csY13"/>
              </a:cxn>
            </a:cxnLst>
            <a:rect l="l" t="t" r="r" b="b"/>
            <a:pathLst>
              <a:path w="1382485" h="933745">
                <a:moveTo>
                  <a:pt x="1170474" y="179"/>
                </a:moveTo>
                <a:cubicBezTo>
                  <a:pt x="1145919" y="179"/>
                  <a:pt x="1121543" y="1256"/>
                  <a:pt x="1097531" y="3407"/>
                </a:cubicBezTo>
                <a:cubicBezTo>
                  <a:pt x="1021901" y="10218"/>
                  <a:pt x="952275" y="45886"/>
                  <a:pt x="900391" y="101271"/>
                </a:cubicBezTo>
                <a:cubicBezTo>
                  <a:pt x="789097" y="220016"/>
                  <a:pt x="650024" y="312415"/>
                  <a:pt x="493746" y="368068"/>
                </a:cubicBezTo>
                <a:cubicBezTo>
                  <a:pt x="392844" y="403916"/>
                  <a:pt x="284688" y="424349"/>
                  <a:pt x="172226" y="426769"/>
                </a:cubicBezTo>
                <a:lnTo>
                  <a:pt x="172226" y="276298"/>
                </a:lnTo>
                <a:lnTo>
                  <a:pt x="86113" y="440659"/>
                </a:lnTo>
                <a:lnTo>
                  <a:pt x="0" y="605022"/>
                </a:lnTo>
                <a:lnTo>
                  <a:pt x="86113" y="769385"/>
                </a:lnTo>
                <a:lnTo>
                  <a:pt x="172226" y="933746"/>
                </a:lnTo>
                <a:lnTo>
                  <a:pt x="172226" y="782558"/>
                </a:lnTo>
                <a:cubicBezTo>
                  <a:pt x="237731" y="781482"/>
                  <a:pt x="302159" y="775927"/>
                  <a:pt x="365157" y="765978"/>
                </a:cubicBezTo>
                <a:cubicBezTo>
                  <a:pt x="809347" y="696343"/>
                  <a:pt x="1184090" y="414760"/>
                  <a:pt x="1382486" y="28229"/>
                </a:cubicBezTo>
                <a:cubicBezTo>
                  <a:pt x="1314920" y="9859"/>
                  <a:pt x="1243863" y="0"/>
                  <a:pt x="1170474" y="0"/>
                </a:cubicBezTo>
                <a:close/>
              </a:path>
            </a:pathLst>
          </a:custGeom>
          <a:solidFill>
            <a:schemeClr val="accent5">
              <a:lumMod val="75000"/>
            </a:schemeClr>
          </a:solidFill>
          <a:ln w="8960" cap="flat">
            <a:noFill/>
            <a:prstDash val="solid"/>
            <a:miter/>
          </a:ln>
        </p:spPr>
        <p:txBody>
          <a:bodyPr/>
          <a:lstStyle/>
          <a:p>
            <a:endParaRPr lang="fr-FR"/>
          </a:p>
        </p:txBody>
      </p:sp>
      <p:sp>
        <p:nvSpPr>
          <p:cNvPr id="15" name="Forme libre 14">
            <a:extLst>
              <a:ext uri="{FF2B5EF4-FFF2-40B4-BE49-F238E27FC236}">
                <a16:creationId xmlns:a16="http://schemas.microsoft.com/office/drawing/2014/main" id="{F5FF1150-9204-23D4-AF21-627BFBCEA514}"/>
              </a:ext>
            </a:extLst>
          </p:cNvPr>
          <p:cNvSpPr/>
          <p:nvPr/>
        </p:nvSpPr>
        <p:spPr>
          <a:xfrm>
            <a:off x="6932637" y="2618750"/>
            <a:ext cx="621885" cy="1495749"/>
          </a:xfrm>
          <a:custGeom>
            <a:avLst/>
            <a:gdLst>
              <a:gd name="csX0" fmla="*/ 484781 w 621885"/>
              <a:gd name="csY0" fmla="*/ 1392507 h 1495749"/>
              <a:gd name="csX1" fmla="*/ 532544 w 621885"/>
              <a:gd name="csY1" fmla="*/ 1185488 h 1495749"/>
              <a:gd name="csX2" fmla="*/ 547866 w 621885"/>
              <a:gd name="csY2" fmla="*/ 979363 h 1495749"/>
              <a:gd name="csX3" fmla="*/ 141222 w 621885"/>
              <a:gd name="csY3" fmla="*/ 0 h 1495749"/>
              <a:gd name="csX4" fmla="*/ 30107 w 621885"/>
              <a:gd name="csY4" fmla="*/ 278985 h 1495749"/>
              <a:gd name="csX5" fmla="*/ 64336 w 621885"/>
              <a:gd name="csY5" fmla="*/ 482779 h 1495749"/>
              <a:gd name="csX6" fmla="*/ 191224 w 621885"/>
              <a:gd name="csY6" fmla="*/ 935179 h 1495749"/>
              <a:gd name="csX7" fmla="*/ 192209 w 621885"/>
              <a:gd name="csY7" fmla="*/ 979273 h 1495749"/>
              <a:gd name="csX8" fmla="*/ 148034 w 621885"/>
              <a:gd name="csY8" fmla="*/ 1276989 h 1495749"/>
              <a:gd name="csX9" fmla="*/ 0 w 621885"/>
              <a:gd name="csY9" fmla="*/ 1226173 h 1495749"/>
              <a:gd name="csX10" fmla="*/ 127513 w 621885"/>
              <a:gd name="csY10" fmla="*/ 1360961 h 1495749"/>
              <a:gd name="csX11" fmla="*/ 255027 w 621885"/>
              <a:gd name="csY11" fmla="*/ 1495749 h 1495749"/>
              <a:gd name="csX12" fmla="*/ 438454 w 621885"/>
              <a:gd name="csY12" fmla="*/ 1467610 h 1495749"/>
              <a:gd name="csX13" fmla="*/ 621886 w 621885"/>
              <a:gd name="csY13" fmla="*/ 1439468 h 1495749"/>
              <a:gd name="csX14" fmla="*/ 484602 w 621885"/>
              <a:gd name="csY14" fmla="*/ 1392418 h 1495749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  <a:cxn ang="0">
                <a:pos x="csX12" y="csY12"/>
              </a:cxn>
              <a:cxn ang="0">
                <a:pos x="csX13" y="csY13"/>
              </a:cxn>
              <a:cxn ang="0">
                <a:pos x="csX14" y="csY14"/>
              </a:cxn>
            </a:cxnLst>
            <a:rect l="l" t="t" r="r" b="b"/>
            <a:pathLst>
              <a:path w="621885" h="1495749">
                <a:moveTo>
                  <a:pt x="484781" y="1392507"/>
                </a:moveTo>
                <a:cubicBezTo>
                  <a:pt x="505753" y="1325472"/>
                  <a:pt x="521881" y="1256376"/>
                  <a:pt x="532544" y="1185488"/>
                </a:cubicBezTo>
                <a:cubicBezTo>
                  <a:pt x="542668" y="1118183"/>
                  <a:pt x="547866" y="1049354"/>
                  <a:pt x="547866" y="979363"/>
                </a:cubicBezTo>
                <a:cubicBezTo>
                  <a:pt x="547866" y="597224"/>
                  <a:pt x="392306" y="250845"/>
                  <a:pt x="141222" y="0"/>
                </a:cubicBezTo>
                <a:cubicBezTo>
                  <a:pt x="87903" y="83793"/>
                  <a:pt x="49644" y="178073"/>
                  <a:pt x="30107" y="278985"/>
                </a:cubicBezTo>
                <a:cubicBezTo>
                  <a:pt x="16666" y="348709"/>
                  <a:pt x="30016" y="420584"/>
                  <a:pt x="64336" y="482779"/>
                </a:cubicBezTo>
                <a:cubicBezTo>
                  <a:pt x="139073" y="618016"/>
                  <a:pt x="184324" y="771713"/>
                  <a:pt x="191224" y="935179"/>
                </a:cubicBezTo>
                <a:cubicBezTo>
                  <a:pt x="191850" y="949788"/>
                  <a:pt x="192209" y="964484"/>
                  <a:pt x="192209" y="979273"/>
                </a:cubicBezTo>
                <a:cubicBezTo>
                  <a:pt x="192209" y="1082782"/>
                  <a:pt x="176619" y="1182709"/>
                  <a:pt x="148034" y="1276989"/>
                </a:cubicBezTo>
                <a:lnTo>
                  <a:pt x="0" y="1226173"/>
                </a:lnTo>
                <a:lnTo>
                  <a:pt x="127513" y="1360961"/>
                </a:lnTo>
                <a:lnTo>
                  <a:pt x="255027" y="1495749"/>
                </a:lnTo>
                <a:lnTo>
                  <a:pt x="438454" y="1467610"/>
                </a:lnTo>
                <a:lnTo>
                  <a:pt x="621886" y="1439468"/>
                </a:lnTo>
                <a:lnTo>
                  <a:pt x="484602" y="1392418"/>
                </a:lnTo>
                <a:close/>
              </a:path>
            </a:pathLst>
          </a:custGeom>
          <a:solidFill>
            <a:srgbClr val="7030A0"/>
          </a:solidFill>
          <a:ln w="8960" cap="flat">
            <a:noFill/>
            <a:prstDash val="solid"/>
            <a:miter/>
          </a:ln>
        </p:spPr>
        <p:txBody>
          <a:bodyPr/>
          <a:lstStyle/>
          <a:p>
            <a:endParaRPr lang="fr-FR"/>
          </a:p>
        </p:txBody>
      </p:sp>
      <p:sp>
        <p:nvSpPr>
          <p:cNvPr id="16" name="Forme libre 15">
            <a:extLst>
              <a:ext uri="{FF2B5EF4-FFF2-40B4-BE49-F238E27FC236}">
                <a16:creationId xmlns:a16="http://schemas.microsoft.com/office/drawing/2014/main" id="{B2CE479F-B1F1-2157-F239-4A72FF596CA4}"/>
              </a:ext>
            </a:extLst>
          </p:cNvPr>
          <p:cNvSpPr/>
          <p:nvPr/>
        </p:nvSpPr>
        <p:spPr>
          <a:xfrm>
            <a:off x="4636586" y="3837127"/>
            <a:ext cx="1247354" cy="1129295"/>
          </a:xfrm>
          <a:custGeom>
            <a:avLst/>
            <a:gdLst>
              <a:gd name="csX0" fmla="*/ 1184628 w 1247354"/>
              <a:gd name="csY0" fmla="*/ 854790 h 1129295"/>
              <a:gd name="csX1" fmla="*/ 1026916 w 1247354"/>
              <a:gd name="csY1" fmla="*/ 694462 h 1129295"/>
              <a:gd name="csX2" fmla="*/ 644647 w 1247354"/>
              <a:gd name="csY2" fmla="*/ 388591 h 1129295"/>
              <a:gd name="csX3" fmla="*/ 489620 w 1247354"/>
              <a:gd name="csY3" fmla="*/ 104049 h 1129295"/>
              <a:gd name="csX4" fmla="*/ 623496 w 1247354"/>
              <a:gd name="csY4" fmla="*/ 59327 h 1129295"/>
              <a:gd name="csX5" fmla="*/ 440335 w 1247354"/>
              <a:gd name="csY5" fmla="*/ 29665 h 1129295"/>
              <a:gd name="csX6" fmla="*/ 257175 w 1247354"/>
              <a:gd name="csY6" fmla="*/ 0 h 1129295"/>
              <a:gd name="csX7" fmla="*/ 128585 w 1247354"/>
              <a:gd name="csY7" fmla="*/ 133801 h 1129295"/>
              <a:gd name="csX8" fmla="*/ 0 w 1247354"/>
              <a:gd name="csY8" fmla="*/ 267605 h 1129295"/>
              <a:gd name="csX9" fmla="*/ 152423 w 1247354"/>
              <a:gd name="csY9" fmla="*/ 216699 h 1129295"/>
              <a:gd name="csX10" fmla="*/ 227247 w 1247354"/>
              <a:gd name="csY10" fmla="*/ 391816 h 1129295"/>
              <a:gd name="csX11" fmla="*/ 1247355 w 1247354"/>
              <a:gd name="csY11" fmla="*/ 1129296 h 1129295"/>
              <a:gd name="csX12" fmla="*/ 1184720 w 1247354"/>
              <a:gd name="csY12" fmla="*/ 854790 h 1129295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  <a:cxn ang="0">
                <a:pos x="csX12" y="csY12"/>
              </a:cxn>
            </a:cxnLst>
            <a:rect l="l" t="t" r="r" b="b"/>
            <a:pathLst>
              <a:path w="1247354" h="1129295">
                <a:moveTo>
                  <a:pt x="1184628" y="854790"/>
                </a:moveTo>
                <a:cubicBezTo>
                  <a:pt x="1154342" y="783364"/>
                  <a:pt x="1097260" y="727172"/>
                  <a:pt x="1026916" y="694462"/>
                </a:cubicBezTo>
                <a:cubicBezTo>
                  <a:pt x="876195" y="624379"/>
                  <a:pt x="745186" y="518807"/>
                  <a:pt x="644647" y="388591"/>
                </a:cubicBezTo>
                <a:cubicBezTo>
                  <a:pt x="578871" y="303363"/>
                  <a:pt x="526274" y="207379"/>
                  <a:pt x="489620" y="104049"/>
                </a:cubicBezTo>
                <a:lnTo>
                  <a:pt x="623496" y="59327"/>
                </a:lnTo>
                <a:lnTo>
                  <a:pt x="440335" y="29665"/>
                </a:lnTo>
                <a:lnTo>
                  <a:pt x="257175" y="0"/>
                </a:lnTo>
                <a:lnTo>
                  <a:pt x="128585" y="133801"/>
                </a:lnTo>
                <a:lnTo>
                  <a:pt x="0" y="267605"/>
                </a:lnTo>
                <a:lnTo>
                  <a:pt x="152423" y="216699"/>
                </a:lnTo>
                <a:cubicBezTo>
                  <a:pt x="173482" y="277013"/>
                  <a:pt x="198304" y="335625"/>
                  <a:pt x="227247" y="391816"/>
                </a:cubicBezTo>
                <a:cubicBezTo>
                  <a:pt x="426177" y="778793"/>
                  <a:pt x="802088" y="1060559"/>
                  <a:pt x="1247355" y="1129296"/>
                </a:cubicBezTo>
                <a:cubicBezTo>
                  <a:pt x="1242607" y="1032327"/>
                  <a:pt x="1220743" y="939752"/>
                  <a:pt x="1184720" y="854790"/>
                </a:cubicBezTo>
                <a:close/>
              </a:path>
            </a:pathLst>
          </a:custGeom>
          <a:solidFill>
            <a:schemeClr val="accent2">
              <a:lumMod val="75000"/>
            </a:schemeClr>
          </a:solidFill>
          <a:ln w="8960" cap="flat">
            <a:noFill/>
            <a:prstDash val="solid"/>
            <a:miter/>
          </a:ln>
        </p:spPr>
        <p:txBody>
          <a:bodyPr/>
          <a:lstStyle/>
          <a:p>
            <a:endParaRPr lang="fr-FR"/>
          </a:p>
        </p:txBody>
      </p:sp>
      <p:sp>
        <p:nvSpPr>
          <p:cNvPr id="17" name="Forme libre 16">
            <a:extLst>
              <a:ext uri="{FF2B5EF4-FFF2-40B4-BE49-F238E27FC236}">
                <a16:creationId xmlns:a16="http://schemas.microsoft.com/office/drawing/2014/main" id="{304BB88D-7CEE-C750-FCB1-497B17E372A8}"/>
              </a:ext>
            </a:extLst>
          </p:cNvPr>
          <p:cNvSpPr/>
          <p:nvPr/>
        </p:nvSpPr>
        <p:spPr>
          <a:xfrm>
            <a:off x="4711677" y="2372027"/>
            <a:ext cx="858723" cy="1432300"/>
          </a:xfrm>
          <a:custGeom>
            <a:avLst/>
            <a:gdLst>
              <a:gd name="csX0" fmla="*/ 858632 w 858723"/>
              <a:gd name="csY0" fmla="*/ 534669 h 1432300"/>
              <a:gd name="csX1" fmla="*/ 833092 w 858723"/>
              <a:gd name="csY1" fmla="*/ 350860 h 1432300"/>
              <a:gd name="csX2" fmla="*/ 807557 w 858723"/>
              <a:gd name="csY2" fmla="*/ 167050 h 1432300"/>
              <a:gd name="csX3" fmla="*/ 641868 w 858723"/>
              <a:gd name="csY3" fmla="*/ 83526 h 1432300"/>
              <a:gd name="csX4" fmla="*/ 476183 w 858723"/>
              <a:gd name="csY4" fmla="*/ 0 h 1432300"/>
              <a:gd name="csX5" fmla="*/ 558892 w 858723"/>
              <a:gd name="csY5" fmla="*/ 115608 h 1432300"/>
              <a:gd name="csX6" fmla="*/ 406645 w 858723"/>
              <a:gd name="csY6" fmla="*/ 246813 h 1432300"/>
              <a:gd name="csX7" fmla="*/ 0 w 858723"/>
              <a:gd name="csY7" fmla="*/ 1226175 h 1432300"/>
              <a:gd name="csX8" fmla="*/ 15323 w 858723"/>
              <a:gd name="csY8" fmla="*/ 1432300 h 1432300"/>
              <a:gd name="csX9" fmla="*/ 263183 w 858723"/>
              <a:gd name="csY9" fmla="*/ 1280752 h 1432300"/>
              <a:gd name="csX10" fmla="*/ 364885 w 858723"/>
              <a:gd name="csY10" fmla="*/ 1087355 h 1432300"/>
              <a:gd name="csX11" fmla="*/ 531738 w 858723"/>
              <a:gd name="csY11" fmla="*/ 650816 h 1432300"/>
              <a:gd name="csX12" fmla="*/ 765706 w 858723"/>
              <a:gd name="csY12" fmla="*/ 404811 h 1432300"/>
              <a:gd name="csX13" fmla="*/ 858724 w 858723"/>
              <a:gd name="csY13" fmla="*/ 534849 h 1432300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  <a:cxn ang="0">
                <a:pos x="csX12" y="csY12"/>
              </a:cxn>
              <a:cxn ang="0">
                <a:pos x="csX13" y="csY13"/>
              </a:cxn>
            </a:cxnLst>
            <a:rect l="l" t="t" r="r" b="b"/>
            <a:pathLst>
              <a:path w="858723" h="1432300">
                <a:moveTo>
                  <a:pt x="858632" y="534669"/>
                </a:moveTo>
                <a:lnTo>
                  <a:pt x="833092" y="350860"/>
                </a:lnTo>
                <a:lnTo>
                  <a:pt x="807557" y="167050"/>
                </a:lnTo>
                <a:lnTo>
                  <a:pt x="641868" y="83526"/>
                </a:lnTo>
                <a:lnTo>
                  <a:pt x="476183" y="0"/>
                </a:lnTo>
                <a:lnTo>
                  <a:pt x="558892" y="115608"/>
                </a:lnTo>
                <a:cubicBezTo>
                  <a:pt x="505035" y="155758"/>
                  <a:pt x="454048" y="199493"/>
                  <a:pt x="406645" y="246813"/>
                </a:cubicBezTo>
                <a:cubicBezTo>
                  <a:pt x="155560" y="497568"/>
                  <a:pt x="0" y="844036"/>
                  <a:pt x="0" y="1226175"/>
                </a:cubicBezTo>
                <a:cubicBezTo>
                  <a:pt x="0" y="1296256"/>
                  <a:pt x="5286" y="1365086"/>
                  <a:pt x="15323" y="1432300"/>
                </a:cubicBezTo>
                <a:cubicBezTo>
                  <a:pt x="107260" y="1396988"/>
                  <a:pt x="191045" y="1345278"/>
                  <a:pt x="263183" y="1280752"/>
                </a:cubicBezTo>
                <a:cubicBezTo>
                  <a:pt x="319276" y="1230567"/>
                  <a:pt x="354853" y="1161917"/>
                  <a:pt x="364885" y="1087355"/>
                </a:cubicBezTo>
                <a:cubicBezTo>
                  <a:pt x="386574" y="927293"/>
                  <a:pt x="445087" y="778793"/>
                  <a:pt x="531738" y="650816"/>
                </a:cubicBezTo>
                <a:cubicBezTo>
                  <a:pt x="595629" y="556449"/>
                  <a:pt x="674933" y="473461"/>
                  <a:pt x="765706" y="404811"/>
                </a:cubicBezTo>
                <a:lnTo>
                  <a:pt x="858724" y="534849"/>
                </a:lnTo>
                <a:close/>
              </a:path>
            </a:pathLst>
          </a:custGeom>
          <a:solidFill>
            <a:schemeClr val="accent4">
              <a:lumMod val="75000"/>
            </a:schemeClr>
          </a:solidFill>
          <a:ln w="8960" cap="flat">
            <a:noFill/>
            <a:prstDash val="solid"/>
            <a:miter/>
          </a:ln>
        </p:spPr>
        <p:txBody>
          <a:bodyPr/>
          <a:lstStyle/>
          <a:p>
            <a:endParaRPr lang="fr-FR"/>
          </a:p>
        </p:txBody>
      </p:sp>
      <p:sp>
        <p:nvSpPr>
          <p:cNvPr id="18" name="Forme libre 17">
            <a:extLst>
              <a:ext uri="{FF2B5EF4-FFF2-40B4-BE49-F238E27FC236}">
                <a16:creationId xmlns:a16="http://schemas.microsoft.com/office/drawing/2014/main" id="{7F1F5CD4-EDB0-05BE-3904-D06B68F3FE38}"/>
              </a:ext>
            </a:extLst>
          </p:cNvPr>
          <p:cNvSpPr/>
          <p:nvPr/>
        </p:nvSpPr>
        <p:spPr>
          <a:xfrm>
            <a:off x="5472010" y="2213401"/>
            <a:ext cx="1512331" cy="676896"/>
          </a:xfrm>
          <a:custGeom>
            <a:avLst/>
            <a:gdLst>
              <a:gd name="csX0" fmla="*/ 1428634 w 1512331"/>
              <a:gd name="csY0" fmla="*/ 258730 h 676896"/>
              <a:gd name="csX1" fmla="*/ 1248072 w 1512331"/>
              <a:gd name="csY1" fmla="*/ 148857 h 676896"/>
              <a:gd name="csX2" fmla="*/ 624034 w 1512331"/>
              <a:gd name="csY2" fmla="*/ 0 h 676896"/>
              <a:gd name="csX3" fmla="*/ 0 w 1512331"/>
              <a:gd name="csY3" fmla="*/ 148857 h 676896"/>
              <a:gd name="csX4" fmla="*/ 229487 w 1512331"/>
              <a:gd name="csY4" fmla="*/ 341539 h 676896"/>
              <a:gd name="csX5" fmla="*/ 434424 w 1512331"/>
              <a:gd name="csY5" fmla="*/ 373175 h 676896"/>
              <a:gd name="csX6" fmla="*/ 624034 w 1512331"/>
              <a:gd name="csY6" fmla="*/ 355610 h 676896"/>
              <a:gd name="csX7" fmla="*/ 904333 w 1512331"/>
              <a:gd name="csY7" fmla="*/ 394416 h 676896"/>
              <a:gd name="csX8" fmla="*/ 1222984 w 1512331"/>
              <a:gd name="csY8" fmla="*/ 548651 h 676896"/>
              <a:gd name="csX9" fmla="*/ 1132027 w 1512331"/>
              <a:gd name="csY9" fmla="*/ 676897 h 676896"/>
              <a:gd name="csX10" fmla="*/ 1297357 w 1512331"/>
              <a:gd name="csY10" fmla="*/ 592653 h 676896"/>
              <a:gd name="csX11" fmla="*/ 1462688 w 1512331"/>
              <a:gd name="csY11" fmla="*/ 508411 h 676896"/>
              <a:gd name="csX12" fmla="*/ 1487509 w 1512331"/>
              <a:gd name="csY12" fmla="*/ 324512 h 676896"/>
              <a:gd name="csX13" fmla="*/ 1512331 w 1512331"/>
              <a:gd name="csY13" fmla="*/ 140613 h 676896"/>
              <a:gd name="csX14" fmla="*/ 1428546 w 1512331"/>
              <a:gd name="csY14" fmla="*/ 258820 h 676896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  <a:cxn ang="0">
                <a:pos x="csX12" y="csY12"/>
              </a:cxn>
              <a:cxn ang="0">
                <a:pos x="csX13" y="csY13"/>
              </a:cxn>
              <a:cxn ang="0">
                <a:pos x="csX14" y="csY14"/>
              </a:cxn>
            </a:cxnLst>
            <a:rect l="l" t="t" r="r" b="b"/>
            <a:pathLst>
              <a:path w="1512331" h="676896">
                <a:moveTo>
                  <a:pt x="1428634" y="258730"/>
                </a:moveTo>
                <a:cubicBezTo>
                  <a:pt x="1371464" y="217774"/>
                  <a:pt x="1311245" y="180852"/>
                  <a:pt x="1248072" y="148857"/>
                </a:cubicBezTo>
                <a:cubicBezTo>
                  <a:pt x="1060432" y="53682"/>
                  <a:pt x="848415" y="0"/>
                  <a:pt x="624034" y="0"/>
                </a:cubicBezTo>
                <a:cubicBezTo>
                  <a:pt x="399653" y="0"/>
                  <a:pt x="187641" y="53682"/>
                  <a:pt x="0" y="148857"/>
                </a:cubicBezTo>
                <a:cubicBezTo>
                  <a:pt x="63619" y="226469"/>
                  <a:pt x="141401" y="292069"/>
                  <a:pt x="229487" y="341539"/>
                </a:cubicBezTo>
                <a:cubicBezTo>
                  <a:pt x="291588" y="376492"/>
                  <a:pt x="364347" y="386259"/>
                  <a:pt x="434424" y="373175"/>
                </a:cubicBezTo>
                <a:cubicBezTo>
                  <a:pt x="495895" y="361703"/>
                  <a:pt x="559247" y="355610"/>
                  <a:pt x="624034" y="355610"/>
                </a:cubicBezTo>
                <a:cubicBezTo>
                  <a:pt x="721173" y="355610"/>
                  <a:pt x="815171" y="369142"/>
                  <a:pt x="904333" y="394416"/>
                </a:cubicBezTo>
                <a:cubicBezTo>
                  <a:pt x="1020107" y="427216"/>
                  <a:pt x="1127638" y="480090"/>
                  <a:pt x="1222984" y="548651"/>
                </a:cubicBezTo>
                <a:lnTo>
                  <a:pt x="1132027" y="676897"/>
                </a:lnTo>
                <a:lnTo>
                  <a:pt x="1297357" y="592653"/>
                </a:lnTo>
                <a:lnTo>
                  <a:pt x="1462688" y="508411"/>
                </a:lnTo>
                <a:lnTo>
                  <a:pt x="1487509" y="324512"/>
                </a:lnTo>
                <a:lnTo>
                  <a:pt x="1512331" y="140613"/>
                </a:lnTo>
                <a:lnTo>
                  <a:pt x="1428546" y="258820"/>
                </a:lnTo>
                <a:close/>
              </a:path>
            </a:pathLst>
          </a:custGeom>
          <a:solidFill>
            <a:schemeClr val="accent1">
              <a:lumMod val="75000"/>
            </a:schemeClr>
          </a:solidFill>
          <a:ln w="8960" cap="flat">
            <a:noFill/>
            <a:prstDash val="solid"/>
            <a:miter/>
          </a:ln>
        </p:spPr>
        <p:txBody>
          <a:bodyPr/>
          <a:lstStyle/>
          <a:p>
            <a:endParaRPr lang="fr-FR"/>
          </a:p>
        </p:txBody>
      </p:sp>
      <p:grpSp>
        <p:nvGrpSpPr>
          <p:cNvPr id="33" name="Group 32">
            <a:extLst>
              <a:ext uri="{FF2B5EF4-FFF2-40B4-BE49-F238E27FC236}">
                <a16:creationId xmlns:a16="http://schemas.microsoft.com/office/drawing/2014/main" id="{C98D3C17-8863-ADA0-9B49-8D9A076C3940}"/>
              </a:ext>
            </a:extLst>
          </p:cNvPr>
          <p:cNvGrpSpPr/>
          <p:nvPr/>
        </p:nvGrpSpPr>
        <p:grpSpPr>
          <a:xfrm>
            <a:off x="8927481" y="2783924"/>
            <a:ext cx="2926080" cy="1290153"/>
            <a:chOff x="8921977" y="2947244"/>
            <a:chExt cx="2926080" cy="1290153"/>
          </a:xfrm>
        </p:grpSpPr>
        <p:sp>
          <p:nvSpPr>
            <p:cNvPr id="34" name="TextBox 33">
              <a:extLst>
                <a:ext uri="{FF2B5EF4-FFF2-40B4-BE49-F238E27FC236}">
                  <a16:creationId xmlns:a16="http://schemas.microsoft.com/office/drawing/2014/main" id="{7F0D8A73-4A0C-89AE-D8C8-003BD34BFD91}"/>
                </a:ext>
              </a:extLst>
            </p:cNvPr>
            <p:cNvSpPr txBox="1"/>
            <p:nvPr/>
          </p:nvSpPr>
          <p:spPr>
            <a:xfrm>
              <a:off x="8921977" y="2947244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400" b="1" noProof="1">
                  <a:solidFill>
                    <a:srgbClr val="7030A0"/>
                  </a:solidFill>
                </a:rPr>
                <a:t>Lorem Ipsum</a:t>
              </a:r>
            </a:p>
          </p:txBody>
        </p:sp>
        <p:sp>
          <p:nvSpPr>
            <p:cNvPr id="35" name="TextBox 34">
              <a:extLst>
                <a:ext uri="{FF2B5EF4-FFF2-40B4-BE49-F238E27FC236}">
                  <a16:creationId xmlns:a16="http://schemas.microsoft.com/office/drawing/2014/main" id="{69D8F583-4539-7413-771A-31A973C9DED3}"/>
                </a:ext>
              </a:extLst>
            </p:cNvPr>
            <p:cNvSpPr txBox="1"/>
            <p:nvPr/>
          </p:nvSpPr>
          <p:spPr>
            <a:xfrm>
              <a:off x="8921977" y="3406400"/>
              <a:ext cx="2926080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36" name="Group 35">
            <a:extLst>
              <a:ext uri="{FF2B5EF4-FFF2-40B4-BE49-F238E27FC236}">
                <a16:creationId xmlns:a16="http://schemas.microsoft.com/office/drawing/2014/main" id="{21C113CD-6B36-8E25-FA1A-C2B312CD1E45}"/>
              </a:ext>
            </a:extLst>
          </p:cNvPr>
          <p:cNvGrpSpPr/>
          <p:nvPr/>
        </p:nvGrpSpPr>
        <p:grpSpPr>
          <a:xfrm>
            <a:off x="8490626" y="4519848"/>
            <a:ext cx="2926080" cy="1290153"/>
            <a:chOff x="8921977" y="4652338"/>
            <a:chExt cx="2926080" cy="1290153"/>
          </a:xfrm>
        </p:grpSpPr>
        <p:sp>
          <p:nvSpPr>
            <p:cNvPr id="37" name="TextBox 36">
              <a:extLst>
                <a:ext uri="{FF2B5EF4-FFF2-40B4-BE49-F238E27FC236}">
                  <a16:creationId xmlns:a16="http://schemas.microsoft.com/office/drawing/2014/main" id="{F1BB34A0-EF33-2A2C-B327-CF8153587DFD}"/>
                </a:ext>
              </a:extLst>
            </p:cNvPr>
            <p:cNvSpPr txBox="1"/>
            <p:nvPr/>
          </p:nvSpPr>
          <p:spPr>
            <a:xfrm>
              <a:off x="8921977" y="4652338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400" b="1" noProof="1">
                  <a:solidFill>
                    <a:schemeClr val="accent5">
                      <a:lumMod val="75000"/>
                    </a:schemeClr>
                  </a:solidFill>
                </a:rPr>
                <a:t>Lorem Ipsum</a:t>
              </a:r>
            </a:p>
          </p:txBody>
        </p:sp>
        <p:sp>
          <p:nvSpPr>
            <p:cNvPr id="38" name="TextBox 37">
              <a:extLst>
                <a:ext uri="{FF2B5EF4-FFF2-40B4-BE49-F238E27FC236}">
                  <a16:creationId xmlns:a16="http://schemas.microsoft.com/office/drawing/2014/main" id="{AFBC2270-E03B-EAE1-99F9-34C48824EE74}"/>
                </a:ext>
              </a:extLst>
            </p:cNvPr>
            <p:cNvSpPr txBox="1"/>
            <p:nvPr/>
          </p:nvSpPr>
          <p:spPr>
            <a:xfrm>
              <a:off x="8921977" y="5111494"/>
              <a:ext cx="2926080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39" name="Group 38">
            <a:extLst>
              <a:ext uri="{FF2B5EF4-FFF2-40B4-BE49-F238E27FC236}">
                <a16:creationId xmlns:a16="http://schemas.microsoft.com/office/drawing/2014/main" id="{18448F74-D777-6680-5326-16D515286286}"/>
              </a:ext>
            </a:extLst>
          </p:cNvPr>
          <p:cNvGrpSpPr/>
          <p:nvPr/>
        </p:nvGrpSpPr>
        <p:grpSpPr>
          <a:xfrm>
            <a:off x="338440" y="2443100"/>
            <a:ext cx="2926080" cy="1290153"/>
            <a:chOff x="332936" y="2947244"/>
            <a:chExt cx="2926080" cy="1290153"/>
          </a:xfrm>
        </p:grpSpPr>
        <p:sp>
          <p:nvSpPr>
            <p:cNvPr id="40" name="TextBox 39">
              <a:extLst>
                <a:ext uri="{FF2B5EF4-FFF2-40B4-BE49-F238E27FC236}">
                  <a16:creationId xmlns:a16="http://schemas.microsoft.com/office/drawing/2014/main" id="{6ED96646-AD1E-BAB8-2532-3EB2D285E089}"/>
                </a:ext>
              </a:extLst>
            </p:cNvPr>
            <p:cNvSpPr txBox="1"/>
            <p:nvPr/>
          </p:nvSpPr>
          <p:spPr>
            <a:xfrm>
              <a:off x="332936" y="2947244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400" b="1" dirty="0">
                  <a:solidFill>
                    <a:schemeClr val="accent4">
                      <a:lumMod val="75000"/>
                    </a:schemeClr>
                  </a:solidFill>
                </a:rPr>
                <a:t>Lorem Ipsum</a:t>
              </a:r>
            </a:p>
          </p:txBody>
        </p:sp>
        <p:sp>
          <p:nvSpPr>
            <p:cNvPr id="41" name="TextBox 40">
              <a:extLst>
                <a:ext uri="{FF2B5EF4-FFF2-40B4-BE49-F238E27FC236}">
                  <a16:creationId xmlns:a16="http://schemas.microsoft.com/office/drawing/2014/main" id="{EAA6FC3C-5CF3-E499-2C27-2BCE6EE888D1}"/>
                </a:ext>
              </a:extLst>
            </p:cNvPr>
            <p:cNvSpPr txBox="1"/>
            <p:nvPr/>
          </p:nvSpPr>
          <p:spPr>
            <a:xfrm>
              <a:off x="332936" y="3406400"/>
              <a:ext cx="2926080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42" name="Group 41">
            <a:extLst>
              <a:ext uri="{FF2B5EF4-FFF2-40B4-BE49-F238E27FC236}">
                <a16:creationId xmlns:a16="http://schemas.microsoft.com/office/drawing/2014/main" id="{F12C89E2-C651-4596-E41C-82B9B7D3F1E8}"/>
              </a:ext>
            </a:extLst>
          </p:cNvPr>
          <p:cNvGrpSpPr/>
          <p:nvPr/>
        </p:nvGrpSpPr>
        <p:grpSpPr>
          <a:xfrm>
            <a:off x="775294" y="4519848"/>
            <a:ext cx="2926080" cy="1290153"/>
            <a:chOff x="332936" y="4652338"/>
            <a:chExt cx="2926080" cy="1290153"/>
          </a:xfrm>
        </p:grpSpPr>
        <p:sp>
          <p:nvSpPr>
            <p:cNvPr id="43" name="TextBox 42">
              <a:extLst>
                <a:ext uri="{FF2B5EF4-FFF2-40B4-BE49-F238E27FC236}">
                  <a16:creationId xmlns:a16="http://schemas.microsoft.com/office/drawing/2014/main" id="{FEDB909A-62A0-9D69-47BD-D4CFB9890110}"/>
                </a:ext>
              </a:extLst>
            </p:cNvPr>
            <p:cNvSpPr txBox="1"/>
            <p:nvPr/>
          </p:nvSpPr>
          <p:spPr>
            <a:xfrm>
              <a:off x="332936" y="4652338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400" b="1" dirty="0">
                  <a:solidFill>
                    <a:schemeClr val="accent2">
                      <a:lumMod val="75000"/>
                    </a:schemeClr>
                  </a:solidFill>
                </a:rPr>
                <a:t>Lorem Ipsum</a:t>
              </a:r>
            </a:p>
          </p:txBody>
        </p:sp>
        <p:sp>
          <p:nvSpPr>
            <p:cNvPr id="44" name="TextBox 43">
              <a:extLst>
                <a:ext uri="{FF2B5EF4-FFF2-40B4-BE49-F238E27FC236}">
                  <a16:creationId xmlns:a16="http://schemas.microsoft.com/office/drawing/2014/main" id="{2DF61ABF-A19B-E690-A6B4-C25450295AE1}"/>
                </a:ext>
              </a:extLst>
            </p:cNvPr>
            <p:cNvSpPr txBox="1"/>
            <p:nvPr/>
          </p:nvSpPr>
          <p:spPr>
            <a:xfrm>
              <a:off x="332936" y="5111494"/>
              <a:ext cx="2926080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  <a:endParaRPr lang="en-US" sz="1200" dirty="0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</p:grpSp>
      <p:grpSp>
        <p:nvGrpSpPr>
          <p:cNvPr id="45" name="Group 44">
            <a:extLst>
              <a:ext uri="{FF2B5EF4-FFF2-40B4-BE49-F238E27FC236}">
                <a16:creationId xmlns:a16="http://schemas.microsoft.com/office/drawing/2014/main" id="{02440301-A1B3-EAE6-D8B7-E5D851F90264}"/>
              </a:ext>
            </a:extLst>
          </p:cNvPr>
          <p:cNvGrpSpPr/>
          <p:nvPr/>
        </p:nvGrpSpPr>
        <p:grpSpPr>
          <a:xfrm>
            <a:off x="8490626" y="1045120"/>
            <a:ext cx="2926080" cy="1290153"/>
            <a:chOff x="8921977" y="1242150"/>
            <a:chExt cx="2926080" cy="1290153"/>
          </a:xfrm>
        </p:grpSpPr>
        <p:sp>
          <p:nvSpPr>
            <p:cNvPr id="46" name="TextBox 45">
              <a:extLst>
                <a:ext uri="{FF2B5EF4-FFF2-40B4-BE49-F238E27FC236}">
                  <a16:creationId xmlns:a16="http://schemas.microsoft.com/office/drawing/2014/main" id="{795412AD-26F3-187D-1A97-293FACB718B9}"/>
                </a:ext>
              </a:extLst>
            </p:cNvPr>
            <p:cNvSpPr txBox="1"/>
            <p:nvPr/>
          </p:nvSpPr>
          <p:spPr>
            <a:xfrm>
              <a:off x="8921977" y="1242150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400" b="1" noProof="1">
                  <a:solidFill>
                    <a:schemeClr val="accent1">
                      <a:lumMod val="75000"/>
                    </a:schemeClr>
                  </a:solidFill>
                </a:rPr>
                <a:t>Lorem Ipsum</a:t>
              </a:r>
            </a:p>
          </p:txBody>
        </p:sp>
        <p:sp>
          <p:nvSpPr>
            <p:cNvPr id="47" name="TextBox 46">
              <a:extLst>
                <a:ext uri="{FF2B5EF4-FFF2-40B4-BE49-F238E27FC236}">
                  <a16:creationId xmlns:a16="http://schemas.microsoft.com/office/drawing/2014/main" id="{FAD2B483-CAD2-514B-BB97-0A048F5666C5}"/>
                </a:ext>
              </a:extLst>
            </p:cNvPr>
            <p:cNvSpPr txBox="1"/>
            <p:nvPr/>
          </p:nvSpPr>
          <p:spPr>
            <a:xfrm>
              <a:off x="8921977" y="1701306"/>
              <a:ext cx="2926080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pic>
        <p:nvPicPr>
          <p:cNvPr id="55" name="Graphic 54" descr="Repeat with solid fill">
            <a:extLst>
              <a:ext uri="{FF2B5EF4-FFF2-40B4-BE49-F238E27FC236}">
                <a16:creationId xmlns:a16="http://schemas.microsoft.com/office/drawing/2014/main" id="{2EA129E4-0907-FBAB-ADA1-999541F3631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rcRect/>
          <a:stretch/>
        </p:blipFill>
        <p:spPr>
          <a:xfrm>
            <a:off x="3940780" y="2583750"/>
            <a:ext cx="731520" cy="731520"/>
          </a:xfrm>
          <a:prstGeom prst="rect">
            <a:avLst/>
          </a:prstGeom>
        </p:spPr>
      </p:pic>
      <p:pic>
        <p:nvPicPr>
          <p:cNvPr id="56" name="Graphic 55" descr="Lightbulb with solid fill">
            <a:extLst>
              <a:ext uri="{FF2B5EF4-FFF2-40B4-BE49-F238E27FC236}">
                <a16:creationId xmlns:a16="http://schemas.microsoft.com/office/drawing/2014/main" id="{A9FBB4E9-0956-CFF4-EA1A-FABBE2A33100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rcRect/>
          <a:stretch/>
        </p:blipFill>
        <p:spPr>
          <a:xfrm>
            <a:off x="5739244" y="1331053"/>
            <a:ext cx="731520" cy="731520"/>
          </a:xfrm>
          <a:prstGeom prst="rect">
            <a:avLst/>
          </a:prstGeom>
        </p:spPr>
      </p:pic>
      <p:pic>
        <p:nvPicPr>
          <p:cNvPr id="57" name="Graphic 56" descr="Gears with solid fill">
            <a:extLst>
              <a:ext uri="{FF2B5EF4-FFF2-40B4-BE49-F238E27FC236}">
                <a16:creationId xmlns:a16="http://schemas.microsoft.com/office/drawing/2014/main" id="{1F46712D-9893-DCA2-6934-BEE100577DFC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rcRect/>
          <a:stretch/>
        </p:blipFill>
        <p:spPr>
          <a:xfrm>
            <a:off x="6881953" y="4771792"/>
            <a:ext cx="731520" cy="731520"/>
          </a:xfrm>
          <a:prstGeom prst="rect">
            <a:avLst/>
          </a:prstGeom>
        </p:spPr>
      </p:pic>
      <p:pic>
        <p:nvPicPr>
          <p:cNvPr id="58" name="Graphic 57" descr="Bar chart with solid fill">
            <a:extLst>
              <a:ext uri="{FF2B5EF4-FFF2-40B4-BE49-F238E27FC236}">
                <a16:creationId xmlns:a16="http://schemas.microsoft.com/office/drawing/2014/main" id="{65524EF1-0270-E819-D513-EA566923E8D3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96DAC541-7B7A-43D3-8B79-37D633B846F1}">
                <asvg:svgBlip xmlns:asvg="http://schemas.microsoft.com/office/drawing/2016/SVG/main" r:embed="rId10"/>
              </a:ext>
            </a:extLst>
          </a:blip>
          <a:srcRect/>
          <a:stretch/>
        </p:blipFill>
        <p:spPr>
          <a:xfrm>
            <a:off x="4581664" y="4771792"/>
            <a:ext cx="731520" cy="731520"/>
          </a:xfrm>
          <a:prstGeom prst="rect">
            <a:avLst/>
          </a:prstGeom>
        </p:spPr>
      </p:pic>
      <p:pic>
        <p:nvPicPr>
          <p:cNvPr id="59" name="Graphic 58" descr="Folder Search with solid fill">
            <a:extLst>
              <a:ext uri="{FF2B5EF4-FFF2-40B4-BE49-F238E27FC236}">
                <a16:creationId xmlns:a16="http://schemas.microsoft.com/office/drawing/2014/main" id="{3466FD3C-965B-7DCF-13AE-590CD5F47212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96DAC541-7B7A-43D3-8B79-37D633B846F1}">
                <asvg:svgBlip xmlns:asvg="http://schemas.microsoft.com/office/drawing/2016/SVG/main" r:embed="rId12"/>
              </a:ext>
            </a:extLst>
          </a:blip>
          <a:srcRect/>
          <a:stretch/>
        </p:blipFill>
        <p:spPr>
          <a:xfrm>
            <a:off x="7519700" y="2583750"/>
            <a:ext cx="731520" cy="7315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7819735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D5B8151-D242-E293-F14A-64F2C8F5EE1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07488C6-E19D-0DA1-E0A2-77B974EB27A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5-Step Cycle Workflow – Slide Template</a:t>
            </a:r>
          </a:p>
        </p:txBody>
      </p:sp>
      <p:sp>
        <p:nvSpPr>
          <p:cNvPr id="19" name="Freeform: Shape 18">
            <a:extLst>
              <a:ext uri="{FF2B5EF4-FFF2-40B4-BE49-F238E27FC236}">
                <a16:creationId xmlns:a16="http://schemas.microsoft.com/office/drawing/2014/main" id="{2DB7D76E-1E54-F4F1-8FC7-BAD9389284D2}"/>
              </a:ext>
            </a:extLst>
          </p:cNvPr>
          <p:cNvSpPr/>
          <p:nvPr/>
        </p:nvSpPr>
        <p:spPr>
          <a:xfrm>
            <a:off x="5289834" y="1045120"/>
            <a:ext cx="1609344" cy="1471622"/>
          </a:xfrm>
          <a:custGeom>
            <a:avLst/>
            <a:gdLst>
              <a:gd name="csX0" fmla="*/ 804672 w 1609344"/>
              <a:gd name="csY0" fmla="*/ 0 h 1471622"/>
              <a:gd name="csX1" fmla="*/ 1609344 w 1609344"/>
              <a:gd name="csY1" fmla="*/ 804672 h 1471622"/>
              <a:gd name="csX2" fmla="*/ 1373661 w 1609344"/>
              <a:gd name="csY2" fmla="*/ 1373661 h 1471622"/>
              <a:gd name="csX3" fmla="*/ 1255749 w 1609344"/>
              <a:gd name="csY3" fmla="*/ 1470948 h 1471622"/>
              <a:gd name="csX4" fmla="*/ 1044546 w 1609344"/>
              <a:gd name="csY4" fmla="*/ 1405387 h 1471622"/>
              <a:gd name="csX5" fmla="*/ 806166 w 1609344"/>
              <a:gd name="csY5" fmla="*/ 1381356 h 1471622"/>
              <a:gd name="csX6" fmla="*/ 567786 w 1609344"/>
              <a:gd name="csY6" fmla="*/ 1405387 h 1471622"/>
              <a:gd name="csX7" fmla="*/ 354413 w 1609344"/>
              <a:gd name="csY7" fmla="*/ 1471622 h 1471622"/>
              <a:gd name="csX8" fmla="*/ 235683 w 1609344"/>
              <a:gd name="csY8" fmla="*/ 1373661 h 1471622"/>
              <a:gd name="csX9" fmla="*/ 0 w 1609344"/>
              <a:gd name="csY9" fmla="*/ 804672 h 1471622"/>
              <a:gd name="csX10" fmla="*/ 804672 w 1609344"/>
              <a:gd name="csY10" fmla="*/ 0 h 1471622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</a:cxnLst>
            <a:rect l="l" t="t" r="r" b="b"/>
            <a:pathLst>
              <a:path w="1609344" h="1471622">
                <a:moveTo>
                  <a:pt x="804672" y="0"/>
                </a:moveTo>
                <a:cubicBezTo>
                  <a:pt x="1249080" y="0"/>
                  <a:pt x="1609344" y="360264"/>
                  <a:pt x="1609344" y="804672"/>
                </a:cubicBezTo>
                <a:cubicBezTo>
                  <a:pt x="1609344" y="1026876"/>
                  <a:pt x="1519278" y="1228044"/>
                  <a:pt x="1373661" y="1373661"/>
                </a:cubicBezTo>
                <a:lnTo>
                  <a:pt x="1255749" y="1470948"/>
                </a:lnTo>
                <a:lnTo>
                  <a:pt x="1044546" y="1405387"/>
                </a:lnTo>
                <a:cubicBezTo>
                  <a:pt x="967547" y="1389631"/>
                  <a:pt x="887823" y="1381356"/>
                  <a:pt x="806166" y="1381356"/>
                </a:cubicBezTo>
                <a:cubicBezTo>
                  <a:pt x="724509" y="1381356"/>
                  <a:pt x="644785" y="1389631"/>
                  <a:pt x="567786" y="1405387"/>
                </a:cubicBezTo>
                <a:lnTo>
                  <a:pt x="354413" y="1471622"/>
                </a:lnTo>
                <a:lnTo>
                  <a:pt x="235683" y="1373661"/>
                </a:lnTo>
                <a:cubicBezTo>
                  <a:pt x="90066" y="1228044"/>
                  <a:pt x="0" y="1026876"/>
                  <a:pt x="0" y="804672"/>
                </a:cubicBezTo>
                <a:cubicBezTo>
                  <a:pt x="0" y="360264"/>
                  <a:pt x="360264" y="0"/>
                  <a:pt x="804672" y="0"/>
                </a:cubicBezTo>
                <a:close/>
              </a:path>
            </a:pathLst>
          </a:custGeom>
          <a:solidFill>
            <a:schemeClr val="accent1"/>
          </a:solidFill>
          <a:ln w="8960" cap="flat">
            <a:noFill/>
            <a:prstDash val="solid"/>
            <a:miter/>
          </a:ln>
        </p:spPr>
        <p:txBody>
          <a:bodyPr wrap="square">
            <a:noAutofit/>
          </a:bodyPr>
          <a:lstStyle/>
          <a:p>
            <a:endParaRPr lang="fr-FR"/>
          </a:p>
        </p:txBody>
      </p:sp>
      <p:sp>
        <p:nvSpPr>
          <p:cNvPr id="21" name="Freeform: Shape 20">
            <a:extLst>
              <a:ext uri="{FF2B5EF4-FFF2-40B4-BE49-F238E27FC236}">
                <a16:creationId xmlns:a16="http://schemas.microsoft.com/office/drawing/2014/main" id="{4858143D-6FAD-3DDE-DD8B-6BE1A664AD5B}"/>
              </a:ext>
            </a:extLst>
          </p:cNvPr>
          <p:cNvSpPr/>
          <p:nvPr/>
        </p:nvSpPr>
        <p:spPr>
          <a:xfrm>
            <a:off x="6986022" y="2248306"/>
            <a:ext cx="1574720" cy="1609344"/>
          </a:xfrm>
          <a:custGeom>
            <a:avLst/>
            <a:gdLst>
              <a:gd name="csX0" fmla="*/ 770048 w 1574720"/>
              <a:gd name="csY0" fmla="*/ 0 h 1609344"/>
              <a:gd name="csX1" fmla="*/ 1574720 w 1574720"/>
              <a:gd name="csY1" fmla="*/ 804672 h 1609344"/>
              <a:gd name="csX2" fmla="*/ 770048 w 1574720"/>
              <a:gd name="csY2" fmla="*/ 1609344 h 1609344"/>
              <a:gd name="csX3" fmla="*/ 320149 w 1574720"/>
              <a:gd name="csY3" fmla="*/ 1471919 h 1609344"/>
              <a:gd name="csX4" fmla="*/ 288517 w 1574720"/>
              <a:gd name="csY4" fmla="*/ 1445820 h 1609344"/>
              <a:gd name="csX5" fmla="*/ 292800 w 1574720"/>
              <a:gd name="csY5" fmla="*/ 1360992 h 1609344"/>
              <a:gd name="csX6" fmla="*/ 22701 w 1574720"/>
              <a:gd name="csY6" fmla="*/ 608607 h 1609344"/>
              <a:gd name="csX7" fmla="*/ 0 w 1574720"/>
              <a:gd name="csY7" fmla="*/ 583629 h 1609344"/>
              <a:gd name="csX8" fmla="*/ 28611 w 1574720"/>
              <a:gd name="csY8" fmla="*/ 491458 h 1609344"/>
              <a:gd name="csX9" fmla="*/ 770048 w 1574720"/>
              <a:gd name="csY9" fmla="*/ 0 h 1609344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</a:cxnLst>
            <a:rect l="l" t="t" r="r" b="b"/>
            <a:pathLst>
              <a:path w="1574720" h="1609344">
                <a:moveTo>
                  <a:pt x="770048" y="0"/>
                </a:moveTo>
                <a:cubicBezTo>
                  <a:pt x="1214456" y="0"/>
                  <a:pt x="1574720" y="360264"/>
                  <a:pt x="1574720" y="804672"/>
                </a:cubicBezTo>
                <a:cubicBezTo>
                  <a:pt x="1574720" y="1249080"/>
                  <a:pt x="1214456" y="1609344"/>
                  <a:pt x="770048" y="1609344"/>
                </a:cubicBezTo>
                <a:cubicBezTo>
                  <a:pt x="603395" y="1609344"/>
                  <a:pt x="448575" y="1558682"/>
                  <a:pt x="320149" y="1471919"/>
                </a:cubicBezTo>
                <a:lnTo>
                  <a:pt x="288517" y="1445820"/>
                </a:lnTo>
                <a:lnTo>
                  <a:pt x="292800" y="1360992"/>
                </a:lnTo>
                <a:cubicBezTo>
                  <a:pt x="292800" y="1075193"/>
                  <a:pt x="191438" y="813069"/>
                  <a:pt x="22701" y="608607"/>
                </a:cubicBezTo>
                <a:lnTo>
                  <a:pt x="0" y="583629"/>
                </a:lnTo>
                <a:lnTo>
                  <a:pt x="28611" y="491458"/>
                </a:lnTo>
                <a:cubicBezTo>
                  <a:pt x="150767" y="202649"/>
                  <a:pt x="436742" y="0"/>
                  <a:pt x="770048" y="0"/>
                </a:cubicBezTo>
                <a:close/>
              </a:path>
            </a:pathLst>
          </a:custGeom>
          <a:solidFill>
            <a:srgbClr val="805AAB"/>
          </a:solidFill>
          <a:ln w="8960" cap="flat">
            <a:noFill/>
            <a:prstDash val="solid"/>
            <a:miter/>
          </a:ln>
        </p:spPr>
        <p:txBody>
          <a:bodyPr wrap="square">
            <a:noAutofit/>
          </a:bodyPr>
          <a:lstStyle/>
          <a:p>
            <a:endParaRPr lang="fr-FR"/>
          </a:p>
        </p:txBody>
      </p:sp>
      <p:sp>
        <p:nvSpPr>
          <p:cNvPr id="32" name="Freeform: Shape 31">
            <a:extLst>
              <a:ext uri="{FF2B5EF4-FFF2-40B4-BE49-F238E27FC236}">
                <a16:creationId xmlns:a16="http://schemas.microsoft.com/office/drawing/2014/main" id="{4ED3C188-6673-68AC-E157-2C4B19783736}"/>
              </a:ext>
            </a:extLst>
          </p:cNvPr>
          <p:cNvSpPr/>
          <p:nvPr/>
        </p:nvSpPr>
        <p:spPr>
          <a:xfrm>
            <a:off x="3631258" y="2248395"/>
            <a:ext cx="1574700" cy="1609344"/>
          </a:xfrm>
          <a:custGeom>
            <a:avLst/>
            <a:gdLst>
              <a:gd name="csX0" fmla="*/ 804672 w 1574700"/>
              <a:gd name="csY0" fmla="*/ 0 h 1609344"/>
              <a:gd name="csX1" fmla="*/ 1546109 w 1574700"/>
              <a:gd name="csY1" fmla="*/ 491458 h 1609344"/>
              <a:gd name="csX2" fmla="*/ 1574700 w 1574700"/>
              <a:gd name="csY2" fmla="*/ 583563 h 1609344"/>
              <a:gd name="csX3" fmla="*/ 1552019 w 1574700"/>
              <a:gd name="csY3" fmla="*/ 608518 h 1609344"/>
              <a:gd name="csX4" fmla="*/ 1281920 w 1574700"/>
              <a:gd name="csY4" fmla="*/ 1360903 h 1609344"/>
              <a:gd name="csX5" fmla="*/ 1286208 w 1574700"/>
              <a:gd name="csY5" fmla="*/ 1445817 h 1609344"/>
              <a:gd name="csX6" fmla="*/ 1254572 w 1574700"/>
              <a:gd name="csY6" fmla="*/ 1471919 h 1609344"/>
              <a:gd name="csX7" fmla="*/ 804672 w 1574700"/>
              <a:gd name="csY7" fmla="*/ 1609344 h 1609344"/>
              <a:gd name="csX8" fmla="*/ 0 w 1574700"/>
              <a:gd name="csY8" fmla="*/ 804672 h 1609344"/>
              <a:gd name="csX9" fmla="*/ 804672 w 1574700"/>
              <a:gd name="csY9" fmla="*/ 0 h 1609344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</a:cxnLst>
            <a:rect l="l" t="t" r="r" b="b"/>
            <a:pathLst>
              <a:path w="1574700" h="1609344">
                <a:moveTo>
                  <a:pt x="804672" y="0"/>
                </a:moveTo>
                <a:cubicBezTo>
                  <a:pt x="1137978" y="0"/>
                  <a:pt x="1423953" y="202649"/>
                  <a:pt x="1546109" y="491458"/>
                </a:cubicBezTo>
                <a:lnTo>
                  <a:pt x="1574700" y="583563"/>
                </a:lnTo>
                <a:lnTo>
                  <a:pt x="1552019" y="608518"/>
                </a:lnTo>
                <a:cubicBezTo>
                  <a:pt x="1383283" y="812980"/>
                  <a:pt x="1281920" y="1075104"/>
                  <a:pt x="1281920" y="1360903"/>
                </a:cubicBezTo>
                <a:lnTo>
                  <a:pt x="1286208" y="1445817"/>
                </a:lnTo>
                <a:lnTo>
                  <a:pt x="1254572" y="1471919"/>
                </a:lnTo>
                <a:cubicBezTo>
                  <a:pt x="1126146" y="1558682"/>
                  <a:pt x="971325" y="1609344"/>
                  <a:pt x="804672" y="1609344"/>
                </a:cubicBezTo>
                <a:cubicBezTo>
                  <a:pt x="360264" y="1609344"/>
                  <a:pt x="0" y="1249080"/>
                  <a:pt x="0" y="804672"/>
                </a:cubicBezTo>
                <a:cubicBezTo>
                  <a:pt x="0" y="360264"/>
                  <a:pt x="360264" y="0"/>
                  <a:pt x="804672" y="0"/>
                </a:cubicBezTo>
                <a:close/>
              </a:path>
            </a:pathLst>
          </a:custGeom>
          <a:solidFill>
            <a:schemeClr val="accent4"/>
          </a:solidFill>
          <a:ln w="8960" cap="flat">
            <a:noFill/>
            <a:prstDash val="solid"/>
            <a:miter/>
          </a:ln>
        </p:spPr>
        <p:txBody>
          <a:bodyPr wrap="square">
            <a:noAutofit/>
          </a:bodyPr>
          <a:lstStyle/>
          <a:p>
            <a:endParaRPr lang="fr-FR"/>
          </a:p>
        </p:txBody>
      </p:sp>
      <p:sp>
        <p:nvSpPr>
          <p:cNvPr id="30" name="Freeform: Shape 29">
            <a:extLst>
              <a:ext uri="{FF2B5EF4-FFF2-40B4-BE49-F238E27FC236}">
                <a16:creationId xmlns:a16="http://schemas.microsoft.com/office/drawing/2014/main" id="{33FB750B-BF9B-9CE1-48F0-C31A89B9540C}"/>
              </a:ext>
            </a:extLst>
          </p:cNvPr>
          <p:cNvSpPr/>
          <p:nvPr/>
        </p:nvSpPr>
        <p:spPr>
          <a:xfrm>
            <a:off x="4272142" y="4203677"/>
            <a:ext cx="1609344" cy="1609112"/>
          </a:xfrm>
          <a:custGeom>
            <a:avLst/>
            <a:gdLst>
              <a:gd name="csX0" fmla="*/ 802372 w 1609344"/>
              <a:gd name="csY0" fmla="*/ 0 h 1609112"/>
              <a:gd name="csX1" fmla="*/ 843044 w 1609344"/>
              <a:gd name="csY1" fmla="*/ 66948 h 1609112"/>
              <a:gd name="csX2" fmla="*/ 1472123 w 1609344"/>
              <a:gd name="csY2" fmla="*/ 535266 h 1609112"/>
              <a:gd name="csX3" fmla="*/ 1571589 w 1609344"/>
              <a:gd name="csY3" fmla="*/ 560841 h 1609112"/>
              <a:gd name="csX4" fmla="*/ 1573168 w 1609344"/>
              <a:gd name="csY4" fmla="*/ 565155 h 1609112"/>
              <a:gd name="csX5" fmla="*/ 1609344 w 1609344"/>
              <a:gd name="csY5" fmla="*/ 804440 h 1609112"/>
              <a:gd name="csX6" fmla="*/ 804672 w 1609344"/>
              <a:gd name="csY6" fmla="*/ 1609112 h 1609112"/>
              <a:gd name="csX7" fmla="*/ 0 w 1609344"/>
              <a:gd name="csY7" fmla="*/ 804440 h 1609112"/>
              <a:gd name="csX8" fmla="*/ 642503 w 1609344"/>
              <a:gd name="csY8" fmla="*/ 16116 h 1609112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</a:cxnLst>
            <a:rect l="l" t="t" r="r" b="b"/>
            <a:pathLst>
              <a:path w="1609344" h="1609112">
                <a:moveTo>
                  <a:pt x="802372" y="0"/>
                </a:moveTo>
                <a:lnTo>
                  <a:pt x="843044" y="66948"/>
                </a:lnTo>
                <a:cubicBezTo>
                  <a:pt x="991837" y="287191"/>
                  <a:pt x="1212859" y="454627"/>
                  <a:pt x="1472123" y="535266"/>
                </a:cubicBezTo>
                <a:lnTo>
                  <a:pt x="1571589" y="560841"/>
                </a:lnTo>
                <a:lnTo>
                  <a:pt x="1573168" y="565155"/>
                </a:lnTo>
                <a:cubicBezTo>
                  <a:pt x="1596679" y="640745"/>
                  <a:pt x="1609344" y="721114"/>
                  <a:pt x="1609344" y="804440"/>
                </a:cubicBezTo>
                <a:cubicBezTo>
                  <a:pt x="1609344" y="1248848"/>
                  <a:pt x="1249080" y="1609112"/>
                  <a:pt x="804672" y="1609112"/>
                </a:cubicBezTo>
                <a:cubicBezTo>
                  <a:pt x="360264" y="1609112"/>
                  <a:pt x="0" y="1248848"/>
                  <a:pt x="0" y="804440"/>
                </a:cubicBezTo>
                <a:cubicBezTo>
                  <a:pt x="0" y="415583"/>
                  <a:pt x="275827" y="91149"/>
                  <a:pt x="642503" y="16116"/>
                </a:cubicBezTo>
                <a:close/>
              </a:path>
            </a:pathLst>
          </a:custGeom>
          <a:solidFill>
            <a:schemeClr val="accent2"/>
          </a:solidFill>
          <a:ln w="8960" cap="flat">
            <a:noFill/>
            <a:prstDash val="solid"/>
            <a:miter/>
          </a:ln>
        </p:spPr>
        <p:txBody>
          <a:bodyPr wrap="square">
            <a:noAutofit/>
          </a:bodyPr>
          <a:lstStyle/>
          <a:p>
            <a:endParaRPr lang="fr-FR"/>
          </a:p>
        </p:txBody>
      </p:sp>
      <p:sp>
        <p:nvSpPr>
          <p:cNvPr id="23" name="Freeform: Shape 22">
            <a:extLst>
              <a:ext uri="{FF2B5EF4-FFF2-40B4-BE49-F238E27FC236}">
                <a16:creationId xmlns:a16="http://schemas.microsoft.com/office/drawing/2014/main" id="{F2A7763E-08B8-3CB1-AA5C-C7930F055D1B}"/>
              </a:ext>
            </a:extLst>
          </p:cNvPr>
          <p:cNvSpPr/>
          <p:nvPr/>
        </p:nvSpPr>
        <p:spPr>
          <a:xfrm>
            <a:off x="6313651" y="4203535"/>
            <a:ext cx="1609344" cy="1609344"/>
          </a:xfrm>
          <a:custGeom>
            <a:avLst/>
            <a:gdLst>
              <a:gd name="csX0" fmla="*/ 804672 w 1609344"/>
              <a:gd name="csY0" fmla="*/ 0 h 1609344"/>
              <a:gd name="csX1" fmla="*/ 1609344 w 1609344"/>
              <a:gd name="csY1" fmla="*/ 804672 h 1609344"/>
              <a:gd name="csX2" fmla="*/ 804672 w 1609344"/>
              <a:gd name="csY2" fmla="*/ 1609344 h 1609344"/>
              <a:gd name="csX3" fmla="*/ 0 w 1609344"/>
              <a:gd name="csY3" fmla="*/ 804672 h 1609344"/>
              <a:gd name="csX4" fmla="*/ 36177 w 1609344"/>
              <a:gd name="csY4" fmla="*/ 565387 h 1609344"/>
              <a:gd name="csX5" fmla="*/ 38118 w 1609344"/>
              <a:gd name="csY5" fmla="*/ 560083 h 1609344"/>
              <a:gd name="csX6" fmla="*/ 134085 w 1609344"/>
              <a:gd name="csY6" fmla="*/ 535408 h 1609344"/>
              <a:gd name="csX7" fmla="*/ 763164 w 1609344"/>
              <a:gd name="csY7" fmla="*/ 67091 h 1609344"/>
              <a:gd name="csX8" fmla="*/ 803899 w 1609344"/>
              <a:gd name="csY8" fmla="*/ 39 h 1609344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</a:cxnLst>
            <a:rect l="l" t="t" r="r" b="b"/>
            <a:pathLst>
              <a:path w="1609344" h="1609344">
                <a:moveTo>
                  <a:pt x="804672" y="0"/>
                </a:moveTo>
                <a:cubicBezTo>
                  <a:pt x="1249080" y="0"/>
                  <a:pt x="1609344" y="360264"/>
                  <a:pt x="1609344" y="804672"/>
                </a:cubicBezTo>
                <a:cubicBezTo>
                  <a:pt x="1609344" y="1249080"/>
                  <a:pt x="1249080" y="1609344"/>
                  <a:pt x="804672" y="1609344"/>
                </a:cubicBezTo>
                <a:cubicBezTo>
                  <a:pt x="360264" y="1609344"/>
                  <a:pt x="0" y="1249080"/>
                  <a:pt x="0" y="804672"/>
                </a:cubicBezTo>
                <a:cubicBezTo>
                  <a:pt x="0" y="721346"/>
                  <a:pt x="12666" y="640977"/>
                  <a:pt x="36177" y="565387"/>
                </a:cubicBezTo>
                <a:lnTo>
                  <a:pt x="38118" y="560083"/>
                </a:lnTo>
                <a:lnTo>
                  <a:pt x="134085" y="535408"/>
                </a:lnTo>
                <a:cubicBezTo>
                  <a:pt x="393348" y="454769"/>
                  <a:pt x="614371" y="287333"/>
                  <a:pt x="763164" y="67091"/>
                </a:cubicBezTo>
                <a:lnTo>
                  <a:pt x="803899" y="39"/>
                </a:lnTo>
                <a:close/>
              </a:path>
            </a:pathLst>
          </a:custGeom>
          <a:solidFill>
            <a:schemeClr val="accent5"/>
          </a:solidFill>
          <a:ln w="8960" cap="flat">
            <a:noFill/>
            <a:prstDash val="solid"/>
            <a:miter/>
          </a:ln>
        </p:spPr>
        <p:txBody>
          <a:bodyPr wrap="square">
            <a:noAutofit/>
          </a:bodyPr>
          <a:lstStyle/>
          <a:p>
            <a:endParaRPr lang="fr-FR"/>
          </a:p>
        </p:txBody>
      </p:sp>
      <p:sp>
        <p:nvSpPr>
          <p:cNvPr id="14" name="Forme libre 13">
            <a:extLst>
              <a:ext uri="{FF2B5EF4-FFF2-40B4-BE49-F238E27FC236}">
                <a16:creationId xmlns:a16="http://schemas.microsoft.com/office/drawing/2014/main" id="{5AE5AA3A-B80B-00E9-C335-1179C32C4695}"/>
              </a:ext>
            </a:extLst>
          </p:cNvPr>
          <p:cNvSpPr/>
          <p:nvPr/>
        </p:nvSpPr>
        <p:spPr>
          <a:xfrm>
            <a:off x="5946220" y="4199817"/>
            <a:ext cx="1382485" cy="933745"/>
          </a:xfrm>
          <a:custGeom>
            <a:avLst/>
            <a:gdLst>
              <a:gd name="csX0" fmla="*/ 1170474 w 1382485"/>
              <a:gd name="csY0" fmla="*/ 179 h 933745"/>
              <a:gd name="csX1" fmla="*/ 1097531 w 1382485"/>
              <a:gd name="csY1" fmla="*/ 3407 h 933745"/>
              <a:gd name="csX2" fmla="*/ 900391 w 1382485"/>
              <a:gd name="csY2" fmla="*/ 101271 h 933745"/>
              <a:gd name="csX3" fmla="*/ 493746 w 1382485"/>
              <a:gd name="csY3" fmla="*/ 368068 h 933745"/>
              <a:gd name="csX4" fmla="*/ 172226 w 1382485"/>
              <a:gd name="csY4" fmla="*/ 426769 h 933745"/>
              <a:gd name="csX5" fmla="*/ 172226 w 1382485"/>
              <a:gd name="csY5" fmla="*/ 276298 h 933745"/>
              <a:gd name="csX6" fmla="*/ 86113 w 1382485"/>
              <a:gd name="csY6" fmla="*/ 440659 h 933745"/>
              <a:gd name="csX7" fmla="*/ 0 w 1382485"/>
              <a:gd name="csY7" fmla="*/ 605022 h 933745"/>
              <a:gd name="csX8" fmla="*/ 86113 w 1382485"/>
              <a:gd name="csY8" fmla="*/ 769385 h 933745"/>
              <a:gd name="csX9" fmla="*/ 172226 w 1382485"/>
              <a:gd name="csY9" fmla="*/ 933746 h 933745"/>
              <a:gd name="csX10" fmla="*/ 172226 w 1382485"/>
              <a:gd name="csY10" fmla="*/ 782558 h 933745"/>
              <a:gd name="csX11" fmla="*/ 365157 w 1382485"/>
              <a:gd name="csY11" fmla="*/ 765978 h 933745"/>
              <a:gd name="csX12" fmla="*/ 1382486 w 1382485"/>
              <a:gd name="csY12" fmla="*/ 28229 h 933745"/>
              <a:gd name="csX13" fmla="*/ 1170474 w 1382485"/>
              <a:gd name="csY13" fmla="*/ 0 h 933745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  <a:cxn ang="0">
                <a:pos x="csX12" y="csY12"/>
              </a:cxn>
              <a:cxn ang="0">
                <a:pos x="csX13" y="csY13"/>
              </a:cxn>
            </a:cxnLst>
            <a:rect l="l" t="t" r="r" b="b"/>
            <a:pathLst>
              <a:path w="1382485" h="933745">
                <a:moveTo>
                  <a:pt x="1170474" y="179"/>
                </a:moveTo>
                <a:cubicBezTo>
                  <a:pt x="1145919" y="179"/>
                  <a:pt x="1121543" y="1256"/>
                  <a:pt x="1097531" y="3407"/>
                </a:cubicBezTo>
                <a:cubicBezTo>
                  <a:pt x="1021901" y="10218"/>
                  <a:pt x="952275" y="45886"/>
                  <a:pt x="900391" y="101271"/>
                </a:cubicBezTo>
                <a:cubicBezTo>
                  <a:pt x="789097" y="220016"/>
                  <a:pt x="650024" y="312415"/>
                  <a:pt x="493746" y="368068"/>
                </a:cubicBezTo>
                <a:cubicBezTo>
                  <a:pt x="392844" y="403916"/>
                  <a:pt x="284688" y="424349"/>
                  <a:pt x="172226" y="426769"/>
                </a:cubicBezTo>
                <a:lnTo>
                  <a:pt x="172226" y="276298"/>
                </a:lnTo>
                <a:lnTo>
                  <a:pt x="86113" y="440659"/>
                </a:lnTo>
                <a:lnTo>
                  <a:pt x="0" y="605022"/>
                </a:lnTo>
                <a:lnTo>
                  <a:pt x="86113" y="769385"/>
                </a:lnTo>
                <a:lnTo>
                  <a:pt x="172226" y="933746"/>
                </a:lnTo>
                <a:lnTo>
                  <a:pt x="172226" y="782558"/>
                </a:lnTo>
                <a:cubicBezTo>
                  <a:pt x="237731" y="781482"/>
                  <a:pt x="302159" y="775927"/>
                  <a:pt x="365157" y="765978"/>
                </a:cubicBezTo>
                <a:cubicBezTo>
                  <a:pt x="809347" y="696343"/>
                  <a:pt x="1184090" y="414760"/>
                  <a:pt x="1382486" y="28229"/>
                </a:cubicBezTo>
                <a:cubicBezTo>
                  <a:pt x="1314920" y="9859"/>
                  <a:pt x="1243863" y="0"/>
                  <a:pt x="1170474" y="0"/>
                </a:cubicBezTo>
                <a:close/>
              </a:path>
            </a:pathLst>
          </a:custGeom>
          <a:solidFill>
            <a:schemeClr val="accent5">
              <a:lumMod val="40000"/>
              <a:lumOff val="60000"/>
            </a:schemeClr>
          </a:solidFill>
          <a:ln w="8960" cap="flat">
            <a:noFill/>
            <a:prstDash val="solid"/>
            <a:miter/>
          </a:ln>
        </p:spPr>
        <p:txBody>
          <a:bodyPr/>
          <a:lstStyle/>
          <a:p>
            <a:endParaRPr lang="fr-FR"/>
          </a:p>
        </p:txBody>
      </p:sp>
      <p:sp>
        <p:nvSpPr>
          <p:cNvPr id="15" name="Forme libre 14">
            <a:extLst>
              <a:ext uri="{FF2B5EF4-FFF2-40B4-BE49-F238E27FC236}">
                <a16:creationId xmlns:a16="http://schemas.microsoft.com/office/drawing/2014/main" id="{7FD72F70-EF0B-5190-C644-6DB4ABA5843C}"/>
              </a:ext>
            </a:extLst>
          </p:cNvPr>
          <p:cNvSpPr/>
          <p:nvPr/>
        </p:nvSpPr>
        <p:spPr>
          <a:xfrm>
            <a:off x="6932637" y="2618750"/>
            <a:ext cx="621885" cy="1495749"/>
          </a:xfrm>
          <a:custGeom>
            <a:avLst/>
            <a:gdLst>
              <a:gd name="csX0" fmla="*/ 484781 w 621885"/>
              <a:gd name="csY0" fmla="*/ 1392507 h 1495749"/>
              <a:gd name="csX1" fmla="*/ 532544 w 621885"/>
              <a:gd name="csY1" fmla="*/ 1185488 h 1495749"/>
              <a:gd name="csX2" fmla="*/ 547866 w 621885"/>
              <a:gd name="csY2" fmla="*/ 979363 h 1495749"/>
              <a:gd name="csX3" fmla="*/ 141222 w 621885"/>
              <a:gd name="csY3" fmla="*/ 0 h 1495749"/>
              <a:gd name="csX4" fmla="*/ 30107 w 621885"/>
              <a:gd name="csY4" fmla="*/ 278985 h 1495749"/>
              <a:gd name="csX5" fmla="*/ 64336 w 621885"/>
              <a:gd name="csY5" fmla="*/ 482779 h 1495749"/>
              <a:gd name="csX6" fmla="*/ 191224 w 621885"/>
              <a:gd name="csY6" fmla="*/ 935179 h 1495749"/>
              <a:gd name="csX7" fmla="*/ 192209 w 621885"/>
              <a:gd name="csY7" fmla="*/ 979273 h 1495749"/>
              <a:gd name="csX8" fmla="*/ 148034 w 621885"/>
              <a:gd name="csY8" fmla="*/ 1276989 h 1495749"/>
              <a:gd name="csX9" fmla="*/ 0 w 621885"/>
              <a:gd name="csY9" fmla="*/ 1226173 h 1495749"/>
              <a:gd name="csX10" fmla="*/ 127513 w 621885"/>
              <a:gd name="csY10" fmla="*/ 1360961 h 1495749"/>
              <a:gd name="csX11" fmla="*/ 255027 w 621885"/>
              <a:gd name="csY11" fmla="*/ 1495749 h 1495749"/>
              <a:gd name="csX12" fmla="*/ 438454 w 621885"/>
              <a:gd name="csY12" fmla="*/ 1467610 h 1495749"/>
              <a:gd name="csX13" fmla="*/ 621886 w 621885"/>
              <a:gd name="csY13" fmla="*/ 1439468 h 1495749"/>
              <a:gd name="csX14" fmla="*/ 484602 w 621885"/>
              <a:gd name="csY14" fmla="*/ 1392418 h 1495749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  <a:cxn ang="0">
                <a:pos x="csX12" y="csY12"/>
              </a:cxn>
              <a:cxn ang="0">
                <a:pos x="csX13" y="csY13"/>
              </a:cxn>
              <a:cxn ang="0">
                <a:pos x="csX14" y="csY14"/>
              </a:cxn>
            </a:cxnLst>
            <a:rect l="l" t="t" r="r" b="b"/>
            <a:pathLst>
              <a:path w="621885" h="1495749">
                <a:moveTo>
                  <a:pt x="484781" y="1392507"/>
                </a:moveTo>
                <a:cubicBezTo>
                  <a:pt x="505753" y="1325472"/>
                  <a:pt x="521881" y="1256376"/>
                  <a:pt x="532544" y="1185488"/>
                </a:cubicBezTo>
                <a:cubicBezTo>
                  <a:pt x="542668" y="1118183"/>
                  <a:pt x="547866" y="1049354"/>
                  <a:pt x="547866" y="979363"/>
                </a:cubicBezTo>
                <a:cubicBezTo>
                  <a:pt x="547866" y="597224"/>
                  <a:pt x="392306" y="250845"/>
                  <a:pt x="141222" y="0"/>
                </a:cubicBezTo>
                <a:cubicBezTo>
                  <a:pt x="87903" y="83793"/>
                  <a:pt x="49644" y="178073"/>
                  <a:pt x="30107" y="278985"/>
                </a:cubicBezTo>
                <a:cubicBezTo>
                  <a:pt x="16666" y="348709"/>
                  <a:pt x="30016" y="420584"/>
                  <a:pt x="64336" y="482779"/>
                </a:cubicBezTo>
                <a:cubicBezTo>
                  <a:pt x="139073" y="618016"/>
                  <a:pt x="184324" y="771713"/>
                  <a:pt x="191224" y="935179"/>
                </a:cubicBezTo>
                <a:cubicBezTo>
                  <a:pt x="191850" y="949788"/>
                  <a:pt x="192209" y="964484"/>
                  <a:pt x="192209" y="979273"/>
                </a:cubicBezTo>
                <a:cubicBezTo>
                  <a:pt x="192209" y="1082782"/>
                  <a:pt x="176619" y="1182709"/>
                  <a:pt x="148034" y="1276989"/>
                </a:cubicBezTo>
                <a:lnTo>
                  <a:pt x="0" y="1226173"/>
                </a:lnTo>
                <a:lnTo>
                  <a:pt x="127513" y="1360961"/>
                </a:lnTo>
                <a:lnTo>
                  <a:pt x="255027" y="1495749"/>
                </a:lnTo>
                <a:lnTo>
                  <a:pt x="438454" y="1467610"/>
                </a:lnTo>
                <a:lnTo>
                  <a:pt x="621886" y="1439468"/>
                </a:lnTo>
                <a:lnTo>
                  <a:pt x="484602" y="1392418"/>
                </a:lnTo>
                <a:close/>
              </a:path>
            </a:pathLst>
          </a:custGeom>
          <a:solidFill>
            <a:srgbClr val="B482DA"/>
          </a:solidFill>
          <a:ln w="8960" cap="flat">
            <a:noFill/>
            <a:prstDash val="solid"/>
            <a:miter/>
          </a:ln>
        </p:spPr>
        <p:txBody>
          <a:bodyPr/>
          <a:lstStyle/>
          <a:p>
            <a:endParaRPr lang="fr-FR"/>
          </a:p>
        </p:txBody>
      </p:sp>
      <p:sp>
        <p:nvSpPr>
          <p:cNvPr id="16" name="Forme libre 15">
            <a:extLst>
              <a:ext uri="{FF2B5EF4-FFF2-40B4-BE49-F238E27FC236}">
                <a16:creationId xmlns:a16="http://schemas.microsoft.com/office/drawing/2014/main" id="{FD316E5D-BB12-3E3D-EAB1-DB8B7E165278}"/>
              </a:ext>
            </a:extLst>
          </p:cNvPr>
          <p:cNvSpPr/>
          <p:nvPr/>
        </p:nvSpPr>
        <p:spPr>
          <a:xfrm>
            <a:off x="4636586" y="3837127"/>
            <a:ext cx="1247354" cy="1129295"/>
          </a:xfrm>
          <a:custGeom>
            <a:avLst/>
            <a:gdLst>
              <a:gd name="csX0" fmla="*/ 1184628 w 1247354"/>
              <a:gd name="csY0" fmla="*/ 854790 h 1129295"/>
              <a:gd name="csX1" fmla="*/ 1026916 w 1247354"/>
              <a:gd name="csY1" fmla="*/ 694462 h 1129295"/>
              <a:gd name="csX2" fmla="*/ 644647 w 1247354"/>
              <a:gd name="csY2" fmla="*/ 388591 h 1129295"/>
              <a:gd name="csX3" fmla="*/ 489620 w 1247354"/>
              <a:gd name="csY3" fmla="*/ 104049 h 1129295"/>
              <a:gd name="csX4" fmla="*/ 623496 w 1247354"/>
              <a:gd name="csY4" fmla="*/ 59327 h 1129295"/>
              <a:gd name="csX5" fmla="*/ 440335 w 1247354"/>
              <a:gd name="csY5" fmla="*/ 29665 h 1129295"/>
              <a:gd name="csX6" fmla="*/ 257175 w 1247354"/>
              <a:gd name="csY6" fmla="*/ 0 h 1129295"/>
              <a:gd name="csX7" fmla="*/ 128585 w 1247354"/>
              <a:gd name="csY7" fmla="*/ 133801 h 1129295"/>
              <a:gd name="csX8" fmla="*/ 0 w 1247354"/>
              <a:gd name="csY8" fmla="*/ 267605 h 1129295"/>
              <a:gd name="csX9" fmla="*/ 152423 w 1247354"/>
              <a:gd name="csY9" fmla="*/ 216699 h 1129295"/>
              <a:gd name="csX10" fmla="*/ 227247 w 1247354"/>
              <a:gd name="csY10" fmla="*/ 391816 h 1129295"/>
              <a:gd name="csX11" fmla="*/ 1247355 w 1247354"/>
              <a:gd name="csY11" fmla="*/ 1129296 h 1129295"/>
              <a:gd name="csX12" fmla="*/ 1184720 w 1247354"/>
              <a:gd name="csY12" fmla="*/ 854790 h 1129295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  <a:cxn ang="0">
                <a:pos x="csX12" y="csY12"/>
              </a:cxn>
            </a:cxnLst>
            <a:rect l="l" t="t" r="r" b="b"/>
            <a:pathLst>
              <a:path w="1247354" h="1129295">
                <a:moveTo>
                  <a:pt x="1184628" y="854790"/>
                </a:moveTo>
                <a:cubicBezTo>
                  <a:pt x="1154342" y="783364"/>
                  <a:pt x="1097260" y="727172"/>
                  <a:pt x="1026916" y="694462"/>
                </a:cubicBezTo>
                <a:cubicBezTo>
                  <a:pt x="876195" y="624379"/>
                  <a:pt x="745186" y="518807"/>
                  <a:pt x="644647" y="388591"/>
                </a:cubicBezTo>
                <a:cubicBezTo>
                  <a:pt x="578871" y="303363"/>
                  <a:pt x="526274" y="207379"/>
                  <a:pt x="489620" y="104049"/>
                </a:cubicBezTo>
                <a:lnTo>
                  <a:pt x="623496" y="59327"/>
                </a:lnTo>
                <a:lnTo>
                  <a:pt x="440335" y="29665"/>
                </a:lnTo>
                <a:lnTo>
                  <a:pt x="257175" y="0"/>
                </a:lnTo>
                <a:lnTo>
                  <a:pt x="128585" y="133801"/>
                </a:lnTo>
                <a:lnTo>
                  <a:pt x="0" y="267605"/>
                </a:lnTo>
                <a:lnTo>
                  <a:pt x="152423" y="216699"/>
                </a:lnTo>
                <a:cubicBezTo>
                  <a:pt x="173482" y="277013"/>
                  <a:pt x="198304" y="335625"/>
                  <a:pt x="227247" y="391816"/>
                </a:cubicBezTo>
                <a:cubicBezTo>
                  <a:pt x="426177" y="778793"/>
                  <a:pt x="802088" y="1060559"/>
                  <a:pt x="1247355" y="1129296"/>
                </a:cubicBezTo>
                <a:cubicBezTo>
                  <a:pt x="1242607" y="1032327"/>
                  <a:pt x="1220743" y="939752"/>
                  <a:pt x="1184720" y="854790"/>
                </a:cubicBezTo>
                <a:close/>
              </a:path>
            </a:pathLst>
          </a:custGeom>
          <a:solidFill>
            <a:schemeClr val="accent2">
              <a:lumMod val="40000"/>
              <a:lumOff val="60000"/>
            </a:schemeClr>
          </a:solidFill>
          <a:ln w="8960" cap="flat">
            <a:noFill/>
            <a:prstDash val="solid"/>
            <a:miter/>
          </a:ln>
        </p:spPr>
        <p:txBody>
          <a:bodyPr/>
          <a:lstStyle/>
          <a:p>
            <a:endParaRPr lang="fr-FR"/>
          </a:p>
        </p:txBody>
      </p:sp>
      <p:sp>
        <p:nvSpPr>
          <p:cNvPr id="17" name="Forme libre 16">
            <a:extLst>
              <a:ext uri="{FF2B5EF4-FFF2-40B4-BE49-F238E27FC236}">
                <a16:creationId xmlns:a16="http://schemas.microsoft.com/office/drawing/2014/main" id="{03A94893-A856-8D61-2EE3-F3855CFFEB1C}"/>
              </a:ext>
            </a:extLst>
          </p:cNvPr>
          <p:cNvSpPr/>
          <p:nvPr/>
        </p:nvSpPr>
        <p:spPr>
          <a:xfrm>
            <a:off x="4711677" y="2372027"/>
            <a:ext cx="858723" cy="1432300"/>
          </a:xfrm>
          <a:custGeom>
            <a:avLst/>
            <a:gdLst>
              <a:gd name="csX0" fmla="*/ 858632 w 858723"/>
              <a:gd name="csY0" fmla="*/ 534669 h 1432300"/>
              <a:gd name="csX1" fmla="*/ 833092 w 858723"/>
              <a:gd name="csY1" fmla="*/ 350860 h 1432300"/>
              <a:gd name="csX2" fmla="*/ 807557 w 858723"/>
              <a:gd name="csY2" fmla="*/ 167050 h 1432300"/>
              <a:gd name="csX3" fmla="*/ 641868 w 858723"/>
              <a:gd name="csY3" fmla="*/ 83526 h 1432300"/>
              <a:gd name="csX4" fmla="*/ 476183 w 858723"/>
              <a:gd name="csY4" fmla="*/ 0 h 1432300"/>
              <a:gd name="csX5" fmla="*/ 558892 w 858723"/>
              <a:gd name="csY5" fmla="*/ 115608 h 1432300"/>
              <a:gd name="csX6" fmla="*/ 406645 w 858723"/>
              <a:gd name="csY6" fmla="*/ 246813 h 1432300"/>
              <a:gd name="csX7" fmla="*/ 0 w 858723"/>
              <a:gd name="csY7" fmla="*/ 1226175 h 1432300"/>
              <a:gd name="csX8" fmla="*/ 15323 w 858723"/>
              <a:gd name="csY8" fmla="*/ 1432300 h 1432300"/>
              <a:gd name="csX9" fmla="*/ 263183 w 858723"/>
              <a:gd name="csY9" fmla="*/ 1280752 h 1432300"/>
              <a:gd name="csX10" fmla="*/ 364885 w 858723"/>
              <a:gd name="csY10" fmla="*/ 1087355 h 1432300"/>
              <a:gd name="csX11" fmla="*/ 531738 w 858723"/>
              <a:gd name="csY11" fmla="*/ 650816 h 1432300"/>
              <a:gd name="csX12" fmla="*/ 765706 w 858723"/>
              <a:gd name="csY12" fmla="*/ 404811 h 1432300"/>
              <a:gd name="csX13" fmla="*/ 858724 w 858723"/>
              <a:gd name="csY13" fmla="*/ 534849 h 1432300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  <a:cxn ang="0">
                <a:pos x="csX12" y="csY12"/>
              </a:cxn>
              <a:cxn ang="0">
                <a:pos x="csX13" y="csY13"/>
              </a:cxn>
            </a:cxnLst>
            <a:rect l="l" t="t" r="r" b="b"/>
            <a:pathLst>
              <a:path w="858723" h="1432300">
                <a:moveTo>
                  <a:pt x="858632" y="534669"/>
                </a:moveTo>
                <a:lnTo>
                  <a:pt x="833092" y="350860"/>
                </a:lnTo>
                <a:lnTo>
                  <a:pt x="807557" y="167050"/>
                </a:lnTo>
                <a:lnTo>
                  <a:pt x="641868" y="83526"/>
                </a:lnTo>
                <a:lnTo>
                  <a:pt x="476183" y="0"/>
                </a:lnTo>
                <a:lnTo>
                  <a:pt x="558892" y="115608"/>
                </a:lnTo>
                <a:cubicBezTo>
                  <a:pt x="505035" y="155758"/>
                  <a:pt x="454048" y="199493"/>
                  <a:pt x="406645" y="246813"/>
                </a:cubicBezTo>
                <a:cubicBezTo>
                  <a:pt x="155560" y="497568"/>
                  <a:pt x="0" y="844036"/>
                  <a:pt x="0" y="1226175"/>
                </a:cubicBezTo>
                <a:cubicBezTo>
                  <a:pt x="0" y="1296256"/>
                  <a:pt x="5286" y="1365086"/>
                  <a:pt x="15323" y="1432300"/>
                </a:cubicBezTo>
                <a:cubicBezTo>
                  <a:pt x="107260" y="1396988"/>
                  <a:pt x="191045" y="1345278"/>
                  <a:pt x="263183" y="1280752"/>
                </a:cubicBezTo>
                <a:cubicBezTo>
                  <a:pt x="319276" y="1230567"/>
                  <a:pt x="354853" y="1161917"/>
                  <a:pt x="364885" y="1087355"/>
                </a:cubicBezTo>
                <a:cubicBezTo>
                  <a:pt x="386574" y="927293"/>
                  <a:pt x="445087" y="778793"/>
                  <a:pt x="531738" y="650816"/>
                </a:cubicBezTo>
                <a:cubicBezTo>
                  <a:pt x="595629" y="556449"/>
                  <a:pt x="674933" y="473461"/>
                  <a:pt x="765706" y="404811"/>
                </a:cubicBezTo>
                <a:lnTo>
                  <a:pt x="858724" y="534849"/>
                </a:lnTo>
                <a:close/>
              </a:path>
            </a:pathLst>
          </a:custGeom>
          <a:solidFill>
            <a:schemeClr val="accent4">
              <a:lumMod val="40000"/>
              <a:lumOff val="60000"/>
            </a:schemeClr>
          </a:solidFill>
          <a:ln w="8960" cap="flat">
            <a:noFill/>
            <a:prstDash val="solid"/>
            <a:miter/>
          </a:ln>
        </p:spPr>
        <p:txBody>
          <a:bodyPr/>
          <a:lstStyle/>
          <a:p>
            <a:endParaRPr lang="fr-FR"/>
          </a:p>
        </p:txBody>
      </p:sp>
      <p:sp>
        <p:nvSpPr>
          <p:cNvPr id="18" name="Forme libre 17">
            <a:extLst>
              <a:ext uri="{FF2B5EF4-FFF2-40B4-BE49-F238E27FC236}">
                <a16:creationId xmlns:a16="http://schemas.microsoft.com/office/drawing/2014/main" id="{BD401E57-593C-F8D9-5DB3-84F958369A2E}"/>
              </a:ext>
            </a:extLst>
          </p:cNvPr>
          <p:cNvSpPr/>
          <p:nvPr/>
        </p:nvSpPr>
        <p:spPr>
          <a:xfrm>
            <a:off x="5472010" y="2213401"/>
            <a:ext cx="1512331" cy="676896"/>
          </a:xfrm>
          <a:custGeom>
            <a:avLst/>
            <a:gdLst>
              <a:gd name="csX0" fmla="*/ 1428634 w 1512331"/>
              <a:gd name="csY0" fmla="*/ 258730 h 676896"/>
              <a:gd name="csX1" fmla="*/ 1248072 w 1512331"/>
              <a:gd name="csY1" fmla="*/ 148857 h 676896"/>
              <a:gd name="csX2" fmla="*/ 624034 w 1512331"/>
              <a:gd name="csY2" fmla="*/ 0 h 676896"/>
              <a:gd name="csX3" fmla="*/ 0 w 1512331"/>
              <a:gd name="csY3" fmla="*/ 148857 h 676896"/>
              <a:gd name="csX4" fmla="*/ 229487 w 1512331"/>
              <a:gd name="csY4" fmla="*/ 341539 h 676896"/>
              <a:gd name="csX5" fmla="*/ 434424 w 1512331"/>
              <a:gd name="csY5" fmla="*/ 373175 h 676896"/>
              <a:gd name="csX6" fmla="*/ 624034 w 1512331"/>
              <a:gd name="csY6" fmla="*/ 355610 h 676896"/>
              <a:gd name="csX7" fmla="*/ 904333 w 1512331"/>
              <a:gd name="csY7" fmla="*/ 394416 h 676896"/>
              <a:gd name="csX8" fmla="*/ 1222984 w 1512331"/>
              <a:gd name="csY8" fmla="*/ 548651 h 676896"/>
              <a:gd name="csX9" fmla="*/ 1132027 w 1512331"/>
              <a:gd name="csY9" fmla="*/ 676897 h 676896"/>
              <a:gd name="csX10" fmla="*/ 1297357 w 1512331"/>
              <a:gd name="csY10" fmla="*/ 592653 h 676896"/>
              <a:gd name="csX11" fmla="*/ 1462688 w 1512331"/>
              <a:gd name="csY11" fmla="*/ 508411 h 676896"/>
              <a:gd name="csX12" fmla="*/ 1487509 w 1512331"/>
              <a:gd name="csY12" fmla="*/ 324512 h 676896"/>
              <a:gd name="csX13" fmla="*/ 1512331 w 1512331"/>
              <a:gd name="csY13" fmla="*/ 140613 h 676896"/>
              <a:gd name="csX14" fmla="*/ 1428546 w 1512331"/>
              <a:gd name="csY14" fmla="*/ 258820 h 676896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  <a:cxn ang="0">
                <a:pos x="csX12" y="csY12"/>
              </a:cxn>
              <a:cxn ang="0">
                <a:pos x="csX13" y="csY13"/>
              </a:cxn>
              <a:cxn ang="0">
                <a:pos x="csX14" y="csY14"/>
              </a:cxn>
            </a:cxnLst>
            <a:rect l="l" t="t" r="r" b="b"/>
            <a:pathLst>
              <a:path w="1512331" h="676896">
                <a:moveTo>
                  <a:pt x="1428634" y="258730"/>
                </a:moveTo>
                <a:cubicBezTo>
                  <a:pt x="1371464" y="217774"/>
                  <a:pt x="1311245" y="180852"/>
                  <a:pt x="1248072" y="148857"/>
                </a:cubicBezTo>
                <a:cubicBezTo>
                  <a:pt x="1060432" y="53682"/>
                  <a:pt x="848415" y="0"/>
                  <a:pt x="624034" y="0"/>
                </a:cubicBezTo>
                <a:cubicBezTo>
                  <a:pt x="399653" y="0"/>
                  <a:pt x="187641" y="53682"/>
                  <a:pt x="0" y="148857"/>
                </a:cubicBezTo>
                <a:cubicBezTo>
                  <a:pt x="63619" y="226469"/>
                  <a:pt x="141401" y="292069"/>
                  <a:pt x="229487" y="341539"/>
                </a:cubicBezTo>
                <a:cubicBezTo>
                  <a:pt x="291588" y="376492"/>
                  <a:pt x="364347" y="386259"/>
                  <a:pt x="434424" y="373175"/>
                </a:cubicBezTo>
                <a:cubicBezTo>
                  <a:pt x="495895" y="361703"/>
                  <a:pt x="559247" y="355610"/>
                  <a:pt x="624034" y="355610"/>
                </a:cubicBezTo>
                <a:cubicBezTo>
                  <a:pt x="721173" y="355610"/>
                  <a:pt x="815171" y="369142"/>
                  <a:pt x="904333" y="394416"/>
                </a:cubicBezTo>
                <a:cubicBezTo>
                  <a:pt x="1020107" y="427216"/>
                  <a:pt x="1127638" y="480090"/>
                  <a:pt x="1222984" y="548651"/>
                </a:cubicBezTo>
                <a:lnTo>
                  <a:pt x="1132027" y="676897"/>
                </a:lnTo>
                <a:lnTo>
                  <a:pt x="1297357" y="592653"/>
                </a:lnTo>
                <a:lnTo>
                  <a:pt x="1462688" y="508411"/>
                </a:lnTo>
                <a:lnTo>
                  <a:pt x="1487509" y="324512"/>
                </a:lnTo>
                <a:lnTo>
                  <a:pt x="1512331" y="140613"/>
                </a:lnTo>
                <a:lnTo>
                  <a:pt x="1428546" y="258820"/>
                </a:lnTo>
                <a:close/>
              </a:path>
            </a:pathLst>
          </a:custGeom>
          <a:solidFill>
            <a:schemeClr val="accent1">
              <a:lumMod val="40000"/>
              <a:lumOff val="60000"/>
            </a:schemeClr>
          </a:solidFill>
          <a:ln w="8960" cap="flat">
            <a:noFill/>
            <a:prstDash val="solid"/>
            <a:miter/>
          </a:ln>
        </p:spPr>
        <p:txBody>
          <a:bodyPr/>
          <a:lstStyle/>
          <a:p>
            <a:endParaRPr lang="fr-FR"/>
          </a:p>
        </p:txBody>
      </p:sp>
      <p:grpSp>
        <p:nvGrpSpPr>
          <p:cNvPr id="33" name="Group 32">
            <a:extLst>
              <a:ext uri="{FF2B5EF4-FFF2-40B4-BE49-F238E27FC236}">
                <a16:creationId xmlns:a16="http://schemas.microsoft.com/office/drawing/2014/main" id="{AE2B40DC-8341-25AC-B154-35128E5BCA7C}"/>
              </a:ext>
            </a:extLst>
          </p:cNvPr>
          <p:cNvGrpSpPr/>
          <p:nvPr/>
        </p:nvGrpSpPr>
        <p:grpSpPr>
          <a:xfrm>
            <a:off x="8927481" y="2783924"/>
            <a:ext cx="2926080" cy="1290153"/>
            <a:chOff x="8921977" y="2947244"/>
            <a:chExt cx="2926080" cy="1290153"/>
          </a:xfrm>
        </p:grpSpPr>
        <p:sp>
          <p:nvSpPr>
            <p:cNvPr id="34" name="TextBox 33">
              <a:extLst>
                <a:ext uri="{FF2B5EF4-FFF2-40B4-BE49-F238E27FC236}">
                  <a16:creationId xmlns:a16="http://schemas.microsoft.com/office/drawing/2014/main" id="{57E84433-E580-BF43-860C-35C778B45AA7}"/>
                </a:ext>
              </a:extLst>
            </p:cNvPr>
            <p:cNvSpPr txBox="1"/>
            <p:nvPr/>
          </p:nvSpPr>
          <p:spPr>
            <a:xfrm>
              <a:off x="8921977" y="2947244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400" b="1" noProof="1">
                  <a:solidFill>
                    <a:srgbClr val="B482DA"/>
                  </a:solidFill>
                </a:rPr>
                <a:t>Lorem Ipsum</a:t>
              </a:r>
            </a:p>
          </p:txBody>
        </p:sp>
        <p:sp>
          <p:nvSpPr>
            <p:cNvPr id="35" name="TextBox 34">
              <a:extLst>
                <a:ext uri="{FF2B5EF4-FFF2-40B4-BE49-F238E27FC236}">
                  <a16:creationId xmlns:a16="http://schemas.microsoft.com/office/drawing/2014/main" id="{E850C238-A73F-CF08-4785-7B3336E3983F}"/>
                </a:ext>
              </a:extLst>
            </p:cNvPr>
            <p:cNvSpPr txBox="1"/>
            <p:nvPr/>
          </p:nvSpPr>
          <p:spPr>
            <a:xfrm>
              <a:off x="8921977" y="3406400"/>
              <a:ext cx="2926080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36" name="Group 35">
            <a:extLst>
              <a:ext uri="{FF2B5EF4-FFF2-40B4-BE49-F238E27FC236}">
                <a16:creationId xmlns:a16="http://schemas.microsoft.com/office/drawing/2014/main" id="{7B9C89B2-CE75-71AB-3C72-9ACF77862534}"/>
              </a:ext>
            </a:extLst>
          </p:cNvPr>
          <p:cNvGrpSpPr/>
          <p:nvPr/>
        </p:nvGrpSpPr>
        <p:grpSpPr>
          <a:xfrm>
            <a:off x="8490626" y="4519848"/>
            <a:ext cx="2926080" cy="1290153"/>
            <a:chOff x="8921977" y="4652338"/>
            <a:chExt cx="2926080" cy="1290153"/>
          </a:xfrm>
        </p:grpSpPr>
        <p:sp>
          <p:nvSpPr>
            <p:cNvPr id="37" name="TextBox 36">
              <a:extLst>
                <a:ext uri="{FF2B5EF4-FFF2-40B4-BE49-F238E27FC236}">
                  <a16:creationId xmlns:a16="http://schemas.microsoft.com/office/drawing/2014/main" id="{F8042D36-08F8-C001-B9A9-78F8098CF7E7}"/>
                </a:ext>
              </a:extLst>
            </p:cNvPr>
            <p:cNvSpPr txBox="1"/>
            <p:nvPr/>
          </p:nvSpPr>
          <p:spPr>
            <a:xfrm>
              <a:off x="8921977" y="4652338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400" b="1" noProof="1">
                  <a:solidFill>
                    <a:schemeClr val="accent5"/>
                  </a:solidFill>
                </a:rPr>
                <a:t>Lorem Ipsum</a:t>
              </a:r>
            </a:p>
          </p:txBody>
        </p:sp>
        <p:sp>
          <p:nvSpPr>
            <p:cNvPr id="38" name="TextBox 37">
              <a:extLst>
                <a:ext uri="{FF2B5EF4-FFF2-40B4-BE49-F238E27FC236}">
                  <a16:creationId xmlns:a16="http://schemas.microsoft.com/office/drawing/2014/main" id="{1ECB1436-C9E2-8C73-8177-AFD890912274}"/>
                </a:ext>
              </a:extLst>
            </p:cNvPr>
            <p:cNvSpPr txBox="1"/>
            <p:nvPr/>
          </p:nvSpPr>
          <p:spPr>
            <a:xfrm>
              <a:off x="8921977" y="5111494"/>
              <a:ext cx="2926080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39" name="Group 38">
            <a:extLst>
              <a:ext uri="{FF2B5EF4-FFF2-40B4-BE49-F238E27FC236}">
                <a16:creationId xmlns:a16="http://schemas.microsoft.com/office/drawing/2014/main" id="{219DAEFC-8C91-88A1-E54F-BF5954ACFF9E}"/>
              </a:ext>
            </a:extLst>
          </p:cNvPr>
          <p:cNvGrpSpPr/>
          <p:nvPr/>
        </p:nvGrpSpPr>
        <p:grpSpPr>
          <a:xfrm>
            <a:off x="338440" y="2443100"/>
            <a:ext cx="2926080" cy="1290153"/>
            <a:chOff x="332936" y="2947244"/>
            <a:chExt cx="2926080" cy="1290153"/>
          </a:xfrm>
        </p:grpSpPr>
        <p:sp>
          <p:nvSpPr>
            <p:cNvPr id="40" name="TextBox 39">
              <a:extLst>
                <a:ext uri="{FF2B5EF4-FFF2-40B4-BE49-F238E27FC236}">
                  <a16:creationId xmlns:a16="http://schemas.microsoft.com/office/drawing/2014/main" id="{DAF10ECB-EBED-6167-63E0-3C72ECF827A9}"/>
                </a:ext>
              </a:extLst>
            </p:cNvPr>
            <p:cNvSpPr txBox="1"/>
            <p:nvPr/>
          </p:nvSpPr>
          <p:spPr>
            <a:xfrm>
              <a:off x="332936" y="2947244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400" b="1" dirty="0">
                  <a:solidFill>
                    <a:schemeClr val="accent4"/>
                  </a:solidFill>
                </a:rPr>
                <a:t>Lorem Ipsum</a:t>
              </a:r>
            </a:p>
          </p:txBody>
        </p:sp>
        <p:sp>
          <p:nvSpPr>
            <p:cNvPr id="41" name="TextBox 40">
              <a:extLst>
                <a:ext uri="{FF2B5EF4-FFF2-40B4-BE49-F238E27FC236}">
                  <a16:creationId xmlns:a16="http://schemas.microsoft.com/office/drawing/2014/main" id="{4A5666C5-4560-B763-70A9-820F5DA08729}"/>
                </a:ext>
              </a:extLst>
            </p:cNvPr>
            <p:cNvSpPr txBox="1"/>
            <p:nvPr/>
          </p:nvSpPr>
          <p:spPr>
            <a:xfrm>
              <a:off x="332936" y="3406400"/>
              <a:ext cx="2926080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42" name="Group 41">
            <a:extLst>
              <a:ext uri="{FF2B5EF4-FFF2-40B4-BE49-F238E27FC236}">
                <a16:creationId xmlns:a16="http://schemas.microsoft.com/office/drawing/2014/main" id="{7D67F535-5AEC-A490-F871-F76AA1231F7C}"/>
              </a:ext>
            </a:extLst>
          </p:cNvPr>
          <p:cNvGrpSpPr/>
          <p:nvPr/>
        </p:nvGrpSpPr>
        <p:grpSpPr>
          <a:xfrm>
            <a:off x="775294" y="4519848"/>
            <a:ext cx="2926080" cy="1290153"/>
            <a:chOff x="332936" y="4652338"/>
            <a:chExt cx="2926080" cy="1290153"/>
          </a:xfrm>
        </p:grpSpPr>
        <p:sp>
          <p:nvSpPr>
            <p:cNvPr id="43" name="TextBox 42">
              <a:extLst>
                <a:ext uri="{FF2B5EF4-FFF2-40B4-BE49-F238E27FC236}">
                  <a16:creationId xmlns:a16="http://schemas.microsoft.com/office/drawing/2014/main" id="{D5726EB6-4998-7C54-7DC1-EC9A23FD8F14}"/>
                </a:ext>
              </a:extLst>
            </p:cNvPr>
            <p:cNvSpPr txBox="1"/>
            <p:nvPr/>
          </p:nvSpPr>
          <p:spPr>
            <a:xfrm>
              <a:off x="332936" y="4652338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400" b="1" dirty="0">
                  <a:solidFill>
                    <a:schemeClr val="accent2"/>
                  </a:solidFill>
                </a:rPr>
                <a:t>Lorem Ipsum</a:t>
              </a:r>
            </a:p>
          </p:txBody>
        </p:sp>
        <p:sp>
          <p:nvSpPr>
            <p:cNvPr id="44" name="TextBox 43">
              <a:extLst>
                <a:ext uri="{FF2B5EF4-FFF2-40B4-BE49-F238E27FC236}">
                  <a16:creationId xmlns:a16="http://schemas.microsoft.com/office/drawing/2014/main" id="{06BA1655-6E57-11AF-5ED8-2ECD172DCA98}"/>
                </a:ext>
              </a:extLst>
            </p:cNvPr>
            <p:cNvSpPr txBox="1"/>
            <p:nvPr/>
          </p:nvSpPr>
          <p:spPr>
            <a:xfrm>
              <a:off x="332936" y="5111494"/>
              <a:ext cx="2926080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  <a:endParaRPr lang="en-US" sz="1200" dirty="0">
                <a:solidFill>
                  <a:schemeClr val="bg1">
                    <a:lumMod val="75000"/>
                  </a:schemeClr>
                </a:solidFill>
              </a:endParaRPr>
            </a:p>
          </p:txBody>
        </p:sp>
      </p:grpSp>
      <p:grpSp>
        <p:nvGrpSpPr>
          <p:cNvPr id="45" name="Group 44">
            <a:extLst>
              <a:ext uri="{FF2B5EF4-FFF2-40B4-BE49-F238E27FC236}">
                <a16:creationId xmlns:a16="http://schemas.microsoft.com/office/drawing/2014/main" id="{62383694-306A-892C-1BE7-87069B9B1689}"/>
              </a:ext>
            </a:extLst>
          </p:cNvPr>
          <p:cNvGrpSpPr/>
          <p:nvPr/>
        </p:nvGrpSpPr>
        <p:grpSpPr>
          <a:xfrm>
            <a:off x="8490626" y="1045120"/>
            <a:ext cx="2926080" cy="1290153"/>
            <a:chOff x="8921977" y="1242150"/>
            <a:chExt cx="2926080" cy="1290153"/>
          </a:xfrm>
        </p:grpSpPr>
        <p:sp>
          <p:nvSpPr>
            <p:cNvPr id="46" name="TextBox 45">
              <a:extLst>
                <a:ext uri="{FF2B5EF4-FFF2-40B4-BE49-F238E27FC236}">
                  <a16:creationId xmlns:a16="http://schemas.microsoft.com/office/drawing/2014/main" id="{93A51B92-D46F-F2E8-FE86-2551238ED616}"/>
                </a:ext>
              </a:extLst>
            </p:cNvPr>
            <p:cNvSpPr txBox="1"/>
            <p:nvPr/>
          </p:nvSpPr>
          <p:spPr>
            <a:xfrm>
              <a:off x="8921977" y="1242150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400" b="1" noProof="1">
                  <a:solidFill>
                    <a:schemeClr val="accent1"/>
                  </a:solidFill>
                </a:rPr>
                <a:t>Lorem Ipsum</a:t>
              </a:r>
            </a:p>
          </p:txBody>
        </p:sp>
        <p:sp>
          <p:nvSpPr>
            <p:cNvPr id="47" name="TextBox 46">
              <a:extLst>
                <a:ext uri="{FF2B5EF4-FFF2-40B4-BE49-F238E27FC236}">
                  <a16:creationId xmlns:a16="http://schemas.microsoft.com/office/drawing/2014/main" id="{442761F5-A496-C237-882F-E860214A9CE1}"/>
                </a:ext>
              </a:extLst>
            </p:cNvPr>
            <p:cNvSpPr txBox="1"/>
            <p:nvPr/>
          </p:nvSpPr>
          <p:spPr>
            <a:xfrm>
              <a:off x="8921977" y="1701306"/>
              <a:ext cx="2926080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pic>
        <p:nvPicPr>
          <p:cNvPr id="55" name="Graphic 54" descr="Repeat with solid fill">
            <a:extLst>
              <a:ext uri="{FF2B5EF4-FFF2-40B4-BE49-F238E27FC236}">
                <a16:creationId xmlns:a16="http://schemas.microsoft.com/office/drawing/2014/main" id="{16E16D75-43FB-9930-67E2-E8A65180212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rcRect/>
          <a:stretch/>
        </p:blipFill>
        <p:spPr>
          <a:xfrm>
            <a:off x="3940780" y="2583750"/>
            <a:ext cx="731520" cy="731520"/>
          </a:xfrm>
          <a:prstGeom prst="rect">
            <a:avLst/>
          </a:prstGeom>
        </p:spPr>
      </p:pic>
      <p:pic>
        <p:nvPicPr>
          <p:cNvPr id="56" name="Graphic 55" descr="Lightbulb with solid fill">
            <a:extLst>
              <a:ext uri="{FF2B5EF4-FFF2-40B4-BE49-F238E27FC236}">
                <a16:creationId xmlns:a16="http://schemas.microsoft.com/office/drawing/2014/main" id="{AFC80447-197F-B731-7690-66C79B3A78D2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rcRect/>
          <a:stretch/>
        </p:blipFill>
        <p:spPr>
          <a:xfrm>
            <a:off x="5739244" y="1331053"/>
            <a:ext cx="731520" cy="731520"/>
          </a:xfrm>
          <a:prstGeom prst="rect">
            <a:avLst/>
          </a:prstGeom>
        </p:spPr>
      </p:pic>
      <p:pic>
        <p:nvPicPr>
          <p:cNvPr id="57" name="Graphic 56" descr="Gears with solid fill">
            <a:extLst>
              <a:ext uri="{FF2B5EF4-FFF2-40B4-BE49-F238E27FC236}">
                <a16:creationId xmlns:a16="http://schemas.microsoft.com/office/drawing/2014/main" id="{49238E73-4CD9-D58B-C6A5-E83113FBD0D2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rcRect/>
          <a:stretch/>
        </p:blipFill>
        <p:spPr>
          <a:xfrm>
            <a:off x="6881953" y="4771792"/>
            <a:ext cx="731520" cy="731520"/>
          </a:xfrm>
          <a:prstGeom prst="rect">
            <a:avLst/>
          </a:prstGeom>
        </p:spPr>
      </p:pic>
      <p:pic>
        <p:nvPicPr>
          <p:cNvPr id="58" name="Graphic 57" descr="Bar chart with solid fill">
            <a:extLst>
              <a:ext uri="{FF2B5EF4-FFF2-40B4-BE49-F238E27FC236}">
                <a16:creationId xmlns:a16="http://schemas.microsoft.com/office/drawing/2014/main" id="{01000CD9-4F5E-1F20-A62F-6BD1201F87C1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96DAC541-7B7A-43D3-8B79-37D633B846F1}">
                <asvg:svgBlip xmlns:asvg="http://schemas.microsoft.com/office/drawing/2016/SVG/main" r:embed="rId10"/>
              </a:ext>
            </a:extLst>
          </a:blip>
          <a:srcRect/>
          <a:stretch/>
        </p:blipFill>
        <p:spPr>
          <a:xfrm>
            <a:off x="4581664" y="4771792"/>
            <a:ext cx="731520" cy="731520"/>
          </a:xfrm>
          <a:prstGeom prst="rect">
            <a:avLst/>
          </a:prstGeom>
        </p:spPr>
      </p:pic>
      <p:pic>
        <p:nvPicPr>
          <p:cNvPr id="59" name="Graphic 58" descr="Folder Search with solid fill">
            <a:extLst>
              <a:ext uri="{FF2B5EF4-FFF2-40B4-BE49-F238E27FC236}">
                <a16:creationId xmlns:a16="http://schemas.microsoft.com/office/drawing/2014/main" id="{03537BFB-ACCA-1339-FE8E-9FD8BE154414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96DAC541-7B7A-43D3-8B79-37D633B846F1}">
                <asvg:svgBlip xmlns:asvg="http://schemas.microsoft.com/office/drawing/2016/SVG/main" r:embed="rId12"/>
              </a:ext>
            </a:extLst>
          </a:blip>
          <a:srcRect/>
          <a:stretch/>
        </p:blipFill>
        <p:spPr>
          <a:xfrm>
            <a:off x="7519700" y="2583750"/>
            <a:ext cx="731520" cy="7315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3851914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xtBox 14">
            <a:extLst>
              <a:ext uri="{FF2B5EF4-FFF2-40B4-BE49-F238E27FC236}">
                <a16:creationId xmlns:a16="http://schemas.microsoft.com/office/drawing/2014/main" id="{BA46F724-D3C0-8C2C-8F9E-DABDEC9945EC}"/>
              </a:ext>
            </a:extLst>
          </p:cNvPr>
          <p:cNvSpPr txBox="1"/>
          <p:nvPr/>
        </p:nvSpPr>
        <p:spPr>
          <a:xfrm>
            <a:off x="667330" y="5930556"/>
            <a:ext cx="3987117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CA" sz="1600" b="0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alpha val="41000"/>
                  </a:srgbClr>
                </a:solidFill>
                <a:effectLst/>
                <a:uLnTx/>
                <a:uFillTx/>
                <a:latin typeface="Calibri Light" panose="020F0302020204030204"/>
                <a:ea typeface="+mn-ea"/>
                <a:cs typeface="+mn-cs"/>
              </a:rPr>
              <a:t>Visit our </a:t>
            </a:r>
            <a:r>
              <a:rPr kumimoji="0" lang="en-CA" sz="1600" b="1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alpha val="41000"/>
                  </a:srgbClr>
                </a:solidFill>
                <a:effectLst/>
                <a:uLnTx/>
                <a:uFillTx/>
                <a:latin typeface="Calibri Light" panose="020F0302020204030204"/>
                <a:ea typeface="+mn-ea"/>
                <a:cs typeface="+mn-cs"/>
              </a:rPr>
              <a:t>FAQ</a:t>
            </a:r>
            <a:r>
              <a:rPr kumimoji="0" lang="en-CA" sz="1600" b="0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alpha val="41000"/>
                  </a:srgbClr>
                </a:solidFill>
                <a:effectLst/>
                <a:uLnTx/>
                <a:uFillTx/>
                <a:latin typeface="Calibri Light" panose="020F0302020204030204"/>
                <a:ea typeface="+mn-ea"/>
                <a:cs typeface="+mn-cs"/>
              </a:rPr>
              <a:t> : </a:t>
            </a:r>
            <a:r>
              <a:rPr kumimoji="0" lang="en-CA" sz="1600" b="0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alpha val="41000"/>
                  </a:srgbClr>
                </a:solidFill>
                <a:effectLst/>
                <a:uLnTx/>
                <a:uFillTx/>
                <a:latin typeface="Calibri Light" panose="020F0302020204030204"/>
                <a:ea typeface="+mn-ea"/>
                <a:cs typeface="+mn-cs"/>
                <a:hlinkClick r:id="rId3"/>
              </a:rPr>
              <a:t>www.presentationgo.com/faq/</a:t>
            </a:r>
            <a:endParaRPr kumimoji="0" lang="en-US" sz="1600" b="0" i="0" u="none" strike="noStrike" kern="1200" cap="none" spc="0" normalizeH="0" baseline="0" noProof="0" dirty="0">
              <a:ln>
                <a:noFill/>
              </a:ln>
              <a:solidFill>
                <a:srgbClr val="FFFFFF">
                  <a:alpha val="41000"/>
                </a:srgbClr>
              </a:solidFill>
              <a:effectLst/>
              <a:uLnTx/>
              <a:uFillTx/>
              <a:latin typeface="Calibri Light" panose="020F03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83232470"/>
      </p:ext>
    </p:extLst>
  </p:cSld>
  <p:clrMapOvr>
    <a:masterClrMapping/>
  </p:clrMapOvr>
</p:sld>
</file>

<file path=ppt/theme/theme1.xml><?xml version="1.0" encoding="utf-8"?>
<a:theme xmlns:a="http://schemas.openxmlformats.org/drawingml/2006/main" name="Template PresentationGO">
  <a:themeElements>
    <a:clrScheme name="PresentationGo">
      <a:dk1>
        <a:srgbClr val="000000"/>
      </a:dk1>
      <a:lt1>
        <a:srgbClr val="FFFFFF"/>
      </a:lt1>
      <a:dk2>
        <a:srgbClr val="001F33"/>
      </a:dk2>
      <a:lt2>
        <a:srgbClr val="F2F2F2"/>
      </a:lt2>
      <a:accent1>
        <a:srgbClr val="F15F47"/>
      </a:accent1>
      <a:accent2>
        <a:srgbClr val="FBA91E"/>
      </a:accent2>
      <a:accent3>
        <a:srgbClr val="FEDA2F"/>
      </a:accent3>
      <a:accent4>
        <a:srgbClr val="6EA56C"/>
      </a:accent4>
      <a:accent5>
        <a:srgbClr val="3AC6E1"/>
      </a:accent5>
      <a:accent6>
        <a:srgbClr val="244470"/>
      </a:accent6>
      <a:hlink>
        <a:srgbClr val="008B58"/>
      </a:hlink>
      <a:folHlink>
        <a:srgbClr val="008B58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plate PresentationGO Dark">
  <a:themeElements>
    <a:clrScheme name="PresentationGO">
      <a:dk1>
        <a:srgbClr val="000000"/>
      </a:dk1>
      <a:lt1>
        <a:srgbClr val="FFFFFF"/>
      </a:lt1>
      <a:dk2>
        <a:srgbClr val="001F33"/>
      </a:dk2>
      <a:lt2>
        <a:srgbClr val="F2F2F2"/>
      </a:lt2>
      <a:accent1>
        <a:srgbClr val="F15F47"/>
      </a:accent1>
      <a:accent2>
        <a:srgbClr val="FBA91E"/>
      </a:accent2>
      <a:accent3>
        <a:srgbClr val="FEDA2F"/>
      </a:accent3>
      <a:accent4>
        <a:srgbClr val="6EA56C"/>
      </a:accent4>
      <a:accent5>
        <a:srgbClr val="3AC6E1"/>
      </a:accent5>
      <a:accent6>
        <a:srgbClr val="244470"/>
      </a:accent6>
      <a:hlink>
        <a:srgbClr val="008B58"/>
      </a:hlink>
      <a:folHlink>
        <a:srgbClr val="008B58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Designed by PresentationGO">
  <a:themeElements>
    <a:clrScheme name="PresentationGo">
      <a:dk1>
        <a:srgbClr val="000000"/>
      </a:dk1>
      <a:lt1>
        <a:srgbClr val="FFFFFF"/>
      </a:lt1>
      <a:dk2>
        <a:srgbClr val="001F33"/>
      </a:dk2>
      <a:lt2>
        <a:srgbClr val="F2F2F2"/>
      </a:lt2>
      <a:accent1>
        <a:srgbClr val="F15F47"/>
      </a:accent1>
      <a:accent2>
        <a:srgbClr val="FBA91E"/>
      </a:accent2>
      <a:accent3>
        <a:srgbClr val="FEDA2F"/>
      </a:accent3>
      <a:accent4>
        <a:srgbClr val="6EA56C"/>
      </a:accent4>
      <a:accent5>
        <a:srgbClr val="3AC6E1"/>
      </a:accent5>
      <a:accent6>
        <a:srgbClr val="244470"/>
      </a:accent6>
      <a:hlink>
        <a:srgbClr val="008B58"/>
      </a:hlink>
      <a:folHlink>
        <a:srgbClr val="008B58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0345_T_PGO_Hibiscus-Muse-Faces.pptx" id="{FD44498F-482F-4F9E-81B1-5997801C5709}" vid="{D77A0240-FC3B-48C6-9788-DF5B8B2B41D3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TEMPLATE-PGO(16_9)</Template>
  <TotalTime>9536</TotalTime>
  <Words>462</Words>
  <Application>Microsoft Office PowerPoint</Application>
  <PresentationFormat>Widescreen</PresentationFormat>
  <Paragraphs>29</Paragraphs>
  <Slides>3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3</vt:i4>
      </vt:variant>
    </vt:vector>
  </HeadingPairs>
  <TitlesOfParts>
    <vt:vector size="10" baseType="lpstr">
      <vt:lpstr>Arial</vt:lpstr>
      <vt:lpstr>Calibri</vt:lpstr>
      <vt:lpstr>Calibri Light</vt:lpstr>
      <vt:lpstr>Helvetica</vt:lpstr>
      <vt:lpstr>Template PresentationGO</vt:lpstr>
      <vt:lpstr>Template PresentationGO Dark</vt:lpstr>
      <vt:lpstr>Designed by PresentationGO</vt:lpstr>
      <vt:lpstr>5-Step Cycle Workflow – Slide Template</vt:lpstr>
      <vt:lpstr>5-Step Cycle Workflow – Slide Template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5-Step Cycle Workflow</dc:title>
  <dc:creator>PresentationGO.com</dc:creator>
  <dc:description>© Copyright PresentationGO.com - Do not distribute or sale without written permission.</dc:description>
  <cp:lastModifiedBy>Christophe Barroche</cp:lastModifiedBy>
  <cp:revision>57</cp:revision>
  <dcterms:created xsi:type="dcterms:W3CDTF">2014-11-26T05:14:11Z</dcterms:created>
  <dcterms:modified xsi:type="dcterms:W3CDTF">2025-12-12T18:35:14Z</dcterms:modified>
  <cp:category>Charts &amp; Diagrams</cp:category>
</cp:coreProperties>
</file>