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93" r:id="rId4"/>
    <p:sldId id="40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82DA"/>
    <a:srgbClr val="CEBA8B"/>
    <a:srgbClr val="EBE3D1"/>
    <a:srgbClr val="F595A6"/>
    <a:srgbClr val="D0BA94"/>
    <a:srgbClr val="941651"/>
    <a:srgbClr val="A26700"/>
    <a:srgbClr val="FF9BA4"/>
    <a:srgbClr val="805AAB"/>
    <a:srgbClr val="254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1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DAFD1D-8A52-90F0-FC8B-3DC6ADF79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FCEEB0-719D-AA63-74CF-FA5C23B244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985792-7ED1-F775-8B83-D4935490A3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43E243-EDCD-6662-79C5-4F844BAE25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4887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6190C3-26A7-D99B-6179-C06A545D1A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5B1609-EEDF-283B-C90B-E8C736E745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958AE0-1490-1E0B-C89F-D5247E4BF1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2F5808-D99D-38ED-788F-5C6EFD55F9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1382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901DA1-86EB-D359-B248-1F231F9DE6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A7CE0-2828-BF74-0DA7-343419159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Cycle Workflow – Slide Template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D9BDACC5-751D-2BB8-DD5C-E3AA26789977}"/>
              </a:ext>
            </a:extLst>
          </p:cNvPr>
          <p:cNvSpPr/>
          <p:nvPr/>
        </p:nvSpPr>
        <p:spPr>
          <a:xfrm>
            <a:off x="4017430" y="1352604"/>
            <a:ext cx="1833398" cy="1833706"/>
          </a:xfrm>
          <a:custGeom>
            <a:avLst/>
            <a:gdLst>
              <a:gd name="csX0" fmla="*/ 916699 w 1833398"/>
              <a:gd name="csY0" fmla="*/ 0 h 1833706"/>
              <a:gd name="csX1" fmla="*/ 1833398 w 1833398"/>
              <a:gd name="csY1" fmla="*/ 916853 h 1833706"/>
              <a:gd name="csX2" fmla="*/ 1814774 w 1833398"/>
              <a:gd name="csY2" fmla="*/ 1101631 h 1833706"/>
              <a:gd name="csX3" fmla="*/ 1810874 w 1833398"/>
              <a:gd name="csY3" fmla="*/ 1116801 h 1833706"/>
              <a:gd name="csX4" fmla="*/ 1782315 w 1833398"/>
              <a:gd name="csY4" fmla="*/ 1124150 h 1833706"/>
              <a:gd name="csX5" fmla="*/ 1127108 w 1833398"/>
              <a:gd name="csY5" fmla="*/ 1779897 h 1833706"/>
              <a:gd name="csX6" fmla="*/ 1119245 w 1833398"/>
              <a:gd name="csY6" fmla="*/ 1810502 h 1833706"/>
              <a:gd name="csX7" fmla="*/ 1101446 w 1833398"/>
              <a:gd name="csY7" fmla="*/ 1815079 h 1833706"/>
              <a:gd name="csX8" fmla="*/ 916699 w 1833398"/>
              <a:gd name="csY8" fmla="*/ 1833706 h 1833706"/>
              <a:gd name="csX9" fmla="*/ 0 w 1833398"/>
              <a:gd name="csY9" fmla="*/ 916853 h 1833706"/>
              <a:gd name="csX10" fmla="*/ 916699 w 1833398"/>
              <a:gd name="csY10" fmla="*/ 0 h 18337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833398" h="1833706">
                <a:moveTo>
                  <a:pt x="916699" y="0"/>
                </a:moveTo>
                <a:cubicBezTo>
                  <a:pt x="1422978" y="0"/>
                  <a:pt x="1833398" y="410489"/>
                  <a:pt x="1833398" y="916853"/>
                </a:cubicBezTo>
                <a:cubicBezTo>
                  <a:pt x="1833398" y="980149"/>
                  <a:pt x="1826985" y="1041946"/>
                  <a:pt x="1814774" y="1101631"/>
                </a:cubicBezTo>
                <a:lnTo>
                  <a:pt x="1810874" y="1116801"/>
                </a:lnTo>
                <a:lnTo>
                  <a:pt x="1782315" y="1124150"/>
                </a:lnTo>
                <a:cubicBezTo>
                  <a:pt x="1470359" y="1221259"/>
                  <a:pt x="1224136" y="1467684"/>
                  <a:pt x="1127108" y="1779897"/>
                </a:cubicBezTo>
                <a:lnTo>
                  <a:pt x="1119245" y="1810502"/>
                </a:lnTo>
                <a:lnTo>
                  <a:pt x="1101446" y="1815079"/>
                </a:lnTo>
                <a:cubicBezTo>
                  <a:pt x="1041771" y="1827292"/>
                  <a:pt x="979984" y="1833706"/>
                  <a:pt x="916699" y="1833706"/>
                </a:cubicBezTo>
                <a:cubicBezTo>
                  <a:pt x="410420" y="1833706"/>
                  <a:pt x="0" y="1423217"/>
                  <a:pt x="0" y="916853"/>
                </a:cubicBezTo>
                <a:cubicBezTo>
                  <a:pt x="0" y="410489"/>
                  <a:pt x="410420" y="0"/>
                  <a:pt x="916699" y="0"/>
                </a:cubicBezTo>
                <a:close/>
              </a:path>
            </a:pathLst>
          </a:custGeom>
          <a:solidFill>
            <a:schemeClr val="accent1"/>
          </a:solidFill>
          <a:ln w="8960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30F8F3E4-C625-A5B2-7B2B-E5A819261D08}"/>
              </a:ext>
            </a:extLst>
          </p:cNvPr>
          <p:cNvSpPr/>
          <p:nvPr/>
        </p:nvSpPr>
        <p:spPr>
          <a:xfrm>
            <a:off x="4017430" y="3671779"/>
            <a:ext cx="1833398" cy="1833706"/>
          </a:xfrm>
          <a:custGeom>
            <a:avLst/>
            <a:gdLst>
              <a:gd name="csX0" fmla="*/ 916699 w 1833398"/>
              <a:gd name="csY0" fmla="*/ 0 h 1833706"/>
              <a:gd name="csX1" fmla="*/ 1101446 w 1833398"/>
              <a:gd name="csY1" fmla="*/ 18627 h 1833706"/>
              <a:gd name="csX2" fmla="*/ 1119270 w 1833398"/>
              <a:gd name="csY2" fmla="*/ 23211 h 1833706"/>
              <a:gd name="csX3" fmla="*/ 1127108 w 1833398"/>
              <a:gd name="csY3" fmla="*/ 53719 h 1833706"/>
              <a:gd name="csX4" fmla="*/ 1782315 w 1833398"/>
              <a:gd name="csY4" fmla="*/ 709465 h 1833706"/>
              <a:gd name="csX5" fmla="*/ 1810849 w 1833398"/>
              <a:gd name="csY5" fmla="*/ 716808 h 1833706"/>
              <a:gd name="csX6" fmla="*/ 1814774 w 1833398"/>
              <a:gd name="csY6" fmla="*/ 732075 h 1833706"/>
              <a:gd name="csX7" fmla="*/ 1833398 w 1833398"/>
              <a:gd name="csY7" fmla="*/ 916853 h 1833706"/>
              <a:gd name="csX8" fmla="*/ 916699 w 1833398"/>
              <a:gd name="csY8" fmla="*/ 1833706 h 1833706"/>
              <a:gd name="csX9" fmla="*/ 0 w 1833398"/>
              <a:gd name="csY9" fmla="*/ 916853 h 1833706"/>
              <a:gd name="csX10" fmla="*/ 916699 w 1833398"/>
              <a:gd name="csY10" fmla="*/ 0 h 18337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833398" h="1833706">
                <a:moveTo>
                  <a:pt x="916699" y="0"/>
                </a:moveTo>
                <a:cubicBezTo>
                  <a:pt x="979984" y="0"/>
                  <a:pt x="1041771" y="6414"/>
                  <a:pt x="1101446" y="18627"/>
                </a:cubicBezTo>
                <a:lnTo>
                  <a:pt x="1119270" y="23211"/>
                </a:lnTo>
                <a:lnTo>
                  <a:pt x="1127108" y="53719"/>
                </a:lnTo>
                <a:cubicBezTo>
                  <a:pt x="1224136" y="365931"/>
                  <a:pt x="1470359" y="612357"/>
                  <a:pt x="1782315" y="709465"/>
                </a:cubicBezTo>
                <a:lnTo>
                  <a:pt x="1810849" y="716808"/>
                </a:lnTo>
                <a:lnTo>
                  <a:pt x="1814774" y="732075"/>
                </a:lnTo>
                <a:cubicBezTo>
                  <a:pt x="1826985" y="791760"/>
                  <a:pt x="1833398" y="853558"/>
                  <a:pt x="1833398" y="916853"/>
                </a:cubicBezTo>
                <a:cubicBezTo>
                  <a:pt x="1833398" y="1423217"/>
                  <a:pt x="1422978" y="1833706"/>
                  <a:pt x="916699" y="1833706"/>
                </a:cubicBezTo>
                <a:cubicBezTo>
                  <a:pt x="410420" y="1833706"/>
                  <a:pt x="0" y="1423217"/>
                  <a:pt x="0" y="916853"/>
                </a:cubicBezTo>
                <a:cubicBezTo>
                  <a:pt x="0" y="410489"/>
                  <a:pt x="410420" y="0"/>
                  <a:pt x="916699" y="0"/>
                </a:cubicBezTo>
                <a:close/>
              </a:path>
            </a:pathLst>
          </a:custGeom>
          <a:solidFill>
            <a:schemeClr val="accent4"/>
          </a:solidFill>
          <a:ln w="8960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CCA193EE-53AE-8D83-80B8-FF32E874F4F3}"/>
              </a:ext>
            </a:extLst>
          </p:cNvPr>
          <p:cNvSpPr/>
          <p:nvPr/>
        </p:nvSpPr>
        <p:spPr>
          <a:xfrm>
            <a:off x="6341168" y="3671689"/>
            <a:ext cx="1833402" cy="1833706"/>
          </a:xfrm>
          <a:custGeom>
            <a:avLst/>
            <a:gdLst>
              <a:gd name="csX0" fmla="*/ 916701 w 1833402"/>
              <a:gd name="csY0" fmla="*/ 0 h 1833706"/>
              <a:gd name="csX1" fmla="*/ 1833402 w 1833402"/>
              <a:gd name="csY1" fmla="*/ 916853 h 1833706"/>
              <a:gd name="csX2" fmla="*/ 916701 w 1833402"/>
              <a:gd name="csY2" fmla="*/ 1833706 h 1833706"/>
              <a:gd name="csX3" fmla="*/ 0 w 1833402"/>
              <a:gd name="csY3" fmla="*/ 916853 h 1833706"/>
              <a:gd name="csX4" fmla="*/ 18624 w 1833402"/>
              <a:gd name="csY4" fmla="*/ 732075 h 1833706"/>
              <a:gd name="csX5" fmla="*/ 22524 w 1833402"/>
              <a:gd name="csY5" fmla="*/ 716905 h 1833706"/>
              <a:gd name="csX6" fmla="*/ 51086 w 1833402"/>
              <a:gd name="csY6" fmla="*/ 709555 h 1833706"/>
              <a:gd name="csX7" fmla="*/ 706294 w 1833402"/>
              <a:gd name="csY7" fmla="*/ 53809 h 1833706"/>
              <a:gd name="csX8" fmla="*/ 714156 w 1833402"/>
              <a:gd name="csY8" fmla="*/ 23204 h 1833706"/>
              <a:gd name="csX9" fmla="*/ 731954 w 1833402"/>
              <a:gd name="csY9" fmla="*/ 18627 h 1833706"/>
              <a:gd name="csX10" fmla="*/ 916701 w 1833402"/>
              <a:gd name="csY10" fmla="*/ 0 h 18337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833402" h="1833706">
                <a:moveTo>
                  <a:pt x="916701" y="0"/>
                </a:moveTo>
                <a:cubicBezTo>
                  <a:pt x="1422981" y="0"/>
                  <a:pt x="1833402" y="410489"/>
                  <a:pt x="1833402" y="916853"/>
                </a:cubicBezTo>
                <a:cubicBezTo>
                  <a:pt x="1833402" y="1423217"/>
                  <a:pt x="1422981" y="1833706"/>
                  <a:pt x="916701" y="1833706"/>
                </a:cubicBezTo>
                <a:cubicBezTo>
                  <a:pt x="410421" y="1833706"/>
                  <a:pt x="0" y="1423217"/>
                  <a:pt x="0" y="916853"/>
                </a:cubicBezTo>
                <a:cubicBezTo>
                  <a:pt x="0" y="853558"/>
                  <a:pt x="6413" y="791760"/>
                  <a:pt x="18624" y="732075"/>
                </a:cubicBezTo>
                <a:lnTo>
                  <a:pt x="22524" y="716905"/>
                </a:lnTo>
                <a:lnTo>
                  <a:pt x="51086" y="709555"/>
                </a:lnTo>
                <a:cubicBezTo>
                  <a:pt x="363042" y="612447"/>
                  <a:pt x="609265" y="366021"/>
                  <a:pt x="706294" y="53809"/>
                </a:cubicBezTo>
                <a:lnTo>
                  <a:pt x="714156" y="23204"/>
                </a:lnTo>
                <a:lnTo>
                  <a:pt x="731954" y="18627"/>
                </a:lnTo>
                <a:cubicBezTo>
                  <a:pt x="791629" y="6414"/>
                  <a:pt x="853416" y="0"/>
                  <a:pt x="916701" y="0"/>
                </a:cubicBezTo>
                <a:close/>
              </a:path>
            </a:pathLst>
          </a:custGeom>
          <a:solidFill>
            <a:schemeClr val="accent2"/>
          </a:solidFill>
          <a:ln w="8960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B42A737-6E0F-961B-38C1-CE8322D5206E}"/>
              </a:ext>
            </a:extLst>
          </p:cNvPr>
          <p:cNvSpPr/>
          <p:nvPr/>
        </p:nvSpPr>
        <p:spPr>
          <a:xfrm>
            <a:off x="6341168" y="1352514"/>
            <a:ext cx="1833402" cy="1833706"/>
          </a:xfrm>
          <a:custGeom>
            <a:avLst/>
            <a:gdLst>
              <a:gd name="csX0" fmla="*/ 916701 w 1833402"/>
              <a:gd name="csY0" fmla="*/ 0 h 1833706"/>
              <a:gd name="csX1" fmla="*/ 1833402 w 1833402"/>
              <a:gd name="csY1" fmla="*/ 916853 h 1833706"/>
              <a:gd name="csX2" fmla="*/ 916701 w 1833402"/>
              <a:gd name="csY2" fmla="*/ 1833706 h 1833706"/>
              <a:gd name="csX3" fmla="*/ 731954 w 1833402"/>
              <a:gd name="csY3" fmla="*/ 1815079 h 1833706"/>
              <a:gd name="csX4" fmla="*/ 714132 w 1833402"/>
              <a:gd name="csY4" fmla="*/ 1810496 h 1833706"/>
              <a:gd name="csX5" fmla="*/ 706294 w 1833402"/>
              <a:gd name="csY5" fmla="*/ 1779987 h 1833706"/>
              <a:gd name="csX6" fmla="*/ 51086 w 1833402"/>
              <a:gd name="csY6" fmla="*/ 1124241 h 1833706"/>
              <a:gd name="csX7" fmla="*/ 22549 w 1833402"/>
              <a:gd name="csY7" fmla="*/ 1116897 h 1833706"/>
              <a:gd name="csX8" fmla="*/ 18624 w 1833402"/>
              <a:gd name="csY8" fmla="*/ 1101631 h 1833706"/>
              <a:gd name="csX9" fmla="*/ 0 w 1833402"/>
              <a:gd name="csY9" fmla="*/ 916853 h 1833706"/>
              <a:gd name="csX10" fmla="*/ 916701 w 1833402"/>
              <a:gd name="csY10" fmla="*/ 0 h 18337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833402" h="1833706">
                <a:moveTo>
                  <a:pt x="916701" y="0"/>
                </a:moveTo>
                <a:cubicBezTo>
                  <a:pt x="1422981" y="0"/>
                  <a:pt x="1833402" y="410489"/>
                  <a:pt x="1833402" y="916853"/>
                </a:cubicBezTo>
                <a:cubicBezTo>
                  <a:pt x="1833402" y="1423217"/>
                  <a:pt x="1422981" y="1833706"/>
                  <a:pt x="916701" y="1833706"/>
                </a:cubicBezTo>
                <a:cubicBezTo>
                  <a:pt x="853416" y="1833706"/>
                  <a:pt x="791629" y="1827292"/>
                  <a:pt x="731954" y="1815079"/>
                </a:cubicBezTo>
                <a:lnTo>
                  <a:pt x="714132" y="1810496"/>
                </a:lnTo>
                <a:lnTo>
                  <a:pt x="706294" y="1779987"/>
                </a:lnTo>
                <a:cubicBezTo>
                  <a:pt x="609265" y="1467774"/>
                  <a:pt x="363042" y="1221349"/>
                  <a:pt x="51086" y="1124241"/>
                </a:cubicBezTo>
                <a:lnTo>
                  <a:pt x="22549" y="1116897"/>
                </a:lnTo>
                <a:lnTo>
                  <a:pt x="18624" y="1101631"/>
                </a:lnTo>
                <a:cubicBezTo>
                  <a:pt x="6413" y="1041946"/>
                  <a:pt x="0" y="980149"/>
                  <a:pt x="0" y="916853"/>
                </a:cubicBezTo>
                <a:cubicBezTo>
                  <a:pt x="0" y="410489"/>
                  <a:pt x="410421" y="0"/>
                  <a:pt x="916701" y="0"/>
                </a:cubicBezTo>
                <a:close/>
              </a:path>
            </a:pathLst>
          </a:custGeom>
          <a:solidFill>
            <a:schemeClr val="accent5"/>
          </a:solidFill>
          <a:ln w="8960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E6FA9BD5-93A6-A751-14D6-054AE79482EF}"/>
              </a:ext>
            </a:extLst>
          </p:cNvPr>
          <p:cNvSpPr/>
          <p:nvPr/>
        </p:nvSpPr>
        <p:spPr>
          <a:xfrm>
            <a:off x="5952446" y="3671630"/>
            <a:ext cx="1316175" cy="1122274"/>
          </a:xfrm>
          <a:custGeom>
            <a:avLst/>
            <a:gdLst>
              <a:gd name="csX0" fmla="*/ 1316086 w 1316175"/>
              <a:gd name="csY0" fmla="*/ 59 h 1122274"/>
              <a:gd name="csX1" fmla="*/ 997259 w 1316175"/>
              <a:gd name="csY1" fmla="*/ 53023 h 1122274"/>
              <a:gd name="csX2" fmla="*/ 851016 w 1316175"/>
              <a:gd name="csY2" fmla="*/ 173474 h 1122274"/>
              <a:gd name="csX3" fmla="*/ 487024 w 1316175"/>
              <a:gd name="csY3" fmla="*/ 503005 h 1122274"/>
              <a:gd name="csX4" fmla="*/ 185311 w 1316175"/>
              <a:gd name="csY4" fmla="*/ 577298 h 1122274"/>
              <a:gd name="csX5" fmla="*/ 185311 w 1316175"/>
              <a:gd name="csY5" fmla="*/ 415357 h 1122274"/>
              <a:gd name="csX6" fmla="*/ 92654 w 1316175"/>
              <a:gd name="csY6" fmla="*/ 592086 h 1122274"/>
              <a:gd name="csX7" fmla="*/ 0 w 1316175"/>
              <a:gd name="csY7" fmla="*/ 768816 h 1122274"/>
              <a:gd name="csX8" fmla="*/ 92654 w 1316175"/>
              <a:gd name="csY8" fmla="*/ 945545 h 1122274"/>
              <a:gd name="csX9" fmla="*/ 185311 w 1316175"/>
              <a:gd name="csY9" fmla="*/ 1122275 h 1122274"/>
              <a:gd name="csX10" fmla="*/ 185311 w 1316175"/>
              <a:gd name="csY10" fmla="*/ 954059 h 1122274"/>
              <a:gd name="csX11" fmla="*/ 388723 w 1316175"/>
              <a:gd name="csY11" fmla="*/ 929593 h 1122274"/>
              <a:gd name="csX12" fmla="*/ 1316176 w 1316175"/>
              <a:gd name="csY12" fmla="*/ 149 h 1122274"/>
              <a:gd name="csX13" fmla="*/ 1316176 w 1316175"/>
              <a:gd name="csY13" fmla="*/ 149 h 1122274"/>
              <a:gd name="csX14" fmla="*/ 388633 w 1316175"/>
              <a:gd name="csY14" fmla="*/ 924396 h 1122274"/>
              <a:gd name="csX15" fmla="*/ 388543 w 1316175"/>
              <a:gd name="csY15" fmla="*/ 916867 h 1122274"/>
              <a:gd name="csX16" fmla="*/ 388633 w 1316175"/>
              <a:gd name="csY16" fmla="*/ 908533 h 1122274"/>
              <a:gd name="csX17" fmla="*/ 388633 w 1316175"/>
              <a:gd name="csY17" fmla="*/ 924307 h 11222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1316175" h="1122274">
                <a:moveTo>
                  <a:pt x="1316086" y="59"/>
                </a:moveTo>
                <a:cubicBezTo>
                  <a:pt x="1204165" y="-1195"/>
                  <a:pt x="1096724" y="17534"/>
                  <a:pt x="997259" y="53023"/>
                </a:cubicBezTo>
                <a:cubicBezTo>
                  <a:pt x="936055" y="74892"/>
                  <a:pt x="883992" y="117551"/>
                  <a:pt x="851016" y="173474"/>
                </a:cubicBezTo>
                <a:cubicBezTo>
                  <a:pt x="766336" y="316955"/>
                  <a:pt x="639182" y="432563"/>
                  <a:pt x="487024" y="503005"/>
                </a:cubicBezTo>
                <a:cubicBezTo>
                  <a:pt x="394369" y="545841"/>
                  <a:pt x="292483" y="571922"/>
                  <a:pt x="185311" y="577298"/>
                </a:cubicBezTo>
                <a:lnTo>
                  <a:pt x="185311" y="415357"/>
                </a:lnTo>
                <a:lnTo>
                  <a:pt x="92654" y="592086"/>
                </a:lnTo>
                <a:lnTo>
                  <a:pt x="0" y="768816"/>
                </a:lnTo>
                <a:lnTo>
                  <a:pt x="92654" y="945545"/>
                </a:lnTo>
                <a:lnTo>
                  <a:pt x="185311" y="1122275"/>
                </a:lnTo>
                <a:lnTo>
                  <a:pt x="185311" y="954059"/>
                </a:lnTo>
                <a:cubicBezTo>
                  <a:pt x="254758" y="951639"/>
                  <a:pt x="322682" y="943395"/>
                  <a:pt x="388723" y="929593"/>
                </a:cubicBezTo>
                <a:cubicBezTo>
                  <a:pt x="853436" y="832536"/>
                  <a:pt x="1220026" y="465184"/>
                  <a:pt x="1316176" y="149"/>
                </a:cubicBezTo>
                <a:cubicBezTo>
                  <a:pt x="1316176" y="149"/>
                  <a:pt x="1316176" y="149"/>
                  <a:pt x="1316176" y="149"/>
                </a:cubicBezTo>
                <a:close/>
                <a:moveTo>
                  <a:pt x="388633" y="924396"/>
                </a:moveTo>
                <a:cubicBezTo>
                  <a:pt x="388633" y="921887"/>
                  <a:pt x="388543" y="919377"/>
                  <a:pt x="388543" y="916867"/>
                </a:cubicBezTo>
                <a:cubicBezTo>
                  <a:pt x="388543" y="914089"/>
                  <a:pt x="388633" y="911310"/>
                  <a:pt x="388633" y="908533"/>
                </a:cubicBezTo>
                <a:cubicBezTo>
                  <a:pt x="388633" y="913820"/>
                  <a:pt x="388633" y="919018"/>
                  <a:pt x="388633" y="924307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2" name="Forme libre 11">
            <a:extLst>
              <a:ext uri="{FF2B5EF4-FFF2-40B4-BE49-F238E27FC236}">
                <a16:creationId xmlns:a16="http://schemas.microsoft.com/office/drawing/2014/main" id="{07D94B80-B26C-DB0E-EC8B-1C4ED76B6A11}"/>
              </a:ext>
            </a:extLst>
          </p:cNvPr>
          <p:cNvSpPr/>
          <p:nvPr/>
        </p:nvSpPr>
        <p:spPr>
          <a:xfrm>
            <a:off x="4923286" y="2073236"/>
            <a:ext cx="1307037" cy="1113043"/>
          </a:xfrm>
          <a:custGeom>
            <a:avLst/>
            <a:gdLst>
              <a:gd name="csX0" fmla="*/ 1214471 w 1307037"/>
              <a:gd name="csY0" fmla="*/ 176729 h 1113043"/>
              <a:gd name="csX1" fmla="*/ 1121815 w 1307037"/>
              <a:gd name="csY1" fmla="*/ 0 h 1113043"/>
              <a:gd name="csX2" fmla="*/ 1121815 w 1307037"/>
              <a:gd name="csY2" fmla="*/ 159431 h 1113043"/>
              <a:gd name="csX3" fmla="*/ 927453 w 1307037"/>
              <a:gd name="csY3" fmla="*/ 183541 h 1113043"/>
              <a:gd name="csX4" fmla="*/ 0 w 1307037"/>
              <a:gd name="csY4" fmla="*/ 1112985 h 1113043"/>
              <a:gd name="csX5" fmla="*/ 0 w 1307037"/>
              <a:gd name="csY5" fmla="*/ 1112985 h 1113043"/>
              <a:gd name="csX6" fmla="*/ 318830 w 1307037"/>
              <a:gd name="csY6" fmla="*/ 1060018 h 1113043"/>
              <a:gd name="csX7" fmla="*/ 465072 w 1307037"/>
              <a:gd name="csY7" fmla="*/ 939570 h 1113043"/>
              <a:gd name="csX8" fmla="*/ 829063 w 1307037"/>
              <a:gd name="csY8" fmla="*/ 610039 h 1113043"/>
              <a:gd name="csX9" fmla="*/ 1121727 w 1307037"/>
              <a:gd name="csY9" fmla="*/ 536192 h 1113043"/>
              <a:gd name="csX10" fmla="*/ 1121727 w 1307037"/>
              <a:gd name="csY10" fmla="*/ 706828 h 1113043"/>
              <a:gd name="csX11" fmla="*/ 1214381 w 1307037"/>
              <a:gd name="csY11" fmla="*/ 530099 h 1113043"/>
              <a:gd name="csX12" fmla="*/ 1307038 w 1307037"/>
              <a:gd name="csY12" fmla="*/ 353369 h 1113043"/>
              <a:gd name="csX13" fmla="*/ 1214381 w 1307037"/>
              <a:gd name="csY13" fmla="*/ 176640 h 1113043"/>
              <a:gd name="csX14" fmla="*/ 927543 w 1307037"/>
              <a:gd name="csY14" fmla="*/ 204510 h 1113043"/>
              <a:gd name="csX15" fmla="*/ 927543 w 1307037"/>
              <a:gd name="csY15" fmla="*/ 188737 h 1113043"/>
              <a:gd name="csX16" fmla="*/ 927633 w 1307037"/>
              <a:gd name="csY16" fmla="*/ 196266 h 1113043"/>
              <a:gd name="csX17" fmla="*/ 927543 w 1307037"/>
              <a:gd name="csY17" fmla="*/ 204510 h 111304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1307037" h="1113043">
                <a:moveTo>
                  <a:pt x="1214471" y="176729"/>
                </a:moveTo>
                <a:lnTo>
                  <a:pt x="1121815" y="0"/>
                </a:lnTo>
                <a:lnTo>
                  <a:pt x="1121815" y="159431"/>
                </a:lnTo>
                <a:cubicBezTo>
                  <a:pt x="1055505" y="162210"/>
                  <a:pt x="990538" y="170365"/>
                  <a:pt x="927453" y="183541"/>
                </a:cubicBezTo>
                <a:cubicBezTo>
                  <a:pt x="462742" y="280597"/>
                  <a:pt x="96150" y="647948"/>
                  <a:pt x="0" y="1112985"/>
                </a:cubicBezTo>
                <a:cubicBezTo>
                  <a:pt x="0" y="1112985"/>
                  <a:pt x="0" y="1112985"/>
                  <a:pt x="0" y="1112985"/>
                </a:cubicBezTo>
                <a:cubicBezTo>
                  <a:pt x="111922" y="1114238"/>
                  <a:pt x="219363" y="1095509"/>
                  <a:pt x="318830" y="1060018"/>
                </a:cubicBezTo>
                <a:cubicBezTo>
                  <a:pt x="380033" y="1038151"/>
                  <a:pt x="432094" y="995492"/>
                  <a:pt x="465072" y="939570"/>
                </a:cubicBezTo>
                <a:cubicBezTo>
                  <a:pt x="549752" y="796089"/>
                  <a:pt x="676907" y="680481"/>
                  <a:pt x="829063" y="610039"/>
                </a:cubicBezTo>
                <a:cubicBezTo>
                  <a:pt x="919030" y="568366"/>
                  <a:pt x="1017869" y="542645"/>
                  <a:pt x="1121727" y="536192"/>
                </a:cubicBezTo>
                <a:lnTo>
                  <a:pt x="1121727" y="706828"/>
                </a:lnTo>
                <a:lnTo>
                  <a:pt x="1214381" y="530099"/>
                </a:lnTo>
                <a:lnTo>
                  <a:pt x="1307038" y="353369"/>
                </a:lnTo>
                <a:lnTo>
                  <a:pt x="1214381" y="176640"/>
                </a:lnTo>
                <a:close/>
                <a:moveTo>
                  <a:pt x="927543" y="204510"/>
                </a:moveTo>
                <a:cubicBezTo>
                  <a:pt x="927543" y="199224"/>
                  <a:pt x="927543" y="194025"/>
                  <a:pt x="927543" y="188737"/>
                </a:cubicBezTo>
                <a:cubicBezTo>
                  <a:pt x="927543" y="191247"/>
                  <a:pt x="927633" y="193756"/>
                  <a:pt x="927633" y="196266"/>
                </a:cubicBezTo>
                <a:cubicBezTo>
                  <a:pt x="927633" y="199045"/>
                  <a:pt x="927543" y="201731"/>
                  <a:pt x="927543" y="20451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3" name="Forme libre 12">
            <a:extLst>
              <a:ext uri="{FF2B5EF4-FFF2-40B4-BE49-F238E27FC236}">
                <a16:creationId xmlns:a16="http://schemas.microsoft.com/office/drawing/2014/main" id="{A3EA3D2C-B346-77F0-CE3B-F455023F41F6}"/>
              </a:ext>
            </a:extLst>
          </p:cNvPr>
          <p:cNvSpPr/>
          <p:nvPr/>
        </p:nvSpPr>
        <p:spPr>
          <a:xfrm>
            <a:off x="4731165" y="3294480"/>
            <a:ext cx="1119661" cy="1306653"/>
          </a:xfrm>
          <a:custGeom>
            <a:avLst/>
            <a:gdLst>
              <a:gd name="csX0" fmla="*/ 1067334 w 1119661"/>
              <a:gd name="csY0" fmla="*/ 987699 h 1306653"/>
              <a:gd name="csX1" fmla="*/ 947167 w 1119661"/>
              <a:gd name="csY1" fmla="*/ 841170 h 1306653"/>
              <a:gd name="csX2" fmla="*/ 618392 w 1119661"/>
              <a:gd name="csY2" fmla="*/ 476419 h 1306653"/>
              <a:gd name="csX3" fmla="*/ 545361 w 1119661"/>
              <a:gd name="csY3" fmla="*/ 185335 h 1306653"/>
              <a:gd name="csX4" fmla="*/ 706835 w 1119661"/>
              <a:gd name="csY4" fmla="*/ 185335 h 1306653"/>
              <a:gd name="csX5" fmla="*/ 530126 w 1119661"/>
              <a:gd name="csY5" fmla="*/ 92667 h 1306653"/>
              <a:gd name="csX6" fmla="*/ 353417 w 1119661"/>
              <a:gd name="csY6" fmla="*/ 0 h 1306653"/>
              <a:gd name="csX7" fmla="*/ 176709 w 1119661"/>
              <a:gd name="csY7" fmla="*/ 92667 h 1306653"/>
              <a:gd name="csX8" fmla="*/ 0 w 1119661"/>
              <a:gd name="csY8" fmla="*/ 185335 h 1306653"/>
              <a:gd name="csX9" fmla="*/ 168555 w 1119661"/>
              <a:gd name="csY9" fmla="*/ 185335 h 1306653"/>
              <a:gd name="csX10" fmla="*/ 192121 w 1119661"/>
              <a:gd name="csY10" fmla="*/ 377209 h 1306653"/>
              <a:gd name="csX11" fmla="*/ 1119574 w 1119661"/>
              <a:gd name="csY11" fmla="*/ 1306653 h 1306653"/>
              <a:gd name="csX12" fmla="*/ 1119574 w 1119661"/>
              <a:gd name="csY12" fmla="*/ 1306653 h 1306653"/>
              <a:gd name="csX13" fmla="*/ 1067244 w 1119661"/>
              <a:gd name="csY13" fmla="*/ 987699 h 1306653"/>
              <a:gd name="csX14" fmla="*/ 196781 w 1119661"/>
              <a:gd name="csY14" fmla="*/ 377209 h 1306653"/>
              <a:gd name="csX15" fmla="*/ 203053 w 1119661"/>
              <a:gd name="csY15" fmla="*/ 377209 h 1306653"/>
              <a:gd name="csX16" fmla="*/ 212283 w 1119661"/>
              <a:gd name="csY16" fmla="*/ 377389 h 1306653"/>
              <a:gd name="csX17" fmla="*/ 196781 w 1119661"/>
              <a:gd name="csY17" fmla="*/ 377389 h 130665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1119661" h="1306653">
                <a:moveTo>
                  <a:pt x="1067334" y="987699"/>
                </a:moveTo>
                <a:cubicBezTo>
                  <a:pt x="1045647" y="926488"/>
                  <a:pt x="1003083" y="874329"/>
                  <a:pt x="947167" y="841170"/>
                </a:cubicBezTo>
                <a:cubicBezTo>
                  <a:pt x="803882" y="756121"/>
                  <a:pt x="688467" y="628772"/>
                  <a:pt x="618392" y="476419"/>
                </a:cubicBezTo>
                <a:cubicBezTo>
                  <a:pt x="577171" y="386889"/>
                  <a:pt x="551723" y="288666"/>
                  <a:pt x="545361" y="185335"/>
                </a:cubicBezTo>
                <a:lnTo>
                  <a:pt x="706835" y="185335"/>
                </a:lnTo>
                <a:lnTo>
                  <a:pt x="530126" y="92667"/>
                </a:lnTo>
                <a:lnTo>
                  <a:pt x="353417" y="0"/>
                </a:lnTo>
                <a:lnTo>
                  <a:pt x="176709" y="92667"/>
                </a:lnTo>
                <a:lnTo>
                  <a:pt x="0" y="185335"/>
                </a:lnTo>
                <a:lnTo>
                  <a:pt x="168555" y="185335"/>
                </a:lnTo>
                <a:cubicBezTo>
                  <a:pt x="171333" y="250757"/>
                  <a:pt x="179218" y="314835"/>
                  <a:pt x="192121" y="377209"/>
                </a:cubicBezTo>
                <a:cubicBezTo>
                  <a:pt x="288271" y="842334"/>
                  <a:pt x="654863" y="1209597"/>
                  <a:pt x="1119574" y="1306653"/>
                </a:cubicBezTo>
                <a:cubicBezTo>
                  <a:pt x="1119574" y="1306653"/>
                  <a:pt x="1119574" y="1306653"/>
                  <a:pt x="1119574" y="1306653"/>
                </a:cubicBezTo>
                <a:cubicBezTo>
                  <a:pt x="1121099" y="1194629"/>
                  <a:pt x="1102460" y="1087175"/>
                  <a:pt x="1067244" y="987699"/>
                </a:cubicBezTo>
                <a:close/>
                <a:moveTo>
                  <a:pt x="196781" y="377209"/>
                </a:moveTo>
                <a:cubicBezTo>
                  <a:pt x="198842" y="377209"/>
                  <a:pt x="200992" y="377209"/>
                  <a:pt x="203053" y="377209"/>
                </a:cubicBezTo>
                <a:cubicBezTo>
                  <a:pt x="206190" y="377209"/>
                  <a:pt x="209238" y="377299"/>
                  <a:pt x="212283" y="377389"/>
                </a:cubicBezTo>
                <a:cubicBezTo>
                  <a:pt x="207087" y="377389"/>
                  <a:pt x="201979" y="377299"/>
                  <a:pt x="196781" y="377389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4" name="Forme libre 13">
            <a:extLst>
              <a:ext uri="{FF2B5EF4-FFF2-40B4-BE49-F238E27FC236}">
                <a16:creationId xmlns:a16="http://schemas.microsoft.com/office/drawing/2014/main" id="{B787EB09-706D-9367-2A3B-982CFEC2D885}"/>
              </a:ext>
            </a:extLst>
          </p:cNvPr>
          <p:cNvSpPr/>
          <p:nvPr/>
        </p:nvSpPr>
        <p:spPr>
          <a:xfrm>
            <a:off x="6341083" y="2256866"/>
            <a:ext cx="1110702" cy="1315971"/>
          </a:xfrm>
          <a:custGeom>
            <a:avLst/>
            <a:gdLst>
              <a:gd name="csX0" fmla="*/ 951467 w 1110702"/>
              <a:gd name="csY0" fmla="*/ 1130460 h 1315971"/>
              <a:gd name="csX1" fmla="*/ 927540 w 1110702"/>
              <a:gd name="csY1" fmla="*/ 929444 h 1315971"/>
              <a:gd name="csX2" fmla="*/ 86 w 1110702"/>
              <a:gd name="csY2" fmla="*/ 0 h 1315971"/>
              <a:gd name="csX3" fmla="*/ 86 w 1110702"/>
              <a:gd name="csY3" fmla="*/ 0 h 1315971"/>
              <a:gd name="csX4" fmla="*/ 52419 w 1110702"/>
              <a:gd name="csY4" fmla="*/ 319044 h 1315971"/>
              <a:gd name="csX5" fmla="*/ 172584 w 1110702"/>
              <a:gd name="csY5" fmla="*/ 465573 h 1315971"/>
              <a:gd name="csX6" fmla="*/ 501361 w 1110702"/>
              <a:gd name="csY6" fmla="*/ 830324 h 1315971"/>
              <a:gd name="csX7" fmla="*/ 574930 w 1110702"/>
              <a:gd name="csY7" fmla="*/ 1130639 h 1315971"/>
              <a:gd name="csX8" fmla="*/ 403865 w 1110702"/>
              <a:gd name="csY8" fmla="*/ 1130639 h 1315971"/>
              <a:gd name="csX9" fmla="*/ 580574 w 1110702"/>
              <a:gd name="csY9" fmla="*/ 1223307 h 1315971"/>
              <a:gd name="csX10" fmla="*/ 757283 w 1110702"/>
              <a:gd name="csY10" fmla="*/ 1315972 h 1315971"/>
              <a:gd name="csX11" fmla="*/ 933991 w 1110702"/>
              <a:gd name="csY11" fmla="*/ 1223307 h 1315971"/>
              <a:gd name="csX12" fmla="*/ 1110702 w 1110702"/>
              <a:gd name="csY12" fmla="*/ 1130639 h 1315971"/>
              <a:gd name="csX13" fmla="*/ 951556 w 1110702"/>
              <a:gd name="csY13" fmla="*/ 1130639 h 1315971"/>
              <a:gd name="csX14" fmla="*/ 916697 w 1110702"/>
              <a:gd name="csY14" fmla="*/ 929534 h 1315971"/>
              <a:gd name="csX15" fmla="*/ 907378 w 1110702"/>
              <a:gd name="csY15" fmla="*/ 929354 h 1315971"/>
              <a:gd name="csX16" fmla="*/ 922969 w 1110702"/>
              <a:gd name="csY16" fmla="*/ 929354 h 1315971"/>
              <a:gd name="csX17" fmla="*/ 916697 w 1110702"/>
              <a:gd name="csY17" fmla="*/ 929354 h 13159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1110702" h="1315971">
                <a:moveTo>
                  <a:pt x="951467" y="1130460"/>
                </a:moveTo>
                <a:cubicBezTo>
                  <a:pt x="949137" y="1061812"/>
                  <a:pt x="940981" y="994687"/>
                  <a:pt x="927540" y="929444"/>
                </a:cubicBezTo>
                <a:cubicBezTo>
                  <a:pt x="831389" y="464317"/>
                  <a:pt x="464800" y="97056"/>
                  <a:pt x="86" y="0"/>
                </a:cubicBezTo>
                <a:lnTo>
                  <a:pt x="86" y="0"/>
                </a:lnTo>
                <a:cubicBezTo>
                  <a:pt x="-1436" y="112024"/>
                  <a:pt x="17203" y="219478"/>
                  <a:pt x="52419" y="319044"/>
                </a:cubicBezTo>
                <a:cubicBezTo>
                  <a:pt x="74104" y="380255"/>
                  <a:pt x="116668" y="432414"/>
                  <a:pt x="172584" y="465573"/>
                </a:cubicBezTo>
                <a:cubicBezTo>
                  <a:pt x="315868" y="550622"/>
                  <a:pt x="431286" y="677971"/>
                  <a:pt x="501361" y="830324"/>
                </a:cubicBezTo>
                <a:cubicBezTo>
                  <a:pt x="543746" y="922543"/>
                  <a:pt x="569552" y="1023903"/>
                  <a:pt x="574930" y="1130639"/>
                </a:cubicBezTo>
                <a:lnTo>
                  <a:pt x="403865" y="1130639"/>
                </a:lnTo>
                <a:lnTo>
                  <a:pt x="580574" y="1223307"/>
                </a:lnTo>
                <a:lnTo>
                  <a:pt x="757283" y="1315972"/>
                </a:lnTo>
                <a:lnTo>
                  <a:pt x="933991" y="1223307"/>
                </a:lnTo>
                <a:lnTo>
                  <a:pt x="1110702" y="1130639"/>
                </a:lnTo>
                <a:lnTo>
                  <a:pt x="951556" y="1130639"/>
                </a:lnTo>
                <a:close/>
                <a:moveTo>
                  <a:pt x="916697" y="929534"/>
                </a:moveTo>
                <a:cubicBezTo>
                  <a:pt x="913562" y="929534"/>
                  <a:pt x="910515" y="929444"/>
                  <a:pt x="907378" y="929354"/>
                </a:cubicBezTo>
                <a:cubicBezTo>
                  <a:pt x="912576" y="929354"/>
                  <a:pt x="917774" y="929444"/>
                  <a:pt x="922969" y="929354"/>
                </a:cubicBezTo>
                <a:cubicBezTo>
                  <a:pt x="920909" y="929354"/>
                  <a:pt x="918758" y="929354"/>
                  <a:pt x="916697" y="929354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D06E050-155B-2CDB-F0FC-290B441ACBA1}"/>
              </a:ext>
            </a:extLst>
          </p:cNvPr>
          <p:cNvGrpSpPr/>
          <p:nvPr/>
        </p:nvGrpSpPr>
        <p:grpSpPr>
          <a:xfrm>
            <a:off x="8664910" y="3981509"/>
            <a:ext cx="2926080" cy="1290153"/>
            <a:chOff x="8921977" y="4652338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E082E0B-08BD-0381-A39A-EA203335E529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00CA522-1D49-6BC9-3F4D-B59C25C4C771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DB2B654-C459-23B7-24A4-31C60B241B66}"/>
              </a:ext>
            </a:extLst>
          </p:cNvPr>
          <p:cNvGrpSpPr/>
          <p:nvPr/>
        </p:nvGrpSpPr>
        <p:grpSpPr>
          <a:xfrm>
            <a:off x="601008" y="3981509"/>
            <a:ext cx="2926080" cy="1290153"/>
            <a:chOff x="332936" y="4652338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19AF192-E225-B0D6-AF29-401FF3A245DD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E3787D9-5760-6417-3806-EFBBCAC40AF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4125869-38C9-5967-7506-DF97D128A791}"/>
              </a:ext>
            </a:extLst>
          </p:cNvPr>
          <p:cNvGrpSpPr/>
          <p:nvPr/>
        </p:nvGrpSpPr>
        <p:grpSpPr>
          <a:xfrm>
            <a:off x="8664910" y="1611789"/>
            <a:ext cx="2926080" cy="1290153"/>
            <a:chOff x="8921977" y="1242150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2839357-0FD8-29BD-A96D-891CABEA96EF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6497805-E9B0-5F91-F4A3-8E2D0D065AB8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C10180C-F009-33D6-83F2-6B5AF026E02D}"/>
              </a:ext>
            </a:extLst>
          </p:cNvPr>
          <p:cNvGrpSpPr/>
          <p:nvPr/>
        </p:nvGrpSpPr>
        <p:grpSpPr>
          <a:xfrm>
            <a:off x="601008" y="1611789"/>
            <a:ext cx="2926080" cy="1290153"/>
            <a:chOff x="332936" y="2627766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B8487D0-E5F2-885F-7648-7ACF0383A69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8CA8200-92DA-C71C-D160-D242EA8533F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42" name="Graphic 41" descr="Checkmark with solid fill">
            <a:extLst>
              <a:ext uri="{FF2B5EF4-FFF2-40B4-BE49-F238E27FC236}">
                <a16:creationId xmlns:a16="http://schemas.microsoft.com/office/drawing/2014/main" id="{4A5C98BF-07D6-CC44-81A9-D7A9F20545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438979" y="1774217"/>
            <a:ext cx="731520" cy="731520"/>
          </a:xfrm>
          <a:prstGeom prst="rect">
            <a:avLst/>
          </a:prstGeom>
        </p:spPr>
      </p:pic>
      <p:pic>
        <p:nvPicPr>
          <p:cNvPr id="43" name="Graphic 42" descr="Flag with solid fill">
            <a:extLst>
              <a:ext uri="{FF2B5EF4-FFF2-40B4-BE49-F238E27FC236}">
                <a16:creationId xmlns:a16="http://schemas.microsoft.com/office/drawing/2014/main" id="{91BD39F9-2F08-E03D-D31E-ED484D2CDF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021499" y="1774217"/>
            <a:ext cx="731520" cy="731520"/>
          </a:xfrm>
          <a:prstGeom prst="rect">
            <a:avLst/>
          </a:prstGeom>
        </p:spPr>
      </p:pic>
      <p:pic>
        <p:nvPicPr>
          <p:cNvPr id="44" name="Graphic 43" descr="Tools with solid fill">
            <a:extLst>
              <a:ext uri="{FF2B5EF4-FFF2-40B4-BE49-F238E27FC236}">
                <a16:creationId xmlns:a16="http://schemas.microsoft.com/office/drawing/2014/main" id="{29B9DA95-18C5-7DD0-8F8E-C663C97F0D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021499" y="4352262"/>
            <a:ext cx="731520" cy="731520"/>
          </a:xfrm>
          <a:prstGeom prst="rect">
            <a:avLst/>
          </a:prstGeom>
        </p:spPr>
      </p:pic>
      <p:pic>
        <p:nvPicPr>
          <p:cNvPr id="45" name="Graphic 44" descr="Bullseye with solid fill">
            <a:extLst>
              <a:ext uri="{FF2B5EF4-FFF2-40B4-BE49-F238E27FC236}">
                <a16:creationId xmlns:a16="http://schemas.microsoft.com/office/drawing/2014/main" id="{9769592C-DA9D-12B1-BDF3-EEB322025A7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438979" y="4352262"/>
            <a:ext cx="7315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227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142C0-3E3B-377B-1B7B-78A5C3CF32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393A8-62BC-737D-B3CE-32776D9FA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Cycle Workflow – Slide Template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6016552A-5DB5-12BD-0188-EB995C36F872}"/>
              </a:ext>
            </a:extLst>
          </p:cNvPr>
          <p:cNvSpPr/>
          <p:nvPr/>
        </p:nvSpPr>
        <p:spPr>
          <a:xfrm>
            <a:off x="4017430" y="1352604"/>
            <a:ext cx="1833398" cy="1833706"/>
          </a:xfrm>
          <a:custGeom>
            <a:avLst/>
            <a:gdLst>
              <a:gd name="csX0" fmla="*/ 916699 w 1833398"/>
              <a:gd name="csY0" fmla="*/ 0 h 1833706"/>
              <a:gd name="csX1" fmla="*/ 1833398 w 1833398"/>
              <a:gd name="csY1" fmla="*/ 916853 h 1833706"/>
              <a:gd name="csX2" fmla="*/ 1814774 w 1833398"/>
              <a:gd name="csY2" fmla="*/ 1101631 h 1833706"/>
              <a:gd name="csX3" fmla="*/ 1810874 w 1833398"/>
              <a:gd name="csY3" fmla="*/ 1116801 h 1833706"/>
              <a:gd name="csX4" fmla="*/ 1782315 w 1833398"/>
              <a:gd name="csY4" fmla="*/ 1124150 h 1833706"/>
              <a:gd name="csX5" fmla="*/ 1127108 w 1833398"/>
              <a:gd name="csY5" fmla="*/ 1779897 h 1833706"/>
              <a:gd name="csX6" fmla="*/ 1119245 w 1833398"/>
              <a:gd name="csY6" fmla="*/ 1810502 h 1833706"/>
              <a:gd name="csX7" fmla="*/ 1101446 w 1833398"/>
              <a:gd name="csY7" fmla="*/ 1815079 h 1833706"/>
              <a:gd name="csX8" fmla="*/ 916699 w 1833398"/>
              <a:gd name="csY8" fmla="*/ 1833706 h 1833706"/>
              <a:gd name="csX9" fmla="*/ 0 w 1833398"/>
              <a:gd name="csY9" fmla="*/ 916853 h 1833706"/>
              <a:gd name="csX10" fmla="*/ 916699 w 1833398"/>
              <a:gd name="csY10" fmla="*/ 0 h 18337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833398" h="1833706">
                <a:moveTo>
                  <a:pt x="916699" y="0"/>
                </a:moveTo>
                <a:cubicBezTo>
                  <a:pt x="1422978" y="0"/>
                  <a:pt x="1833398" y="410489"/>
                  <a:pt x="1833398" y="916853"/>
                </a:cubicBezTo>
                <a:cubicBezTo>
                  <a:pt x="1833398" y="980149"/>
                  <a:pt x="1826985" y="1041946"/>
                  <a:pt x="1814774" y="1101631"/>
                </a:cubicBezTo>
                <a:lnTo>
                  <a:pt x="1810874" y="1116801"/>
                </a:lnTo>
                <a:lnTo>
                  <a:pt x="1782315" y="1124150"/>
                </a:lnTo>
                <a:cubicBezTo>
                  <a:pt x="1470359" y="1221259"/>
                  <a:pt x="1224136" y="1467684"/>
                  <a:pt x="1127108" y="1779897"/>
                </a:cubicBezTo>
                <a:lnTo>
                  <a:pt x="1119245" y="1810502"/>
                </a:lnTo>
                <a:lnTo>
                  <a:pt x="1101446" y="1815079"/>
                </a:lnTo>
                <a:cubicBezTo>
                  <a:pt x="1041771" y="1827292"/>
                  <a:pt x="979984" y="1833706"/>
                  <a:pt x="916699" y="1833706"/>
                </a:cubicBezTo>
                <a:cubicBezTo>
                  <a:pt x="410420" y="1833706"/>
                  <a:pt x="0" y="1423217"/>
                  <a:pt x="0" y="916853"/>
                </a:cubicBezTo>
                <a:cubicBezTo>
                  <a:pt x="0" y="410489"/>
                  <a:pt x="410420" y="0"/>
                  <a:pt x="916699" y="0"/>
                </a:cubicBezTo>
                <a:close/>
              </a:path>
            </a:pathLst>
          </a:custGeom>
          <a:solidFill>
            <a:schemeClr val="accent1"/>
          </a:solidFill>
          <a:ln w="8960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00D50D2-8200-1447-898B-6A9DD95FECC8}"/>
              </a:ext>
            </a:extLst>
          </p:cNvPr>
          <p:cNvSpPr/>
          <p:nvPr/>
        </p:nvSpPr>
        <p:spPr>
          <a:xfrm>
            <a:off x="4017430" y="3671779"/>
            <a:ext cx="1833398" cy="1833706"/>
          </a:xfrm>
          <a:custGeom>
            <a:avLst/>
            <a:gdLst>
              <a:gd name="csX0" fmla="*/ 916699 w 1833398"/>
              <a:gd name="csY0" fmla="*/ 0 h 1833706"/>
              <a:gd name="csX1" fmla="*/ 1101446 w 1833398"/>
              <a:gd name="csY1" fmla="*/ 18627 h 1833706"/>
              <a:gd name="csX2" fmla="*/ 1119270 w 1833398"/>
              <a:gd name="csY2" fmla="*/ 23211 h 1833706"/>
              <a:gd name="csX3" fmla="*/ 1127108 w 1833398"/>
              <a:gd name="csY3" fmla="*/ 53719 h 1833706"/>
              <a:gd name="csX4" fmla="*/ 1782315 w 1833398"/>
              <a:gd name="csY4" fmla="*/ 709465 h 1833706"/>
              <a:gd name="csX5" fmla="*/ 1810849 w 1833398"/>
              <a:gd name="csY5" fmla="*/ 716808 h 1833706"/>
              <a:gd name="csX6" fmla="*/ 1814774 w 1833398"/>
              <a:gd name="csY6" fmla="*/ 732075 h 1833706"/>
              <a:gd name="csX7" fmla="*/ 1833398 w 1833398"/>
              <a:gd name="csY7" fmla="*/ 916853 h 1833706"/>
              <a:gd name="csX8" fmla="*/ 916699 w 1833398"/>
              <a:gd name="csY8" fmla="*/ 1833706 h 1833706"/>
              <a:gd name="csX9" fmla="*/ 0 w 1833398"/>
              <a:gd name="csY9" fmla="*/ 916853 h 1833706"/>
              <a:gd name="csX10" fmla="*/ 916699 w 1833398"/>
              <a:gd name="csY10" fmla="*/ 0 h 18337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833398" h="1833706">
                <a:moveTo>
                  <a:pt x="916699" y="0"/>
                </a:moveTo>
                <a:cubicBezTo>
                  <a:pt x="979984" y="0"/>
                  <a:pt x="1041771" y="6414"/>
                  <a:pt x="1101446" y="18627"/>
                </a:cubicBezTo>
                <a:lnTo>
                  <a:pt x="1119270" y="23211"/>
                </a:lnTo>
                <a:lnTo>
                  <a:pt x="1127108" y="53719"/>
                </a:lnTo>
                <a:cubicBezTo>
                  <a:pt x="1224136" y="365931"/>
                  <a:pt x="1470359" y="612357"/>
                  <a:pt x="1782315" y="709465"/>
                </a:cubicBezTo>
                <a:lnTo>
                  <a:pt x="1810849" y="716808"/>
                </a:lnTo>
                <a:lnTo>
                  <a:pt x="1814774" y="732075"/>
                </a:lnTo>
                <a:cubicBezTo>
                  <a:pt x="1826985" y="791760"/>
                  <a:pt x="1833398" y="853558"/>
                  <a:pt x="1833398" y="916853"/>
                </a:cubicBezTo>
                <a:cubicBezTo>
                  <a:pt x="1833398" y="1423217"/>
                  <a:pt x="1422978" y="1833706"/>
                  <a:pt x="916699" y="1833706"/>
                </a:cubicBezTo>
                <a:cubicBezTo>
                  <a:pt x="410420" y="1833706"/>
                  <a:pt x="0" y="1423217"/>
                  <a:pt x="0" y="916853"/>
                </a:cubicBezTo>
                <a:cubicBezTo>
                  <a:pt x="0" y="410489"/>
                  <a:pt x="410420" y="0"/>
                  <a:pt x="916699" y="0"/>
                </a:cubicBezTo>
                <a:close/>
              </a:path>
            </a:pathLst>
          </a:custGeom>
          <a:solidFill>
            <a:schemeClr val="accent4"/>
          </a:solidFill>
          <a:ln w="8960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044EFE17-EEF8-51A3-5147-D036E889D660}"/>
              </a:ext>
            </a:extLst>
          </p:cNvPr>
          <p:cNvSpPr/>
          <p:nvPr/>
        </p:nvSpPr>
        <p:spPr>
          <a:xfrm>
            <a:off x="6341168" y="3671689"/>
            <a:ext cx="1833402" cy="1833706"/>
          </a:xfrm>
          <a:custGeom>
            <a:avLst/>
            <a:gdLst>
              <a:gd name="csX0" fmla="*/ 916701 w 1833402"/>
              <a:gd name="csY0" fmla="*/ 0 h 1833706"/>
              <a:gd name="csX1" fmla="*/ 1833402 w 1833402"/>
              <a:gd name="csY1" fmla="*/ 916853 h 1833706"/>
              <a:gd name="csX2" fmla="*/ 916701 w 1833402"/>
              <a:gd name="csY2" fmla="*/ 1833706 h 1833706"/>
              <a:gd name="csX3" fmla="*/ 0 w 1833402"/>
              <a:gd name="csY3" fmla="*/ 916853 h 1833706"/>
              <a:gd name="csX4" fmla="*/ 18624 w 1833402"/>
              <a:gd name="csY4" fmla="*/ 732075 h 1833706"/>
              <a:gd name="csX5" fmla="*/ 22524 w 1833402"/>
              <a:gd name="csY5" fmla="*/ 716905 h 1833706"/>
              <a:gd name="csX6" fmla="*/ 51086 w 1833402"/>
              <a:gd name="csY6" fmla="*/ 709555 h 1833706"/>
              <a:gd name="csX7" fmla="*/ 706294 w 1833402"/>
              <a:gd name="csY7" fmla="*/ 53809 h 1833706"/>
              <a:gd name="csX8" fmla="*/ 714156 w 1833402"/>
              <a:gd name="csY8" fmla="*/ 23204 h 1833706"/>
              <a:gd name="csX9" fmla="*/ 731954 w 1833402"/>
              <a:gd name="csY9" fmla="*/ 18627 h 1833706"/>
              <a:gd name="csX10" fmla="*/ 916701 w 1833402"/>
              <a:gd name="csY10" fmla="*/ 0 h 18337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833402" h="1833706">
                <a:moveTo>
                  <a:pt x="916701" y="0"/>
                </a:moveTo>
                <a:cubicBezTo>
                  <a:pt x="1422981" y="0"/>
                  <a:pt x="1833402" y="410489"/>
                  <a:pt x="1833402" y="916853"/>
                </a:cubicBezTo>
                <a:cubicBezTo>
                  <a:pt x="1833402" y="1423217"/>
                  <a:pt x="1422981" y="1833706"/>
                  <a:pt x="916701" y="1833706"/>
                </a:cubicBezTo>
                <a:cubicBezTo>
                  <a:pt x="410421" y="1833706"/>
                  <a:pt x="0" y="1423217"/>
                  <a:pt x="0" y="916853"/>
                </a:cubicBezTo>
                <a:cubicBezTo>
                  <a:pt x="0" y="853558"/>
                  <a:pt x="6413" y="791760"/>
                  <a:pt x="18624" y="732075"/>
                </a:cubicBezTo>
                <a:lnTo>
                  <a:pt x="22524" y="716905"/>
                </a:lnTo>
                <a:lnTo>
                  <a:pt x="51086" y="709555"/>
                </a:lnTo>
                <a:cubicBezTo>
                  <a:pt x="363042" y="612447"/>
                  <a:pt x="609265" y="366021"/>
                  <a:pt x="706294" y="53809"/>
                </a:cubicBezTo>
                <a:lnTo>
                  <a:pt x="714156" y="23204"/>
                </a:lnTo>
                <a:lnTo>
                  <a:pt x="731954" y="18627"/>
                </a:lnTo>
                <a:cubicBezTo>
                  <a:pt x="791629" y="6414"/>
                  <a:pt x="853416" y="0"/>
                  <a:pt x="916701" y="0"/>
                </a:cubicBezTo>
                <a:close/>
              </a:path>
            </a:pathLst>
          </a:custGeom>
          <a:solidFill>
            <a:schemeClr val="accent2"/>
          </a:solidFill>
          <a:ln w="8960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8D57748-682C-43E0-431F-069151A57701}"/>
              </a:ext>
            </a:extLst>
          </p:cNvPr>
          <p:cNvSpPr/>
          <p:nvPr/>
        </p:nvSpPr>
        <p:spPr>
          <a:xfrm>
            <a:off x="6341168" y="1352514"/>
            <a:ext cx="1833402" cy="1833706"/>
          </a:xfrm>
          <a:custGeom>
            <a:avLst/>
            <a:gdLst>
              <a:gd name="csX0" fmla="*/ 916701 w 1833402"/>
              <a:gd name="csY0" fmla="*/ 0 h 1833706"/>
              <a:gd name="csX1" fmla="*/ 1833402 w 1833402"/>
              <a:gd name="csY1" fmla="*/ 916853 h 1833706"/>
              <a:gd name="csX2" fmla="*/ 916701 w 1833402"/>
              <a:gd name="csY2" fmla="*/ 1833706 h 1833706"/>
              <a:gd name="csX3" fmla="*/ 731954 w 1833402"/>
              <a:gd name="csY3" fmla="*/ 1815079 h 1833706"/>
              <a:gd name="csX4" fmla="*/ 714132 w 1833402"/>
              <a:gd name="csY4" fmla="*/ 1810496 h 1833706"/>
              <a:gd name="csX5" fmla="*/ 706294 w 1833402"/>
              <a:gd name="csY5" fmla="*/ 1779987 h 1833706"/>
              <a:gd name="csX6" fmla="*/ 51086 w 1833402"/>
              <a:gd name="csY6" fmla="*/ 1124241 h 1833706"/>
              <a:gd name="csX7" fmla="*/ 22549 w 1833402"/>
              <a:gd name="csY7" fmla="*/ 1116897 h 1833706"/>
              <a:gd name="csX8" fmla="*/ 18624 w 1833402"/>
              <a:gd name="csY8" fmla="*/ 1101631 h 1833706"/>
              <a:gd name="csX9" fmla="*/ 0 w 1833402"/>
              <a:gd name="csY9" fmla="*/ 916853 h 1833706"/>
              <a:gd name="csX10" fmla="*/ 916701 w 1833402"/>
              <a:gd name="csY10" fmla="*/ 0 h 18337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833402" h="1833706">
                <a:moveTo>
                  <a:pt x="916701" y="0"/>
                </a:moveTo>
                <a:cubicBezTo>
                  <a:pt x="1422981" y="0"/>
                  <a:pt x="1833402" y="410489"/>
                  <a:pt x="1833402" y="916853"/>
                </a:cubicBezTo>
                <a:cubicBezTo>
                  <a:pt x="1833402" y="1423217"/>
                  <a:pt x="1422981" y="1833706"/>
                  <a:pt x="916701" y="1833706"/>
                </a:cubicBezTo>
                <a:cubicBezTo>
                  <a:pt x="853416" y="1833706"/>
                  <a:pt x="791629" y="1827292"/>
                  <a:pt x="731954" y="1815079"/>
                </a:cubicBezTo>
                <a:lnTo>
                  <a:pt x="714132" y="1810496"/>
                </a:lnTo>
                <a:lnTo>
                  <a:pt x="706294" y="1779987"/>
                </a:lnTo>
                <a:cubicBezTo>
                  <a:pt x="609265" y="1467774"/>
                  <a:pt x="363042" y="1221349"/>
                  <a:pt x="51086" y="1124241"/>
                </a:cubicBezTo>
                <a:lnTo>
                  <a:pt x="22549" y="1116897"/>
                </a:lnTo>
                <a:lnTo>
                  <a:pt x="18624" y="1101631"/>
                </a:lnTo>
                <a:cubicBezTo>
                  <a:pt x="6413" y="1041946"/>
                  <a:pt x="0" y="980149"/>
                  <a:pt x="0" y="916853"/>
                </a:cubicBezTo>
                <a:cubicBezTo>
                  <a:pt x="0" y="410489"/>
                  <a:pt x="410421" y="0"/>
                  <a:pt x="916701" y="0"/>
                </a:cubicBezTo>
                <a:close/>
              </a:path>
            </a:pathLst>
          </a:custGeom>
          <a:solidFill>
            <a:schemeClr val="accent5"/>
          </a:solidFill>
          <a:ln w="8960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423036DB-5A47-4A69-1A60-CD1BA0A90F58}"/>
              </a:ext>
            </a:extLst>
          </p:cNvPr>
          <p:cNvSpPr/>
          <p:nvPr/>
        </p:nvSpPr>
        <p:spPr>
          <a:xfrm>
            <a:off x="5952446" y="3671630"/>
            <a:ext cx="1316175" cy="1122274"/>
          </a:xfrm>
          <a:custGeom>
            <a:avLst/>
            <a:gdLst>
              <a:gd name="csX0" fmla="*/ 1316086 w 1316175"/>
              <a:gd name="csY0" fmla="*/ 59 h 1122274"/>
              <a:gd name="csX1" fmla="*/ 997259 w 1316175"/>
              <a:gd name="csY1" fmla="*/ 53023 h 1122274"/>
              <a:gd name="csX2" fmla="*/ 851016 w 1316175"/>
              <a:gd name="csY2" fmla="*/ 173474 h 1122274"/>
              <a:gd name="csX3" fmla="*/ 487024 w 1316175"/>
              <a:gd name="csY3" fmla="*/ 503005 h 1122274"/>
              <a:gd name="csX4" fmla="*/ 185311 w 1316175"/>
              <a:gd name="csY4" fmla="*/ 577298 h 1122274"/>
              <a:gd name="csX5" fmla="*/ 185311 w 1316175"/>
              <a:gd name="csY5" fmla="*/ 415357 h 1122274"/>
              <a:gd name="csX6" fmla="*/ 92654 w 1316175"/>
              <a:gd name="csY6" fmla="*/ 592086 h 1122274"/>
              <a:gd name="csX7" fmla="*/ 0 w 1316175"/>
              <a:gd name="csY7" fmla="*/ 768816 h 1122274"/>
              <a:gd name="csX8" fmla="*/ 92654 w 1316175"/>
              <a:gd name="csY8" fmla="*/ 945545 h 1122274"/>
              <a:gd name="csX9" fmla="*/ 185311 w 1316175"/>
              <a:gd name="csY9" fmla="*/ 1122275 h 1122274"/>
              <a:gd name="csX10" fmla="*/ 185311 w 1316175"/>
              <a:gd name="csY10" fmla="*/ 954059 h 1122274"/>
              <a:gd name="csX11" fmla="*/ 388723 w 1316175"/>
              <a:gd name="csY11" fmla="*/ 929593 h 1122274"/>
              <a:gd name="csX12" fmla="*/ 1316176 w 1316175"/>
              <a:gd name="csY12" fmla="*/ 149 h 1122274"/>
              <a:gd name="csX13" fmla="*/ 1316176 w 1316175"/>
              <a:gd name="csY13" fmla="*/ 149 h 1122274"/>
              <a:gd name="csX14" fmla="*/ 388633 w 1316175"/>
              <a:gd name="csY14" fmla="*/ 924396 h 1122274"/>
              <a:gd name="csX15" fmla="*/ 388543 w 1316175"/>
              <a:gd name="csY15" fmla="*/ 916867 h 1122274"/>
              <a:gd name="csX16" fmla="*/ 388633 w 1316175"/>
              <a:gd name="csY16" fmla="*/ 908533 h 1122274"/>
              <a:gd name="csX17" fmla="*/ 388633 w 1316175"/>
              <a:gd name="csY17" fmla="*/ 924307 h 11222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1316175" h="1122274">
                <a:moveTo>
                  <a:pt x="1316086" y="59"/>
                </a:moveTo>
                <a:cubicBezTo>
                  <a:pt x="1204165" y="-1195"/>
                  <a:pt x="1096724" y="17534"/>
                  <a:pt x="997259" y="53023"/>
                </a:cubicBezTo>
                <a:cubicBezTo>
                  <a:pt x="936055" y="74892"/>
                  <a:pt x="883992" y="117551"/>
                  <a:pt x="851016" y="173474"/>
                </a:cubicBezTo>
                <a:cubicBezTo>
                  <a:pt x="766336" y="316955"/>
                  <a:pt x="639182" y="432563"/>
                  <a:pt x="487024" y="503005"/>
                </a:cubicBezTo>
                <a:cubicBezTo>
                  <a:pt x="394369" y="545841"/>
                  <a:pt x="292483" y="571922"/>
                  <a:pt x="185311" y="577298"/>
                </a:cubicBezTo>
                <a:lnTo>
                  <a:pt x="185311" y="415357"/>
                </a:lnTo>
                <a:lnTo>
                  <a:pt x="92654" y="592086"/>
                </a:lnTo>
                <a:lnTo>
                  <a:pt x="0" y="768816"/>
                </a:lnTo>
                <a:lnTo>
                  <a:pt x="92654" y="945545"/>
                </a:lnTo>
                <a:lnTo>
                  <a:pt x="185311" y="1122275"/>
                </a:lnTo>
                <a:lnTo>
                  <a:pt x="185311" y="954059"/>
                </a:lnTo>
                <a:cubicBezTo>
                  <a:pt x="254758" y="951639"/>
                  <a:pt x="322682" y="943395"/>
                  <a:pt x="388723" y="929593"/>
                </a:cubicBezTo>
                <a:cubicBezTo>
                  <a:pt x="853436" y="832536"/>
                  <a:pt x="1220026" y="465184"/>
                  <a:pt x="1316176" y="149"/>
                </a:cubicBezTo>
                <a:cubicBezTo>
                  <a:pt x="1316176" y="149"/>
                  <a:pt x="1316176" y="149"/>
                  <a:pt x="1316176" y="149"/>
                </a:cubicBezTo>
                <a:close/>
                <a:moveTo>
                  <a:pt x="388633" y="924396"/>
                </a:moveTo>
                <a:cubicBezTo>
                  <a:pt x="388633" y="921887"/>
                  <a:pt x="388543" y="919377"/>
                  <a:pt x="388543" y="916867"/>
                </a:cubicBezTo>
                <a:cubicBezTo>
                  <a:pt x="388543" y="914089"/>
                  <a:pt x="388633" y="911310"/>
                  <a:pt x="388633" y="908533"/>
                </a:cubicBezTo>
                <a:cubicBezTo>
                  <a:pt x="388633" y="913820"/>
                  <a:pt x="388633" y="919018"/>
                  <a:pt x="388633" y="924307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2" name="Forme libre 11">
            <a:extLst>
              <a:ext uri="{FF2B5EF4-FFF2-40B4-BE49-F238E27FC236}">
                <a16:creationId xmlns:a16="http://schemas.microsoft.com/office/drawing/2014/main" id="{1AE86B76-49BA-DF27-8F95-81F4B6D4CAE3}"/>
              </a:ext>
            </a:extLst>
          </p:cNvPr>
          <p:cNvSpPr/>
          <p:nvPr/>
        </p:nvSpPr>
        <p:spPr>
          <a:xfrm>
            <a:off x="4923286" y="2073236"/>
            <a:ext cx="1307037" cy="1113043"/>
          </a:xfrm>
          <a:custGeom>
            <a:avLst/>
            <a:gdLst>
              <a:gd name="csX0" fmla="*/ 1214471 w 1307037"/>
              <a:gd name="csY0" fmla="*/ 176729 h 1113043"/>
              <a:gd name="csX1" fmla="*/ 1121815 w 1307037"/>
              <a:gd name="csY1" fmla="*/ 0 h 1113043"/>
              <a:gd name="csX2" fmla="*/ 1121815 w 1307037"/>
              <a:gd name="csY2" fmla="*/ 159431 h 1113043"/>
              <a:gd name="csX3" fmla="*/ 927453 w 1307037"/>
              <a:gd name="csY3" fmla="*/ 183541 h 1113043"/>
              <a:gd name="csX4" fmla="*/ 0 w 1307037"/>
              <a:gd name="csY4" fmla="*/ 1112985 h 1113043"/>
              <a:gd name="csX5" fmla="*/ 0 w 1307037"/>
              <a:gd name="csY5" fmla="*/ 1112985 h 1113043"/>
              <a:gd name="csX6" fmla="*/ 318830 w 1307037"/>
              <a:gd name="csY6" fmla="*/ 1060018 h 1113043"/>
              <a:gd name="csX7" fmla="*/ 465072 w 1307037"/>
              <a:gd name="csY7" fmla="*/ 939570 h 1113043"/>
              <a:gd name="csX8" fmla="*/ 829063 w 1307037"/>
              <a:gd name="csY8" fmla="*/ 610039 h 1113043"/>
              <a:gd name="csX9" fmla="*/ 1121727 w 1307037"/>
              <a:gd name="csY9" fmla="*/ 536192 h 1113043"/>
              <a:gd name="csX10" fmla="*/ 1121727 w 1307037"/>
              <a:gd name="csY10" fmla="*/ 706828 h 1113043"/>
              <a:gd name="csX11" fmla="*/ 1214381 w 1307037"/>
              <a:gd name="csY11" fmla="*/ 530099 h 1113043"/>
              <a:gd name="csX12" fmla="*/ 1307038 w 1307037"/>
              <a:gd name="csY12" fmla="*/ 353369 h 1113043"/>
              <a:gd name="csX13" fmla="*/ 1214381 w 1307037"/>
              <a:gd name="csY13" fmla="*/ 176640 h 1113043"/>
              <a:gd name="csX14" fmla="*/ 927543 w 1307037"/>
              <a:gd name="csY14" fmla="*/ 204510 h 1113043"/>
              <a:gd name="csX15" fmla="*/ 927543 w 1307037"/>
              <a:gd name="csY15" fmla="*/ 188737 h 1113043"/>
              <a:gd name="csX16" fmla="*/ 927633 w 1307037"/>
              <a:gd name="csY16" fmla="*/ 196266 h 1113043"/>
              <a:gd name="csX17" fmla="*/ 927543 w 1307037"/>
              <a:gd name="csY17" fmla="*/ 204510 h 111304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1307037" h="1113043">
                <a:moveTo>
                  <a:pt x="1214471" y="176729"/>
                </a:moveTo>
                <a:lnTo>
                  <a:pt x="1121815" y="0"/>
                </a:lnTo>
                <a:lnTo>
                  <a:pt x="1121815" y="159431"/>
                </a:lnTo>
                <a:cubicBezTo>
                  <a:pt x="1055505" y="162210"/>
                  <a:pt x="990538" y="170365"/>
                  <a:pt x="927453" y="183541"/>
                </a:cubicBezTo>
                <a:cubicBezTo>
                  <a:pt x="462742" y="280597"/>
                  <a:pt x="96150" y="647948"/>
                  <a:pt x="0" y="1112985"/>
                </a:cubicBezTo>
                <a:cubicBezTo>
                  <a:pt x="0" y="1112985"/>
                  <a:pt x="0" y="1112985"/>
                  <a:pt x="0" y="1112985"/>
                </a:cubicBezTo>
                <a:cubicBezTo>
                  <a:pt x="111922" y="1114238"/>
                  <a:pt x="219363" y="1095509"/>
                  <a:pt x="318830" y="1060018"/>
                </a:cubicBezTo>
                <a:cubicBezTo>
                  <a:pt x="380033" y="1038151"/>
                  <a:pt x="432094" y="995492"/>
                  <a:pt x="465072" y="939570"/>
                </a:cubicBezTo>
                <a:cubicBezTo>
                  <a:pt x="549752" y="796089"/>
                  <a:pt x="676907" y="680481"/>
                  <a:pt x="829063" y="610039"/>
                </a:cubicBezTo>
                <a:cubicBezTo>
                  <a:pt x="919030" y="568366"/>
                  <a:pt x="1017869" y="542645"/>
                  <a:pt x="1121727" y="536192"/>
                </a:cubicBezTo>
                <a:lnTo>
                  <a:pt x="1121727" y="706828"/>
                </a:lnTo>
                <a:lnTo>
                  <a:pt x="1214381" y="530099"/>
                </a:lnTo>
                <a:lnTo>
                  <a:pt x="1307038" y="353369"/>
                </a:lnTo>
                <a:lnTo>
                  <a:pt x="1214381" y="176640"/>
                </a:lnTo>
                <a:close/>
                <a:moveTo>
                  <a:pt x="927543" y="204510"/>
                </a:moveTo>
                <a:cubicBezTo>
                  <a:pt x="927543" y="199224"/>
                  <a:pt x="927543" y="194025"/>
                  <a:pt x="927543" y="188737"/>
                </a:cubicBezTo>
                <a:cubicBezTo>
                  <a:pt x="927543" y="191247"/>
                  <a:pt x="927633" y="193756"/>
                  <a:pt x="927633" y="196266"/>
                </a:cubicBezTo>
                <a:cubicBezTo>
                  <a:pt x="927633" y="199045"/>
                  <a:pt x="927543" y="201731"/>
                  <a:pt x="927543" y="20451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3" name="Forme libre 12">
            <a:extLst>
              <a:ext uri="{FF2B5EF4-FFF2-40B4-BE49-F238E27FC236}">
                <a16:creationId xmlns:a16="http://schemas.microsoft.com/office/drawing/2014/main" id="{0045CC5A-2F1D-4548-C9D0-B40DC75F610B}"/>
              </a:ext>
            </a:extLst>
          </p:cNvPr>
          <p:cNvSpPr/>
          <p:nvPr/>
        </p:nvSpPr>
        <p:spPr>
          <a:xfrm>
            <a:off x="4731165" y="3294480"/>
            <a:ext cx="1119661" cy="1306653"/>
          </a:xfrm>
          <a:custGeom>
            <a:avLst/>
            <a:gdLst>
              <a:gd name="csX0" fmla="*/ 1067334 w 1119661"/>
              <a:gd name="csY0" fmla="*/ 987699 h 1306653"/>
              <a:gd name="csX1" fmla="*/ 947167 w 1119661"/>
              <a:gd name="csY1" fmla="*/ 841170 h 1306653"/>
              <a:gd name="csX2" fmla="*/ 618392 w 1119661"/>
              <a:gd name="csY2" fmla="*/ 476419 h 1306653"/>
              <a:gd name="csX3" fmla="*/ 545361 w 1119661"/>
              <a:gd name="csY3" fmla="*/ 185335 h 1306653"/>
              <a:gd name="csX4" fmla="*/ 706835 w 1119661"/>
              <a:gd name="csY4" fmla="*/ 185335 h 1306653"/>
              <a:gd name="csX5" fmla="*/ 530126 w 1119661"/>
              <a:gd name="csY5" fmla="*/ 92667 h 1306653"/>
              <a:gd name="csX6" fmla="*/ 353417 w 1119661"/>
              <a:gd name="csY6" fmla="*/ 0 h 1306653"/>
              <a:gd name="csX7" fmla="*/ 176709 w 1119661"/>
              <a:gd name="csY7" fmla="*/ 92667 h 1306653"/>
              <a:gd name="csX8" fmla="*/ 0 w 1119661"/>
              <a:gd name="csY8" fmla="*/ 185335 h 1306653"/>
              <a:gd name="csX9" fmla="*/ 168555 w 1119661"/>
              <a:gd name="csY9" fmla="*/ 185335 h 1306653"/>
              <a:gd name="csX10" fmla="*/ 192121 w 1119661"/>
              <a:gd name="csY10" fmla="*/ 377209 h 1306653"/>
              <a:gd name="csX11" fmla="*/ 1119574 w 1119661"/>
              <a:gd name="csY11" fmla="*/ 1306653 h 1306653"/>
              <a:gd name="csX12" fmla="*/ 1119574 w 1119661"/>
              <a:gd name="csY12" fmla="*/ 1306653 h 1306653"/>
              <a:gd name="csX13" fmla="*/ 1067244 w 1119661"/>
              <a:gd name="csY13" fmla="*/ 987699 h 1306653"/>
              <a:gd name="csX14" fmla="*/ 196781 w 1119661"/>
              <a:gd name="csY14" fmla="*/ 377209 h 1306653"/>
              <a:gd name="csX15" fmla="*/ 203053 w 1119661"/>
              <a:gd name="csY15" fmla="*/ 377209 h 1306653"/>
              <a:gd name="csX16" fmla="*/ 212283 w 1119661"/>
              <a:gd name="csY16" fmla="*/ 377389 h 1306653"/>
              <a:gd name="csX17" fmla="*/ 196781 w 1119661"/>
              <a:gd name="csY17" fmla="*/ 377389 h 130665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1119661" h="1306653">
                <a:moveTo>
                  <a:pt x="1067334" y="987699"/>
                </a:moveTo>
                <a:cubicBezTo>
                  <a:pt x="1045647" y="926488"/>
                  <a:pt x="1003083" y="874329"/>
                  <a:pt x="947167" y="841170"/>
                </a:cubicBezTo>
                <a:cubicBezTo>
                  <a:pt x="803882" y="756121"/>
                  <a:pt x="688467" y="628772"/>
                  <a:pt x="618392" y="476419"/>
                </a:cubicBezTo>
                <a:cubicBezTo>
                  <a:pt x="577171" y="386889"/>
                  <a:pt x="551723" y="288666"/>
                  <a:pt x="545361" y="185335"/>
                </a:cubicBezTo>
                <a:lnTo>
                  <a:pt x="706835" y="185335"/>
                </a:lnTo>
                <a:lnTo>
                  <a:pt x="530126" y="92667"/>
                </a:lnTo>
                <a:lnTo>
                  <a:pt x="353417" y="0"/>
                </a:lnTo>
                <a:lnTo>
                  <a:pt x="176709" y="92667"/>
                </a:lnTo>
                <a:lnTo>
                  <a:pt x="0" y="185335"/>
                </a:lnTo>
                <a:lnTo>
                  <a:pt x="168555" y="185335"/>
                </a:lnTo>
                <a:cubicBezTo>
                  <a:pt x="171333" y="250757"/>
                  <a:pt x="179218" y="314835"/>
                  <a:pt x="192121" y="377209"/>
                </a:cubicBezTo>
                <a:cubicBezTo>
                  <a:pt x="288271" y="842334"/>
                  <a:pt x="654863" y="1209597"/>
                  <a:pt x="1119574" y="1306653"/>
                </a:cubicBezTo>
                <a:cubicBezTo>
                  <a:pt x="1119574" y="1306653"/>
                  <a:pt x="1119574" y="1306653"/>
                  <a:pt x="1119574" y="1306653"/>
                </a:cubicBezTo>
                <a:cubicBezTo>
                  <a:pt x="1121099" y="1194629"/>
                  <a:pt x="1102460" y="1087175"/>
                  <a:pt x="1067244" y="987699"/>
                </a:cubicBezTo>
                <a:close/>
                <a:moveTo>
                  <a:pt x="196781" y="377209"/>
                </a:moveTo>
                <a:cubicBezTo>
                  <a:pt x="198842" y="377209"/>
                  <a:pt x="200992" y="377209"/>
                  <a:pt x="203053" y="377209"/>
                </a:cubicBezTo>
                <a:cubicBezTo>
                  <a:pt x="206190" y="377209"/>
                  <a:pt x="209238" y="377299"/>
                  <a:pt x="212283" y="377389"/>
                </a:cubicBezTo>
                <a:cubicBezTo>
                  <a:pt x="207087" y="377389"/>
                  <a:pt x="201979" y="377299"/>
                  <a:pt x="196781" y="37738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4" name="Forme libre 13">
            <a:extLst>
              <a:ext uri="{FF2B5EF4-FFF2-40B4-BE49-F238E27FC236}">
                <a16:creationId xmlns:a16="http://schemas.microsoft.com/office/drawing/2014/main" id="{7FEB344D-F773-DA9A-4786-6DC969B9652E}"/>
              </a:ext>
            </a:extLst>
          </p:cNvPr>
          <p:cNvSpPr/>
          <p:nvPr/>
        </p:nvSpPr>
        <p:spPr>
          <a:xfrm>
            <a:off x="6341083" y="2256866"/>
            <a:ext cx="1110702" cy="1315971"/>
          </a:xfrm>
          <a:custGeom>
            <a:avLst/>
            <a:gdLst>
              <a:gd name="csX0" fmla="*/ 951467 w 1110702"/>
              <a:gd name="csY0" fmla="*/ 1130460 h 1315971"/>
              <a:gd name="csX1" fmla="*/ 927540 w 1110702"/>
              <a:gd name="csY1" fmla="*/ 929444 h 1315971"/>
              <a:gd name="csX2" fmla="*/ 86 w 1110702"/>
              <a:gd name="csY2" fmla="*/ 0 h 1315971"/>
              <a:gd name="csX3" fmla="*/ 86 w 1110702"/>
              <a:gd name="csY3" fmla="*/ 0 h 1315971"/>
              <a:gd name="csX4" fmla="*/ 52419 w 1110702"/>
              <a:gd name="csY4" fmla="*/ 319044 h 1315971"/>
              <a:gd name="csX5" fmla="*/ 172584 w 1110702"/>
              <a:gd name="csY5" fmla="*/ 465573 h 1315971"/>
              <a:gd name="csX6" fmla="*/ 501361 w 1110702"/>
              <a:gd name="csY6" fmla="*/ 830324 h 1315971"/>
              <a:gd name="csX7" fmla="*/ 574930 w 1110702"/>
              <a:gd name="csY7" fmla="*/ 1130639 h 1315971"/>
              <a:gd name="csX8" fmla="*/ 403865 w 1110702"/>
              <a:gd name="csY8" fmla="*/ 1130639 h 1315971"/>
              <a:gd name="csX9" fmla="*/ 580574 w 1110702"/>
              <a:gd name="csY9" fmla="*/ 1223307 h 1315971"/>
              <a:gd name="csX10" fmla="*/ 757283 w 1110702"/>
              <a:gd name="csY10" fmla="*/ 1315972 h 1315971"/>
              <a:gd name="csX11" fmla="*/ 933991 w 1110702"/>
              <a:gd name="csY11" fmla="*/ 1223307 h 1315971"/>
              <a:gd name="csX12" fmla="*/ 1110702 w 1110702"/>
              <a:gd name="csY12" fmla="*/ 1130639 h 1315971"/>
              <a:gd name="csX13" fmla="*/ 951556 w 1110702"/>
              <a:gd name="csY13" fmla="*/ 1130639 h 1315971"/>
              <a:gd name="csX14" fmla="*/ 916697 w 1110702"/>
              <a:gd name="csY14" fmla="*/ 929534 h 1315971"/>
              <a:gd name="csX15" fmla="*/ 907378 w 1110702"/>
              <a:gd name="csY15" fmla="*/ 929354 h 1315971"/>
              <a:gd name="csX16" fmla="*/ 922969 w 1110702"/>
              <a:gd name="csY16" fmla="*/ 929354 h 1315971"/>
              <a:gd name="csX17" fmla="*/ 916697 w 1110702"/>
              <a:gd name="csY17" fmla="*/ 929354 h 13159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1110702" h="1315971">
                <a:moveTo>
                  <a:pt x="951467" y="1130460"/>
                </a:moveTo>
                <a:cubicBezTo>
                  <a:pt x="949137" y="1061812"/>
                  <a:pt x="940981" y="994687"/>
                  <a:pt x="927540" y="929444"/>
                </a:cubicBezTo>
                <a:cubicBezTo>
                  <a:pt x="831389" y="464317"/>
                  <a:pt x="464800" y="97056"/>
                  <a:pt x="86" y="0"/>
                </a:cubicBezTo>
                <a:lnTo>
                  <a:pt x="86" y="0"/>
                </a:lnTo>
                <a:cubicBezTo>
                  <a:pt x="-1436" y="112024"/>
                  <a:pt x="17203" y="219478"/>
                  <a:pt x="52419" y="319044"/>
                </a:cubicBezTo>
                <a:cubicBezTo>
                  <a:pt x="74104" y="380255"/>
                  <a:pt x="116668" y="432414"/>
                  <a:pt x="172584" y="465573"/>
                </a:cubicBezTo>
                <a:cubicBezTo>
                  <a:pt x="315868" y="550622"/>
                  <a:pt x="431286" y="677971"/>
                  <a:pt x="501361" y="830324"/>
                </a:cubicBezTo>
                <a:cubicBezTo>
                  <a:pt x="543746" y="922543"/>
                  <a:pt x="569552" y="1023903"/>
                  <a:pt x="574930" y="1130639"/>
                </a:cubicBezTo>
                <a:lnTo>
                  <a:pt x="403865" y="1130639"/>
                </a:lnTo>
                <a:lnTo>
                  <a:pt x="580574" y="1223307"/>
                </a:lnTo>
                <a:lnTo>
                  <a:pt x="757283" y="1315972"/>
                </a:lnTo>
                <a:lnTo>
                  <a:pt x="933991" y="1223307"/>
                </a:lnTo>
                <a:lnTo>
                  <a:pt x="1110702" y="1130639"/>
                </a:lnTo>
                <a:lnTo>
                  <a:pt x="951556" y="1130639"/>
                </a:lnTo>
                <a:close/>
                <a:moveTo>
                  <a:pt x="916697" y="929534"/>
                </a:moveTo>
                <a:cubicBezTo>
                  <a:pt x="913562" y="929534"/>
                  <a:pt x="910515" y="929444"/>
                  <a:pt x="907378" y="929354"/>
                </a:cubicBezTo>
                <a:cubicBezTo>
                  <a:pt x="912576" y="929354"/>
                  <a:pt x="917774" y="929444"/>
                  <a:pt x="922969" y="929354"/>
                </a:cubicBezTo>
                <a:cubicBezTo>
                  <a:pt x="920909" y="929354"/>
                  <a:pt x="918758" y="929354"/>
                  <a:pt x="916697" y="929354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EAF1D52-6BBF-9D67-1C4D-5400F2853926}"/>
              </a:ext>
            </a:extLst>
          </p:cNvPr>
          <p:cNvGrpSpPr/>
          <p:nvPr/>
        </p:nvGrpSpPr>
        <p:grpSpPr>
          <a:xfrm>
            <a:off x="8664910" y="3981509"/>
            <a:ext cx="2926080" cy="1290153"/>
            <a:chOff x="8921977" y="4652338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A9CD915-A5BE-43DA-3B37-CD236BDEBEFF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7B4954C-565C-98EB-0D58-8AC8CE7BC3D5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FA16B91-DD70-645F-0025-A6577D394545}"/>
              </a:ext>
            </a:extLst>
          </p:cNvPr>
          <p:cNvGrpSpPr/>
          <p:nvPr/>
        </p:nvGrpSpPr>
        <p:grpSpPr>
          <a:xfrm>
            <a:off x="601008" y="3981509"/>
            <a:ext cx="2926080" cy="1290153"/>
            <a:chOff x="332936" y="4652338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ED2DFB4-60D1-81AD-01B0-6D77AD2B45B7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C8317C0-C4FF-207C-B7F4-423B4F171F6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9C77B57-818C-76D2-BEE3-9628BFCB7B0E}"/>
              </a:ext>
            </a:extLst>
          </p:cNvPr>
          <p:cNvGrpSpPr/>
          <p:nvPr/>
        </p:nvGrpSpPr>
        <p:grpSpPr>
          <a:xfrm>
            <a:off x="8664910" y="1611789"/>
            <a:ext cx="2926080" cy="1290153"/>
            <a:chOff x="8921977" y="1242150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EAFB990-9E44-67D3-AAD2-2F2F72C9675E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085216C-506F-1A17-1A6C-84C68388E96E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95DBBED-A8B2-2727-E6E0-B0571418F003}"/>
              </a:ext>
            </a:extLst>
          </p:cNvPr>
          <p:cNvGrpSpPr/>
          <p:nvPr/>
        </p:nvGrpSpPr>
        <p:grpSpPr>
          <a:xfrm>
            <a:off x="601008" y="1611789"/>
            <a:ext cx="2926080" cy="1290153"/>
            <a:chOff x="332936" y="2627766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769DBDD-F9D6-31B0-F56A-C3197CA2F07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92B72F7-4B79-35EB-A73E-B4E26907D79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42" name="Graphic 41" descr="Checkmark with solid fill">
            <a:extLst>
              <a:ext uri="{FF2B5EF4-FFF2-40B4-BE49-F238E27FC236}">
                <a16:creationId xmlns:a16="http://schemas.microsoft.com/office/drawing/2014/main" id="{2DF52AF2-5E1B-2549-FAD1-9F7D2FFD50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438979" y="1774217"/>
            <a:ext cx="731520" cy="731520"/>
          </a:xfrm>
          <a:prstGeom prst="rect">
            <a:avLst/>
          </a:prstGeom>
        </p:spPr>
      </p:pic>
      <p:pic>
        <p:nvPicPr>
          <p:cNvPr id="43" name="Graphic 42" descr="Flag with solid fill">
            <a:extLst>
              <a:ext uri="{FF2B5EF4-FFF2-40B4-BE49-F238E27FC236}">
                <a16:creationId xmlns:a16="http://schemas.microsoft.com/office/drawing/2014/main" id="{71892FD0-166E-9F72-F340-31B0D329CE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021499" y="1774217"/>
            <a:ext cx="731520" cy="731520"/>
          </a:xfrm>
          <a:prstGeom prst="rect">
            <a:avLst/>
          </a:prstGeom>
        </p:spPr>
      </p:pic>
      <p:pic>
        <p:nvPicPr>
          <p:cNvPr id="44" name="Graphic 43" descr="Tools with solid fill">
            <a:extLst>
              <a:ext uri="{FF2B5EF4-FFF2-40B4-BE49-F238E27FC236}">
                <a16:creationId xmlns:a16="http://schemas.microsoft.com/office/drawing/2014/main" id="{504B6B0B-E6DD-B589-67E7-62A2C735C2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021499" y="4352262"/>
            <a:ext cx="731520" cy="731520"/>
          </a:xfrm>
          <a:prstGeom prst="rect">
            <a:avLst/>
          </a:prstGeom>
        </p:spPr>
      </p:pic>
      <p:pic>
        <p:nvPicPr>
          <p:cNvPr id="45" name="Graphic 44" descr="Bullseye with solid fill">
            <a:extLst>
              <a:ext uri="{FF2B5EF4-FFF2-40B4-BE49-F238E27FC236}">
                <a16:creationId xmlns:a16="http://schemas.microsoft.com/office/drawing/2014/main" id="{2A4B478F-3810-A882-7103-B021D1F9D05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438979" y="4352262"/>
            <a:ext cx="7315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017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9536</TotalTime>
  <Words>384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4-Step Cycle Workflow – Slide Template</vt:lpstr>
      <vt:lpstr>4-Step Cycle Workflow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Cycle Workflow</dc:title>
  <dc:creator>PresentationGO.com</dc:creator>
  <dc:description>© Copyright PresentationGO.com - Do not distribute or sale without written permission.</dc:description>
  <cp:lastModifiedBy>Christophe Barroche</cp:lastModifiedBy>
  <cp:revision>57</cp:revision>
  <dcterms:created xsi:type="dcterms:W3CDTF">2014-11-26T05:14:11Z</dcterms:created>
  <dcterms:modified xsi:type="dcterms:W3CDTF">2025-12-12T18:34:53Z</dcterms:modified>
  <cp:category>Charts &amp; Diagrams</cp:category>
</cp:coreProperties>
</file>