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8" r:id="rId4"/>
    <p:sldId id="39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82DA"/>
    <a:srgbClr val="CEBA8B"/>
    <a:srgbClr val="EBE3D1"/>
    <a:srgbClr val="F595A6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31589-7B88-00E4-D727-E4FC54D1D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AAC772-7F8D-5E8D-2A1C-A3D50BE93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CC316C-5B3D-1FC8-33FA-1A6B363F5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44611-B778-E25D-0CC2-6B6BF5D8AF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374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69785-F4E7-1A95-2880-0BDAF96D3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E8685A-6FB7-BF1A-3079-06F417031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05B9E4-6B46-55A3-34DC-D7F6B51FC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9F9DE-4B4E-212D-46B0-85C4D1EE6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58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9C3B3-B682-C79E-B6D4-AEDD4A663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68F59D3-76E4-41CF-7E42-7F3170BF5B56}"/>
              </a:ext>
            </a:extLst>
          </p:cNvPr>
          <p:cNvSpPr/>
          <p:nvPr/>
        </p:nvSpPr>
        <p:spPr>
          <a:xfrm>
            <a:off x="5191397" y="1358206"/>
            <a:ext cx="1809026" cy="1606678"/>
          </a:xfrm>
          <a:custGeom>
            <a:avLst/>
            <a:gdLst>
              <a:gd name="csX0" fmla="*/ 904513 w 1809026"/>
              <a:gd name="csY0" fmla="*/ 0 h 1606678"/>
              <a:gd name="csX1" fmla="*/ 1809026 w 1809026"/>
              <a:gd name="csY1" fmla="*/ 905256 h 1606678"/>
              <a:gd name="csX2" fmla="*/ 1544101 w 1809026"/>
              <a:gd name="csY2" fmla="*/ 1545369 h 1606678"/>
              <a:gd name="csX3" fmla="*/ 1469854 w 1809026"/>
              <a:gd name="csY3" fmla="*/ 1606678 h 1606678"/>
              <a:gd name="csX4" fmla="*/ 1307897 w 1809026"/>
              <a:gd name="csY4" fmla="*/ 1518699 h 1606678"/>
              <a:gd name="csX5" fmla="*/ 904512 w 1809026"/>
              <a:gd name="csY5" fmla="*/ 1437192 h 1606678"/>
              <a:gd name="csX6" fmla="*/ 501128 w 1809026"/>
              <a:gd name="csY6" fmla="*/ 1518699 h 1606678"/>
              <a:gd name="csX7" fmla="*/ 339172 w 1809026"/>
              <a:gd name="csY7" fmla="*/ 1606678 h 1606678"/>
              <a:gd name="csX8" fmla="*/ 264926 w 1809026"/>
              <a:gd name="csY8" fmla="*/ 1545369 h 1606678"/>
              <a:gd name="csX9" fmla="*/ 0 w 1809026"/>
              <a:gd name="csY9" fmla="*/ 905256 h 1606678"/>
              <a:gd name="csX10" fmla="*/ 904513 w 1809026"/>
              <a:gd name="csY10" fmla="*/ 0 h 1606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09026" h="1606678">
                <a:moveTo>
                  <a:pt x="904513" y="0"/>
                </a:moveTo>
                <a:cubicBezTo>
                  <a:pt x="1404062" y="0"/>
                  <a:pt x="1809026" y="405297"/>
                  <a:pt x="1809026" y="905256"/>
                </a:cubicBezTo>
                <a:cubicBezTo>
                  <a:pt x="1809026" y="1155236"/>
                  <a:pt x="1707785" y="1381550"/>
                  <a:pt x="1544101" y="1545369"/>
                </a:cubicBezTo>
                <a:lnTo>
                  <a:pt x="1469854" y="1606678"/>
                </a:lnTo>
                <a:lnTo>
                  <a:pt x="1307897" y="1518699"/>
                </a:lnTo>
                <a:cubicBezTo>
                  <a:pt x="1183912" y="1466215"/>
                  <a:pt x="1047599" y="1437192"/>
                  <a:pt x="904512" y="1437192"/>
                </a:cubicBezTo>
                <a:cubicBezTo>
                  <a:pt x="761426" y="1437192"/>
                  <a:pt x="625112" y="1466215"/>
                  <a:pt x="501128" y="1518699"/>
                </a:cubicBezTo>
                <a:lnTo>
                  <a:pt x="339172" y="1606678"/>
                </a:lnTo>
                <a:lnTo>
                  <a:pt x="264926" y="1545369"/>
                </a:lnTo>
                <a:cubicBezTo>
                  <a:pt x="101241" y="1381550"/>
                  <a:pt x="0" y="1155236"/>
                  <a:pt x="0" y="905256"/>
                </a:cubicBezTo>
                <a:cubicBezTo>
                  <a:pt x="0" y="405297"/>
                  <a:pt x="404964" y="0"/>
                  <a:pt x="904513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5493582-A2C1-14EE-620C-C151E22510FD}"/>
              </a:ext>
            </a:extLst>
          </p:cNvPr>
          <p:cNvSpPr/>
          <p:nvPr/>
        </p:nvSpPr>
        <p:spPr>
          <a:xfrm>
            <a:off x="3845022" y="3689193"/>
            <a:ext cx="1792930" cy="1810512"/>
          </a:xfrm>
          <a:custGeom>
            <a:avLst/>
            <a:gdLst>
              <a:gd name="csX0" fmla="*/ 904513 w 1792930"/>
              <a:gd name="csY0" fmla="*/ 0 h 1810512"/>
              <a:gd name="csX1" fmla="*/ 1173488 w 1792930"/>
              <a:gd name="csY1" fmla="*/ 40699 h 1810512"/>
              <a:gd name="csX2" fmla="*/ 1218905 w 1792930"/>
              <a:gd name="csY2" fmla="*/ 57335 h 1810512"/>
              <a:gd name="csX3" fmla="*/ 1214563 w 1792930"/>
              <a:gd name="csY3" fmla="*/ 143382 h 1810512"/>
              <a:gd name="csX4" fmla="*/ 1756914 w 1792930"/>
              <a:gd name="csY4" fmla="*/ 1055378 h 1810512"/>
              <a:gd name="csX5" fmla="*/ 1792930 w 1792930"/>
              <a:gd name="csY5" fmla="*/ 1072742 h 1810512"/>
              <a:gd name="csX6" fmla="*/ 1790650 w 1792930"/>
              <a:gd name="csY6" fmla="*/ 1087697 h 1810512"/>
              <a:gd name="csX7" fmla="*/ 904513 w 1792930"/>
              <a:gd name="csY7" fmla="*/ 1810512 h 1810512"/>
              <a:gd name="csX8" fmla="*/ 0 w 1792930"/>
              <a:gd name="csY8" fmla="*/ 905256 h 1810512"/>
              <a:gd name="csX9" fmla="*/ 904513 w 1792930"/>
              <a:gd name="csY9" fmla="*/ 0 h 1810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792930" h="1810512">
                <a:moveTo>
                  <a:pt x="904513" y="0"/>
                </a:moveTo>
                <a:cubicBezTo>
                  <a:pt x="998179" y="0"/>
                  <a:pt x="1088519" y="14249"/>
                  <a:pt x="1173488" y="40699"/>
                </a:cubicBezTo>
                <a:lnTo>
                  <a:pt x="1218905" y="57335"/>
                </a:lnTo>
                <a:lnTo>
                  <a:pt x="1214563" y="143382"/>
                </a:lnTo>
                <a:cubicBezTo>
                  <a:pt x="1214563" y="537194"/>
                  <a:pt x="1433866" y="879743"/>
                  <a:pt x="1756914" y="1055378"/>
                </a:cubicBezTo>
                <a:lnTo>
                  <a:pt x="1792930" y="1072742"/>
                </a:lnTo>
                <a:lnTo>
                  <a:pt x="1790650" y="1087697"/>
                </a:lnTo>
                <a:cubicBezTo>
                  <a:pt x="1706307" y="1500207"/>
                  <a:pt x="1341619" y="1810512"/>
                  <a:pt x="904513" y="1810512"/>
                </a:cubicBezTo>
                <a:cubicBezTo>
                  <a:pt x="404964" y="1810512"/>
                  <a:pt x="0" y="1405215"/>
                  <a:pt x="0" y="905256"/>
                </a:cubicBezTo>
                <a:cubicBezTo>
                  <a:pt x="0" y="405297"/>
                  <a:pt x="404964" y="0"/>
                  <a:pt x="904513" y="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F1D9DEA-77ED-1835-AA90-90DE3CA29B32}"/>
              </a:ext>
            </a:extLst>
          </p:cNvPr>
          <p:cNvSpPr/>
          <p:nvPr/>
        </p:nvSpPr>
        <p:spPr>
          <a:xfrm>
            <a:off x="6554023" y="3689282"/>
            <a:ext cx="1792955" cy="1810512"/>
          </a:xfrm>
          <a:custGeom>
            <a:avLst/>
            <a:gdLst>
              <a:gd name="csX0" fmla="*/ 888442 w 1792955"/>
              <a:gd name="csY0" fmla="*/ 0 h 1810512"/>
              <a:gd name="csX1" fmla="*/ 1792955 w 1792955"/>
              <a:gd name="csY1" fmla="*/ 905256 h 1810512"/>
              <a:gd name="csX2" fmla="*/ 888442 w 1792955"/>
              <a:gd name="csY2" fmla="*/ 1810512 h 1810512"/>
              <a:gd name="csX3" fmla="*/ 2306 w 1792955"/>
              <a:gd name="csY3" fmla="*/ 1087697 h 1810512"/>
              <a:gd name="csX4" fmla="*/ 0 w 1792955"/>
              <a:gd name="csY4" fmla="*/ 1072578 h 1810512"/>
              <a:gd name="csX5" fmla="*/ 35861 w 1792955"/>
              <a:gd name="csY5" fmla="*/ 1055289 h 1810512"/>
              <a:gd name="csX6" fmla="*/ 578212 w 1792955"/>
              <a:gd name="csY6" fmla="*/ 143293 h 1810512"/>
              <a:gd name="csX7" fmla="*/ 573878 w 1792955"/>
              <a:gd name="csY7" fmla="*/ 57398 h 1810512"/>
              <a:gd name="csX8" fmla="*/ 619468 w 1792955"/>
              <a:gd name="csY8" fmla="*/ 40699 h 1810512"/>
              <a:gd name="csX9" fmla="*/ 888442 w 1792955"/>
              <a:gd name="csY9" fmla="*/ 0 h 1810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792955" h="1810512">
                <a:moveTo>
                  <a:pt x="888442" y="0"/>
                </a:moveTo>
                <a:cubicBezTo>
                  <a:pt x="1387991" y="0"/>
                  <a:pt x="1792955" y="405297"/>
                  <a:pt x="1792955" y="905256"/>
                </a:cubicBezTo>
                <a:cubicBezTo>
                  <a:pt x="1792955" y="1405215"/>
                  <a:pt x="1387991" y="1810512"/>
                  <a:pt x="888442" y="1810512"/>
                </a:cubicBezTo>
                <a:cubicBezTo>
                  <a:pt x="451337" y="1810512"/>
                  <a:pt x="86648" y="1500207"/>
                  <a:pt x="2306" y="1087697"/>
                </a:cubicBezTo>
                <a:lnTo>
                  <a:pt x="0" y="1072578"/>
                </a:lnTo>
                <a:lnTo>
                  <a:pt x="35861" y="1055289"/>
                </a:lnTo>
                <a:cubicBezTo>
                  <a:pt x="358910" y="879654"/>
                  <a:pt x="578212" y="537105"/>
                  <a:pt x="578212" y="143293"/>
                </a:cubicBezTo>
                <a:lnTo>
                  <a:pt x="573878" y="57398"/>
                </a:lnTo>
                <a:lnTo>
                  <a:pt x="619468" y="40699"/>
                </a:lnTo>
                <a:cubicBezTo>
                  <a:pt x="704437" y="14249"/>
                  <a:pt x="794777" y="0"/>
                  <a:pt x="888442" y="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F178F-EFB1-E12D-6EC3-9C61C94C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Cycle Workflow – Slide Template</a:t>
            </a: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25BBF3E6-C228-3256-57D1-5903077AFA50}"/>
              </a:ext>
            </a:extLst>
          </p:cNvPr>
          <p:cNvSpPr/>
          <p:nvPr/>
        </p:nvSpPr>
        <p:spPr>
          <a:xfrm>
            <a:off x="5929954" y="3703728"/>
            <a:ext cx="1363220" cy="1567985"/>
          </a:xfrm>
          <a:custGeom>
            <a:avLst/>
            <a:gdLst>
              <a:gd name="csX0" fmla="*/ 1357576 w 1363220"/>
              <a:gd name="csY0" fmla="*/ 90 h 1567985"/>
              <a:gd name="csX1" fmla="*/ 1056758 w 1363220"/>
              <a:gd name="csY1" fmla="*/ 109874 h 1567985"/>
              <a:gd name="csX2" fmla="*/ 980053 w 1363220"/>
              <a:gd name="csY2" fmla="*/ 225036 h 1567985"/>
              <a:gd name="csX3" fmla="*/ 611761 w 1363220"/>
              <a:gd name="csY3" fmla="*/ 807473 h 1567985"/>
              <a:gd name="csX4" fmla="*/ 230833 w 1363220"/>
              <a:gd name="csY4" fmla="*/ 936793 h 1567985"/>
              <a:gd name="csX5" fmla="*/ 230833 w 1363220"/>
              <a:gd name="csY5" fmla="*/ 687204 h 1567985"/>
              <a:gd name="csX6" fmla="*/ 115415 w 1363220"/>
              <a:gd name="csY6" fmla="*/ 907398 h 1567985"/>
              <a:gd name="csX7" fmla="*/ 0 w 1363220"/>
              <a:gd name="csY7" fmla="*/ 1127594 h 1567985"/>
              <a:gd name="csX8" fmla="*/ 115415 w 1363220"/>
              <a:gd name="csY8" fmla="*/ 1347790 h 1567985"/>
              <a:gd name="csX9" fmla="*/ 230833 w 1363220"/>
              <a:gd name="csY9" fmla="*/ 1567985 h 1567985"/>
              <a:gd name="csX10" fmla="*/ 230833 w 1363220"/>
              <a:gd name="csY10" fmla="*/ 1314003 h 1567985"/>
              <a:gd name="csX11" fmla="*/ 664360 w 1363220"/>
              <a:gd name="csY11" fmla="*/ 1206908 h 1567985"/>
              <a:gd name="csX12" fmla="*/ 1363221 w 1363220"/>
              <a:gd name="csY12" fmla="*/ 118210 h 1567985"/>
              <a:gd name="csX13" fmla="*/ 1357397 w 1363220"/>
              <a:gd name="csY13" fmla="*/ 0 h 15679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63220" h="1567985">
                <a:moveTo>
                  <a:pt x="1357576" y="90"/>
                </a:moveTo>
                <a:cubicBezTo>
                  <a:pt x="1249507" y="18731"/>
                  <a:pt x="1148069" y="56550"/>
                  <a:pt x="1056758" y="109874"/>
                </a:cubicBezTo>
                <a:cubicBezTo>
                  <a:pt x="1014912" y="134340"/>
                  <a:pt x="986327" y="176909"/>
                  <a:pt x="980053" y="225036"/>
                </a:cubicBezTo>
                <a:cubicBezTo>
                  <a:pt x="948243" y="468890"/>
                  <a:pt x="809170" y="679406"/>
                  <a:pt x="611761" y="807473"/>
                </a:cubicBezTo>
                <a:cubicBezTo>
                  <a:pt x="500377" y="879797"/>
                  <a:pt x="370444" y="925770"/>
                  <a:pt x="230833" y="936793"/>
                </a:cubicBezTo>
                <a:lnTo>
                  <a:pt x="230833" y="687204"/>
                </a:lnTo>
                <a:lnTo>
                  <a:pt x="115415" y="907398"/>
                </a:lnTo>
                <a:lnTo>
                  <a:pt x="0" y="1127594"/>
                </a:lnTo>
                <a:lnTo>
                  <a:pt x="115415" y="1347790"/>
                </a:lnTo>
                <a:lnTo>
                  <a:pt x="230833" y="1567985"/>
                </a:lnTo>
                <a:lnTo>
                  <a:pt x="230833" y="1314003"/>
                </a:lnTo>
                <a:cubicBezTo>
                  <a:pt x="384781" y="1305759"/>
                  <a:pt x="531113" y="1268206"/>
                  <a:pt x="664360" y="1206908"/>
                </a:cubicBezTo>
                <a:cubicBezTo>
                  <a:pt x="1076382" y="1017451"/>
                  <a:pt x="1363221" y="600720"/>
                  <a:pt x="1363221" y="118210"/>
                </a:cubicBezTo>
                <a:cubicBezTo>
                  <a:pt x="1363221" y="78327"/>
                  <a:pt x="1361250" y="38896"/>
                  <a:pt x="135739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91836182-A000-42DB-B1DB-C93AD04FFCC2}"/>
              </a:ext>
            </a:extLst>
          </p:cNvPr>
          <p:cNvSpPr/>
          <p:nvPr/>
        </p:nvSpPr>
        <p:spPr>
          <a:xfrm>
            <a:off x="4845506" y="3113136"/>
            <a:ext cx="808541" cy="1797589"/>
          </a:xfrm>
          <a:custGeom>
            <a:avLst/>
            <a:gdLst>
              <a:gd name="csX0" fmla="*/ 747428 w 808541"/>
              <a:gd name="csY0" fmla="*/ 1357377 h 1797589"/>
              <a:gd name="csX1" fmla="*/ 430303 w 808541"/>
              <a:gd name="csY1" fmla="*/ 746262 h 1797589"/>
              <a:gd name="csX2" fmla="*/ 429406 w 808541"/>
              <a:gd name="csY2" fmla="*/ 708891 h 1797589"/>
              <a:gd name="csX3" fmla="*/ 534071 w 808541"/>
              <a:gd name="csY3" fmla="*/ 308380 h 1797589"/>
              <a:gd name="csX4" fmla="*/ 762751 w 808541"/>
              <a:gd name="csY4" fmla="*/ 440389 h 1797589"/>
              <a:gd name="csX5" fmla="*/ 629772 w 808541"/>
              <a:gd name="csY5" fmla="*/ 230322 h 1797589"/>
              <a:gd name="csX6" fmla="*/ 496792 w 808541"/>
              <a:gd name="csY6" fmla="*/ 20254 h 1797589"/>
              <a:gd name="csX7" fmla="*/ 248396 w 808541"/>
              <a:gd name="csY7" fmla="*/ 10126 h 1797589"/>
              <a:gd name="csX8" fmla="*/ 0 w 808541"/>
              <a:gd name="csY8" fmla="*/ 0 h 1797589"/>
              <a:gd name="csX9" fmla="*/ 208162 w 808541"/>
              <a:gd name="csY9" fmla="*/ 120179 h 1797589"/>
              <a:gd name="csX10" fmla="*/ 58874 w 808541"/>
              <a:gd name="csY10" fmla="*/ 590682 h 1797589"/>
              <a:gd name="csX11" fmla="*/ 53048 w 808541"/>
              <a:gd name="csY11" fmla="*/ 708891 h 1797589"/>
              <a:gd name="csX12" fmla="*/ 751908 w 808541"/>
              <a:gd name="csY12" fmla="*/ 1797590 h 1797589"/>
              <a:gd name="csX13" fmla="*/ 808542 w 808541"/>
              <a:gd name="csY13" fmla="*/ 1482039 h 1797589"/>
              <a:gd name="csX14" fmla="*/ 808542 w 808541"/>
              <a:gd name="csY14" fmla="*/ 1481232 h 1797589"/>
              <a:gd name="csX15" fmla="*/ 747428 w 808541"/>
              <a:gd name="csY15" fmla="*/ 1357467 h 1797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808541" h="1797589">
                <a:moveTo>
                  <a:pt x="747428" y="1357377"/>
                </a:moveTo>
                <a:cubicBezTo>
                  <a:pt x="563283" y="1214165"/>
                  <a:pt x="441504" y="994418"/>
                  <a:pt x="430303" y="746262"/>
                </a:cubicBezTo>
                <a:cubicBezTo>
                  <a:pt x="429764" y="733893"/>
                  <a:pt x="429406" y="721437"/>
                  <a:pt x="429406" y="708891"/>
                </a:cubicBezTo>
                <a:cubicBezTo>
                  <a:pt x="429406" y="563527"/>
                  <a:pt x="467489" y="426947"/>
                  <a:pt x="534071" y="308380"/>
                </a:cubicBezTo>
                <a:lnTo>
                  <a:pt x="762751" y="440389"/>
                </a:lnTo>
                <a:lnTo>
                  <a:pt x="629772" y="230322"/>
                </a:lnTo>
                <a:lnTo>
                  <a:pt x="496792" y="20254"/>
                </a:lnTo>
                <a:lnTo>
                  <a:pt x="248396" y="10126"/>
                </a:lnTo>
                <a:lnTo>
                  <a:pt x="0" y="0"/>
                </a:lnTo>
                <a:lnTo>
                  <a:pt x="208162" y="120179"/>
                </a:lnTo>
                <a:cubicBezTo>
                  <a:pt x="127962" y="261689"/>
                  <a:pt x="75540" y="421032"/>
                  <a:pt x="58874" y="590682"/>
                </a:cubicBezTo>
                <a:cubicBezTo>
                  <a:pt x="55019" y="629577"/>
                  <a:pt x="53048" y="669009"/>
                  <a:pt x="53048" y="708891"/>
                </a:cubicBezTo>
                <a:cubicBezTo>
                  <a:pt x="53048" y="1191402"/>
                  <a:pt x="339886" y="1608133"/>
                  <a:pt x="751908" y="1797590"/>
                </a:cubicBezTo>
                <a:cubicBezTo>
                  <a:pt x="788470" y="1699367"/>
                  <a:pt x="808542" y="1593077"/>
                  <a:pt x="808542" y="1482039"/>
                </a:cubicBezTo>
                <a:lnTo>
                  <a:pt x="808542" y="1481232"/>
                </a:lnTo>
                <a:cubicBezTo>
                  <a:pt x="808542" y="1432836"/>
                  <a:pt x="785601" y="1387132"/>
                  <a:pt x="747428" y="135746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45DE430E-C87E-5334-BACA-9BBDBF1CABA6}"/>
              </a:ext>
            </a:extLst>
          </p:cNvPr>
          <p:cNvSpPr/>
          <p:nvPr/>
        </p:nvSpPr>
        <p:spPr>
          <a:xfrm>
            <a:off x="5403860" y="2624351"/>
            <a:ext cx="1942454" cy="878361"/>
          </a:xfrm>
          <a:custGeom>
            <a:avLst/>
            <a:gdLst>
              <a:gd name="csX0" fmla="*/ 1711980 w 1942454"/>
              <a:gd name="csY0" fmla="*/ 571145 h 878361"/>
              <a:gd name="csX1" fmla="*/ 1384100 w 1942454"/>
              <a:gd name="csY1" fmla="*/ 220824 h 878361"/>
              <a:gd name="csX2" fmla="*/ 692050 w 1942454"/>
              <a:gd name="csY2" fmla="*/ 0 h 878361"/>
              <a:gd name="csX3" fmla="*/ 0 w 1942454"/>
              <a:gd name="csY3" fmla="*/ 220824 h 878361"/>
              <a:gd name="csX4" fmla="*/ 248396 w 1942454"/>
              <a:gd name="csY4" fmla="*/ 426859 h 878361"/>
              <a:gd name="csX5" fmla="*/ 385678 w 1942454"/>
              <a:gd name="csY5" fmla="*/ 435731 h 878361"/>
              <a:gd name="csX6" fmla="*/ 691960 w 1942454"/>
              <a:gd name="csY6" fmla="*/ 376402 h 878361"/>
              <a:gd name="csX7" fmla="*/ 1061329 w 1942454"/>
              <a:gd name="csY7" fmla="*/ 464319 h 878361"/>
              <a:gd name="csX8" fmla="*/ 1385892 w 1942454"/>
              <a:gd name="csY8" fmla="*/ 759346 h 878361"/>
              <a:gd name="csX9" fmla="*/ 1179702 w 1942454"/>
              <a:gd name="csY9" fmla="*/ 878361 h 878361"/>
              <a:gd name="csX10" fmla="*/ 1428098 w 1942454"/>
              <a:gd name="csY10" fmla="*/ 868235 h 878361"/>
              <a:gd name="csX11" fmla="*/ 1676493 w 1942454"/>
              <a:gd name="csY11" fmla="*/ 858107 h 878361"/>
              <a:gd name="csX12" fmla="*/ 1809474 w 1942454"/>
              <a:gd name="csY12" fmla="*/ 648039 h 878361"/>
              <a:gd name="csX13" fmla="*/ 1942455 w 1942454"/>
              <a:gd name="csY13" fmla="*/ 437972 h 878361"/>
              <a:gd name="csX14" fmla="*/ 1711980 w 1942454"/>
              <a:gd name="csY14" fmla="*/ 571055 h 878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42454" h="878361">
                <a:moveTo>
                  <a:pt x="1711980" y="571145"/>
                </a:moveTo>
                <a:cubicBezTo>
                  <a:pt x="1627208" y="433580"/>
                  <a:pt x="1515466" y="314296"/>
                  <a:pt x="1384100" y="220824"/>
                </a:cubicBezTo>
                <a:cubicBezTo>
                  <a:pt x="1188573" y="81824"/>
                  <a:pt x="949676" y="0"/>
                  <a:pt x="692050" y="0"/>
                </a:cubicBezTo>
                <a:cubicBezTo>
                  <a:pt x="434424" y="0"/>
                  <a:pt x="195525" y="81824"/>
                  <a:pt x="0" y="220824"/>
                </a:cubicBezTo>
                <a:cubicBezTo>
                  <a:pt x="69626" y="303453"/>
                  <a:pt x="153679" y="373444"/>
                  <a:pt x="248396" y="426859"/>
                </a:cubicBezTo>
                <a:cubicBezTo>
                  <a:pt x="290422" y="450518"/>
                  <a:pt x="341050" y="453745"/>
                  <a:pt x="385678" y="435731"/>
                </a:cubicBezTo>
                <a:cubicBezTo>
                  <a:pt x="480393" y="397464"/>
                  <a:pt x="583712" y="376402"/>
                  <a:pt x="691960" y="376402"/>
                </a:cubicBezTo>
                <a:cubicBezTo>
                  <a:pt x="824762" y="376402"/>
                  <a:pt x="950214" y="408128"/>
                  <a:pt x="1061329" y="464319"/>
                </a:cubicBezTo>
                <a:cubicBezTo>
                  <a:pt x="1194309" y="531624"/>
                  <a:pt x="1306500" y="634058"/>
                  <a:pt x="1385892" y="759346"/>
                </a:cubicBezTo>
                <a:lnTo>
                  <a:pt x="1179702" y="878361"/>
                </a:lnTo>
                <a:lnTo>
                  <a:pt x="1428098" y="868235"/>
                </a:lnTo>
                <a:lnTo>
                  <a:pt x="1676493" y="858107"/>
                </a:lnTo>
                <a:lnTo>
                  <a:pt x="1809474" y="648039"/>
                </a:lnTo>
                <a:lnTo>
                  <a:pt x="1942455" y="437972"/>
                </a:lnTo>
                <a:lnTo>
                  <a:pt x="1711980" y="57105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B658DD52-BACC-FB80-958F-36BB8411E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3986" y="4228689"/>
            <a:ext cx="731520" cy="731520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28FED622-6426-3A0D-B8B3-3F6CCE472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46314" y="4228689"/>
            <a:ext cx="731520" cy="731520"/>
          </a:xfrm>
          <a:prstGeom prst="rect">
            <a:avLst/>
          </a:prstGeom>
        </p:spPr>
      </p:pic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3AA5D34A-BA7A-9C32-40A2-0246C55675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30150" y="1691815"/>
            <a:ext cx="731520" cy="7315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23FF2EC-0239-D4D3-25A5-0DD236A10AE7}"/>
              </a:ext>
            </a:extLst>
          </p:cNvPr>
          <p:cNvGrpSpPr/>
          <p:nvPr/>
        </p:nvGrpSpPr>
        <p:grpSpPr>
          <a:xfrm>
            <a:off x="8664910" y="3981509"/>
            <a:ext cx="2926080" cy="1290153"/>
            <a:chOff x="8921977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6D0BE34-422A-15FF-7283-0972CDCF388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41A9B0-D8A7-E53D-6935-FAE3A7D8F92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2492FFD-AB9C-7A2B-A0B4-DD9D252B18FF}"/>
              </a:ext>
            </a:extLst>
          </p:cNvPr>
          <p:cNvGrpSpPr/>
          <p:nvPr/>
        </p:nvGrpSpPr>
        <p:grpSpPr>
          <a:xfrm>
            <a:off x="601008" y="3981509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3116783-168E-1B46-E44B-07FA72A6EE2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EE0C1F-56EF-3964-CA25-EC4C22E84C9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6A48734-2071-4400-E863-DEAC5A9731FC}"/>
              </a:ext>
            </a:extLst>
          </p:cNvPr>
          <p:cNvGrpSpPr/>
          <p:nvPr/>
        </p:nvGrpSpPr>
        <p:grpSpPr>
          <a:xfrm>
            <a:off x="7712074" y="1611789"/>
            <a:ext cx="2926080" cy="1290153"/>
            <a:chOff x="8921977" y="1242150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C38B84E-938C-B8DF-4693-96AB20FF6DE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E8BC1CF-5D8B-55A5-9350-2DDD0003D76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231C35F-4847-C620-D545-DEB524E6BA6A}"/>
              </a:ext>
            </a:extLst>
          </p:cNvPr>
          <p:cNvGrpSpPr/>
          <p:nvPr/>
        </p:nvGrpSpPr>
        <p:grpSpPr>
          <a:xfrm>
            <a:off x="1553666" y="1611789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B3CA0EB-F2B0-7530-5AAD-AD3A60D026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E28FB0-8B29-7DA9-51CD-FDBD9170E8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937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4EDB9-66AA-7AE7-920C-FE4C318B9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36D045-011B-085F-C409-CC3BBD61A462}"/>
              </a:ext>
            </a:extLst>
          </p:cNvPr>
          <p:cNvSpPr/>
          <p:nvPr/>
        </p:nvSpPr>
        <p:spPr>
          <a:xfrm>
            <a:off x="5191397" y="1358206"/>
            <a:ext cx="1809026" cy="1606678"/>
          </a:xfrm>
          <a:custGeom>
            <a:avLst/>
            <a:gdLst>
              <a:gd name="csX0" fmla="*/ 904513 w 1809026"/>
              <a:gd name="csY0" fmla="*/ 0 h 1606678"/>
              <a:gd name="csX1" fmla="*/ 1809026 w 1809026"/>
              <a:gd name="csY1" fmla="*/ 905256 h 1606678"/>
              <a:gd name="csX2" fmla="*/ 1544101 w 1809026"/>
              <a:gd name="csY2" fmla="*/ 1545369 h 1606678"/>
              <a:gd name="csX3" fmla="*/ 1469854 w 1809026"/>
              <a:gd name="csY3" fmla="*/ 1606678 h 1606678"/>
              <a:gd name="csX4" fmla="*/ 1307897 w 1809026"/>
              <a:gd name="csY4" fmla="*/ 1518699 h 1606678"/>
              <a:gd name="csX5" fmla="*/ 904512 w 1809026"/>
              <a:gd name="csY5" fmla="*/ 1437192 h 1606678"/>
              <a:gd name="csX6" fmla="*/ 501128 w 1809026"/>
              <a:gd name="csY6" fmla="*/ 1518699 h 1606678"/>
              <a:gd name="csX7" fmla="*/ 339172 w 1809026"/>
              <a:gd name="csY7" fmla="*/ 1606678 h 1606678"/>
              <a:gd name="csX8" fmla="*/ 264926 w 1809026"/>
              <a:gd name="csY8" fmla="*/ 1545369 h 1606678"/>
              <a:gd name="csX9" fmla="*/ 0 w 1809026"/>
              <a:gd name="csY9" fmla="*/ 905256 h 1606678"/>
              <a:gd name="csX10" fmla="*/ 904513 w 1809026"/>
              <a:gd name="csY10" fmla="*/ 0 h 1606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09026" h="1606678">
                <a:moveTo>
                  <a:pt x="904513" y="0"/>
                </a:moveTo>
                <a:cubicBezTo>
                  <a:pt x="1404062" y="0"/>
                  <a:pt x="1809026" y="405297"/>
                  <a:pt x="1809026" y="905256"/>
                </a:cubicBezTo>
                <a:cubicBezTo>
                  <a:pt x="1809026" y="1155236"/>
                  <a:pt x="1707785" y="1381550"/>
                  <a:pt x="1544101" y="1545369"/>
                </a:cubicBezTo>
                <a:lnTo>
                  <a:pt x="1469854" y="1606678"/>
                </a:lnTo>
                <a:lnTo>
                  <a:pt x="1307897" y="1518699"/>
                </a:lnTo>
                <a:cubicBezTo>
                  <a:pt x="1183912" y="1466215"/>
                  <a:pt x="1047599" y="1437192"/>
                  <a:pt x="904512" y="1437192"/>
                </a:cubicBezTo>
                <a:cubicBezTo>
                  <a:pt x="761426" y="1437192"/>
                  <a:pt x="625112" y="1466215"/>
                  <a:pt x="501128" y="1518699"/>
                </a:cubicBezTo>
                <a:lnTo>
                  <a:pt x="339172" y="1606678"/>
                </a:lnTo>
                <a:lnTo>
                  <a:pt x="264926" y="1545369"/>
                </a:lnTo>
                <a:cubicBezTo>
                  <a:pt x="101241" y="1381550"/>
                  <a:pt x="0" y="1155236"/>
                  <a:pt x="0" y="905256"/>
                </a:cubicBezTo>
                <a:cubicBezTo>
                  <a:pt x="0" y="405297"/>
                  <a:pt x="404964" y="0"/>
                  <a:pt x="904513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3C3876F-42E3-C1BE-DEF8-C7E1F1B26FD2}"/>
              </a:ext>
            </a:extLst>
          </p:cNvPr>
          <p:cNvSpPr/>
          <p:nvPr/>
        </p:nvSpPr>
        <p:spPr>
          <a:xfrm>
            <a:off x="3845022" y="3689193"/>
            <a:ext cx="1792930" cy="1810512"/>
          </a:xfrm>
          <a:custGeom>
            <a:avLst/>
            <a:gdLst>
              <a:gd name="csX0" fmla="*/ 904513 w 1792930"/>
              <a:gd name="csY0" fmla="*/ 0 h 1810512"/>
              <a:gd name="csX1" fmla="*/ 1173488 w 1792930"/>
              <a:gd name="csY1" fmla="*/ 40699 h 1810512"/>
              <a:gd name="csX2" fmla="*/ 1218905 w 1792930"/>
              <a:gd name="csY2" fmla="*/ 57335 h 1810512"/>
              <a:gd name="csX3" fmla="*/ 1214563 w 1792930"/>
              <a:gd name="csY3" fmla="*/ 143382 h 1810512"/>
              <a:gd name="csX4" fmla="*/ 1756914 w 1792930"/>
              <a:gd name="csY4" fmla="*/ 1055378 h 1810512"/>
              <a:gd name="csX5" fmla="*/ 1792930 w 1792930"/>
              <a:gd name="csY5" fmla="*/ 1072742 h 1810512"/>
              <a:gd name="csX6" fmla="*/ 1790650 w 1792930"/>
              <a:gd name="csY6" fmla="*/ 1087697 h 1810512"/>
              <a:gd name="csX7" fmla="*/ 904513 w 1792930"/>
              <a:gd name="csY7" fmla="*/ 1810512 h 1810512"/>
              <a:gd name="csX8" fmla="*/ 0 w 1792930"/>
              <a:gd name="csY8" fmla="*/ 905256 h 1810512"/>
              <a:gd name="csX9" fmla="*/ 904513 w 1792930"/>
              <a:gd name="csY9" fmla="*/ 0 h 1810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792930" h="1810512">
                <a:moveTo>
                  <a:pt x="904513" y="0"/>
                </a:moveTo>
                <a:cubicBezTo>
                  <a:pt x="998179" y="0"/>
                  <a:pt x="1088519" y="14249"/>
                  <a:pt x="1173488" y="40699"/>
                </a:cubicBezTo>
                <a:lnTo>
                  <a:pt x="1218905" y="57335"/>
                </a:lnTo>
                <a:lnTo>
                  <a:pt x="1214563" y="143382"/>
                </a:lnTo>
                <a:cubicBezTo>
                  <a:pt x="1214563" y="537194"/>
                  <a:pt x="1433866" y="879743"/>
                  <a:pt x="1756914" y="1055378"/>
                </a:cubicBezTo>
                <a:lnTo>
                  <a:pt x="1792930" y="1072742"/>
                </a:lnTo>
                <a:lnTo>
                  <a:pt x="1790650" y="1087697"/>
                </a:lnTo>
                <a:cubicBezTo>
                  <a:pt x="1706307" y="1500207"/>
                  <a:pt x="1341619" y="1810512"/>
                  <a:pt x="904513" y="1810512"/>
                </a:cubicBezTo>
                <a:cubicBezTo>
                  <a:pt x="404964" y="1810512"/>
                  <a:pt x="0" y="1405215"/>
                  <a:pt x="0" y="905256"/>
                </a:cubicBezTo>
                <a:cubicBezTo>
                  <a:pt x="0" y="405297"/>
                  <a:pt x="404964" y="0"/>
                  <a:pt x="904513" y="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4BAF69E-B02C-C3ED-998E-B5BF02A8AE5A}"/>
              </a:ext>
            </a:extLst>
          </p:cNvPr>
          <p:cNvSpPr/>
          <p:nvPr/>
        </p:nvSpPr>
        <p:spPr>
          <a:xfrm>
            <a:off x="6554023" y="3689282"/>
            <a:ext cx="1792955" cy="1810512"/>
          </a:xfrm>
          <a:custGeom>
            <a:avLst/>
            <a:gdLst>
              <a:gd name="csX0" fmla="*/ 888442 w 1792955"/>
              <a:gd name="csY0" fmla="*/ 0 h 1810512"/>
              <a:gd name="csX1" fmla="*/ 1792955 w 1792955"/>
              <a:gd name="csY1" fmla="*/ 905256 h 1810512"/>
              <a:gd name="csX2" fmla="*/ 888442 w 1792955"/>
              <a:gd name="csY2" fmla="*/ 1810512 h 1810512"/>
              <a:gd name="csX3" fmla="*/ 2306 w 1792955"/>
              <a:gd name="csY3" fmla="*/ 1087697 h 1810512"/>
              <a:gd name="csX4" fmla="*/ 0 w 1792955"/>
              <a:gd name="csY4" fmla="*/ 1072578 h 1810512"/>
              <a:gd name="csX5" fmla="*/ 35861 w 1792955"/>
              <a:gd name="csY5" fmla="*/ 1055289 h 1810512"/>
              <a:gd name="csX6" fmla="*/ 578212 w 1792955"/>
              <a:gd name="csY6" fmla="*/ 143293 h 1810512"/>
              <a:gd name="csX7" fmla="*/ 573878 w 1792955"/>
              <a:gd name="csY7" fmla="*/ 57398 h 1810512"/>
              <a:gd name="csX8" fmla="*/ 619468 w 1792955"/>
              <a:gd name="csY8" fmla="*/ 40699 h 1810512"/>
              <a:gd name="csX9" fmla="*/ 888442 w 1792955"/>
              <a:gd name="csY9" fmla="*/ 0 h 1810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792955" h="1810512">
                <a:moveTo>
                  <a:pt x="888442" y="0"/>
                </a:moveTo>
                <a:cubicBezTo>
                  <a:pt x="1387991" y="0"/>
                  <a:pt x="1792955" y="405297"/>
                  <a:pt x="1792955" y="905256"/>
                </a:cubicBezTo>
                <a:cubicBezTo>
                  <a:pt x="1792955" y="1405215"/>
                  <a:pt x="1387991" y="1810512"/>
                  <a:pt x="888442" y="1810512"/>
                </a:cubicBezTo>
                <a:cubicBezTo>
                  <a:pt x="451337" y="1810512"/>
                  <a:pt x="86648" y="1500207"/>
                  <a:pt x="2306" y="1087697"/>
                </a:cubicBezTo>
                <a:lnTo>
                  <a:pt x="0" y="1072578"/>
                </a:lnTo>
                <a:lnTo>
                  <a:pt x="35861" y="1055289"/>
                </a:lnTo>
                <a:cubicBezTo>
                  <a:pt x="358910" y="879654"/>
                  <a:pt x="578212" y="537105"/>
                  <a:pt x="578212" y="143293"/>
                </a:cubicBezTo>
                <a:lnTo>
                  <a:pt x="573878" y="57398"/>
                </a:lnTo>
                <a:lnTo>
                  <a:pt x="619468" y="40699"/>
                </a:lnTo>
                <a:cubicBezTo>
                  <a:pt x="704437" y="14249"/>
                  <a:pt x="794777" y="0"/>
                  <a:pt x="888442" y="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DDF11-11B9-DA3E-A88E-1C0FAEA59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Cycle Workflow – Slide Template</a:t>
            </a: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CF671EC3-8B82-A305-317B-D5AF99E6677D}"/>
              </a:ext>
            </a:extLst>
          </p:cNvPr>
          <p:cNvSpPr/>
          <p:nvPr/>
        </p:nvSpPr>
        <p:spPr>
          <a:xfrm>
            <a:off x="5929954" y="3703728"/>
            <a:ext cx="1363220" cy="1567985"/>
          </a:xfrm>
          <a:custGeom>
            <a:avLst/>
            <a:gdLst>
              <a:gd name="csX0" fmla="*/ 1357576 w 1363220"/>
              <a:gd name="csY0" fmla="*/ 90 h 1567985"/>
              <a:gd name="csX1" fmla="*/ 1056758 w 1363220"/>
              <a:gd name="csY1" fmla="*/ 109874 h 1567985"/>
              <a:gd name="csX2" fmla="*/ 980053 w 1363220"/>
              <a:gd name="csY2" fmla="*/ 225036 h 1567985"/>
              <a:gd name="csX3" fmla="*/ 611761 w 1363220"/>
              <a:gd name="csY3" fmla="*/ 807473 h 1567985"/>
              <a:gd name="csX4" fmla="*/ 230833 w 1363220"/>
              <a:gd name="csY4" fmla="*/ 936793 h 1567985"/>
              <a:gd name="csX5" fmla="*/ 230833 w 1363220"/>
              <a:gd name="csY5" fmla="*/ 687204 h 1567985"/>
              <a:gd name="csX6" fmla="*/ 115415 w 1363220"/>
              <a:gd name="csY6" fmla="*/ 907398 h 1567985"/>
              <a:gd name="csX7" fmla="*/ 0 w 1363220"/>
              <a:gd name="csY7" fmla="*/ 1127594 h 1567985"/>
              <a:gd name="csX8" fmla="*/ 115415 w 1363220"/>
              <a:gd name="csY8" fmla="*/ 1347790 h 1567985"/>
              <a:gd name="csX9" fmla="*/ 230833 w 1363220"/>
              <a:gd name="csY9" fmla="*/ 1567985 h 1567985"/>
              <a:gd name="csX10" fmla="*/ 230833 w 1363220"/>
              <a:gd name="csY10" fmla="*/ 1314003 h 1567985"/>
              <a:gd name="csX11" fmla="*/ 664360 w 1363220"/>
              <a:gd name="csY11" fmla="*/ 1206908 h 1567985"/>
              <a:gd name="csX12" fmla="*/ 1363221 w 1363220"/>
              <a:gd name="csY12" fmla="*/ 118210 h 1567985"/>
              <a:gd name="csX13" fmla="*/ 1357397 w 1363220"/>
              <a:gd name="csY13" fmla="*/ 0 h 15679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363220" h="1567985">
                <a:moveTo>
                  <a:pt x="1357576" y="90"/>
                </a:moveTo>
                <a:cubicBezTo>
                  <a:pt x="1249507" y="18731"/>
                  <a:pt x="1148069" y="56550"/>
                  <a:pt x="1056758" y="109874"/>
                </a:cubicBezTo>
                <a:cubicBezTo>
                  <a:pt x="1014912" y="134340"/>
                  <a:pt x="986327" y="176909"/>
                  <a:pt x="980053" y="225036"/>
                </a:cubicBezTo>
                <a:cubicBezTo>
                  <a:pt x="948243" y="468890"/>
                  <a:pt x="809170" y="679406"/>
                  <a:pt x="611761" y="807473"/>
                </a:cubicBezTo>
                <a:cubicBezTo>
                  <a:pt x="500377" y="879797"/>
                  <a:pt x="370444" y="925770"/>
                  <a:pt x="230833" y="936793"/>
                </a:cubicBezTo>
                <a:lnTo>
                  <a:pt x="230833" y="687204"/>
                </a:lnTo>
                <a:lnTo>
                  <a:pt x="115415" y="907398"/>
                </a:lnTo>
                <a:lnTo>
                  <a:pt x="0" y="1127594"/>
                </a:lnTo>
                <a:lnTo>
                  <a:pt x="115415" y="1347790"/>
                </a:lnTo>
                <a:lnTo>
                  <a:pt x="230833" y="1567985"/>
                </a:lnTo>
                <a:lnTo>
                  <a:pt x="230833" y="1314003"/>
                </a:lnTo>
                <a:cubicBezTo>
                  <a:pt x="384781" y="1305759"/>
                  <a:pt x="531113" y="1268206"/>
                  <a:pt x="664360" y="1206908"/>
                </a:cubicBezTo>
                <a:cubicBezTo>
                  <a:pt x="1076382" y="1017451"/>
                  <a:pt x="1363221" y="600720"/>
                  <a:pt x="1363221" y="118210"/>
                </a:cubicBezTo>
                <a:cubicBezTo>
                  <a:pt x="1363221" y="78327"/>
                  <a:pt x="1361250" y="38896"/>
                  <a:pt x="1357397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158C4A97-9AD5-6F17-1D70-58D09F639083}"/>
              </a:ext>
            </a:extLst>
          </p:cNvPr>
          <p:cNvSpPr/>
          <p:nvPr/>
        </p:nvSpPr>
        <p:spPr>
          <a:xfrm>
            <a:off x="4845506" y="3113136"/>
            <a:ext cx="808541" cy="1797589"/>
          </a:xfrm>
          <a:custGeom>
            <a:avLst/>
            <a:gdLst>
              <a:gd name="csX0" fmla="*/ 747428 w 808541"/>
              <a:gd name="csY0" fmla="*/ 1357377 h 1797589"/>
              <a:gd name="csX1" fmla="*/ 430303 w 808541"/>
              <a:gd name="csY1" fmla="*/ 746262 h 1797589"/>
              <a:gd name="csX2" fmla="*/ 429406 w 808541"/>
              <a:gd name="csY2" fmla="*/ 708891 h 1797589"/>
              <a:gd name="csX3" fmla="*/ 534071 w 808541"/>
              <a:gd name="csY3" fmla="*/ 308380 h 1797589"/>
              <a:gd name="csX4" fmla="*/ 762751 w 808541"/>
              <a:gd name="csY4" fmla="*/ 440389 h 1797589"/>
              <a:gd name="csX5" fmla="*/ 629772 w 808541"/>
              <a:gd name="csY5" fmla="*/ 230322 h 1797589"/>
              <a:gd name="csX6" fmla="*/ 496792 w 808541"/>
              <a:gd name="csY6" fmla="*/ 20254 h 1797589"/>
              <a:gd name="csX7" fmla="*/ 248396 w 808541"/>
              <a:gd name="csY7" fmla="*/ 10126 h 1797589"/>
              <a:gd name="csX8" fmla="*/ 0 w 808541"/>
              <a:gd name="csY8" fmla="*/ 0 h 1797589"/>
              <a:gd name="csX9" fmla="*/ 208162 w 808541"/>
              <a:gd name="csY9" fmla="*/ 120179 h 1797589"/>
              <a:gd name="csX10" fmla="*/ 58874 w 808541"/>
              <a:gd name="csY10" fmla="*/ 590682 h 1797589"/>
              <a:gd name="csX11" fmla="*/ 53048 w 808541"/>
              <a:gd name="csY11" fmla="*/ 708891 h 1797589"/>
              <a:gd name="csX12" fmla="*/ 751908 w 808541"/>
              <a:gd name="csY12" fmla="*/ 1797590 h 1797589"/>
              <a:gd name="csX13" fmla="*/ 808542 w 808541"/>
              <a:gd name="csY13" fmla="*/ 1482039 h 1797589"/>
              <a:gd name="csX14" fmla="*/ 808542 w 808541"/>
              <a:gd name="csY14" fmla="*/ 1481232 h 1797589"/>
              <a:gd name="csX15" fmla="*/ 747428 w 808541"/>
              <a:gd name="csY15" fmla="*/ 1357467 h 1797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808541" h="1797589">
                <a:moveTo>
                  <a:pt x="747428" y="1357377"/>
                </a:moveTo>
                <a:cubicBezTo>
                  <a:pt x="563283" y="1214165"/>
                  <a:pt x="441504" y="994418"/>
                  <a:pt x="430303" y="746262"/>
                </a:cubicBezTo>
                <a:cubicBezTo>
                  <a:pt x="429764" y="733893"/>
                  <a:pt x="429406" y="721437"/>
                  <a:pt x="429406" y="708891"/>
                </a:cubicBezTo>
                <a:cubicBezTo>
                  <a:pt x="429406" y="563527"/>
                  <a:pt x="467489" y="426947"/>
                  <a:pt x="534071" y="308380"/>
                </a:cubicBezTo>
                <a:lnTo>
                  <a:pt x="762751" y="440389"/>
                </a:lnTo>
                <a:lnTo>
                  <a:pt x="629772" y="230322"/>
                </a:lnTo>
                <a:lnTo>
                  <a:pt x="496792" y="20254"/>
                </a:lnTo>
                <a:lnTo>
                  <a:pt x="248396" y="10126"/>
                </a:lnTo>
                <a:lnTo>
                  <a:pt x="0" y="0"/>
                </a:lnTo>
                <a:lnTo>
                  <a:pt x="208162" y="120179"/>
                </a:lnTo>
                <a:cubicBezTo>
                  <a:pt x="127962" y="261689"/>
                  <a:pt x="75540" y="421032"/>
                  <a:pt x="58874" y="590682"/>
                </a:cubicBezTo>
                <a:cubicBezTo>
                  <a:pt x="55019" y="629577"/>
                  <a:pt x="53048" y="669009"/>
                  <a:pt x="53048" y="708891"/>
                </a:cubicBezTo>
                <a:cubicBezTo>
                  <a:pt x="53048" y="1191402"/>
                  <a:pt x="339886" y="1608133"/>
                  <a:pt x="751908" y="1797590"/>
                </a:cubicBezTo>
                <a:cubicBezTo>
                  <a:pt x="788470" y="1699367"/>
                  <a:pt x="808542" y="1593077"/>
                  <a:pt x="808542" y="1482039"/>
                </a:cubicBezTo>
                <a:lnTo>
                  <a:pt x="808542" y="1481232"/>
                </a:lnTo>
                <a:cubicBezTo>
                  <a:pt x="808542" y="1432836"/>
                  <a:pt x="785601" y="1387132"/>
                  <a:pt x="747428" y="1357467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61D8FFB-E8D9-20BB-DA6B-5BC3FDB07967}"/>
              </a:ext>
            </a:extLst>
          </p:cNvPr>
          <p:cNvSpPr/>
          <p:nvPr/>
        </p:nvSpPr>
        <p:spPr>
          <a:xfrm>
            <a:off x="5403860" y="2624351"/>
            <a:ext cx="1942454" cy="878361"/>
          </a:xfrm>
          <a:custGeom>
            <a:avLst/>
            <a:gdLst>
              <a:gd name="csX0" fmla="*/ 1711980 w 1942454"/>
              <a:gd name="csY0" fmla="*/ 571145 h 878361"/>
              <a:gd name="csX1" fmla="*/ 1384100 w 1942454"/>
              <a:gd name="csY1" fmla="*/ 220824 h 878361"/>
              <a:gd name="csX2" fmla="*/ 692050 w 1942454"/>
              <a:gd name="csY2" fmla="*/ 0 h 878361"/>
              <a:gd name="csX3" fmla="*/ 0 w 1942454"/>
              <a:gd name="csY3" fmla="*/ 220824 h 878361"/>
              <a:gd name="csX4" fmla="*/ 248396 w 1942454"/>
              <a:gd name="csY4" fmla="*/ 426859 h 878361"/>
              <a:gd name="csX5" fmla="*/ 385678 w 1942454"/>
              <a:gd name="csY5" fmla="*/ 435731 h 878361"/>
              <a:gd name="csX6" fmla="*/ 691960 w 1942454"/>
              <a:gd name="csY6" fmla="*/ 376402 h 878361"/>
              <a:gd name="csX7" fmla="*/ 1061329 w 1942454"/>
              <a:gd name="csY7" fmla="*/ 464319 h 878361"/>
              <a:gd name="csX8" fmla="*/ 1385892 w 1942454"/>
              <a:gd name="csY8" fmla="*/ 759346 h 878361"/>
              <a:gd name="csX9" fmla="*/ 1179702 w 1942454"/>
              <a:gd name="csY9" fmla="*/ 878361 h 878361"/>
              <a:gd name="csX10" fmla="*/ 1428098 w 1942454"/>
              <a:gd name="csY10" fmla="*/ 868235 h 878361"/>
              <a:gd name="csX11" fmla="*/ 1676493 w 1942454"/>
              <a:gd name="csY11" fmla="*/ 858107 h 878361"/>
              <a:gd name="csX12" fmla="*/ 1809474 w 1942454"/>
              <a:gd name="csY12" fmla="*/ 648039 h 878361"/>
              <a:gd name="csX13" fmla="*/ 1942455 w 1942454"/>
              <a:gd name="csY13" fmla="*/ 437972 h 878361"/>
              <a:gd name="csX14" fmla="*/ 1711980 w 1942454"/>
              <a:gd name="csY14" fmla="*/ 571055 h 878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42454" h="878361">
                <a:moveTo>
                  <a:pt x="1711980" y="571145"/>
                </a:moveTo>
                <a:cubicBezTo>
                  <a:pt x="1627208" y="433580"/>
                  <a:pt x="1515466" y="314296"/>
                  <a:pt x="1384100" y="220824"/>
                </a:cubicBezTo>
                <a:cubicBezTo>
                  <a:pt x="1188573" y="81824"/>
                  <a:pt x="949676" y="0"/>
                  <a:pt x="692050" y="0"/>
                </a:cubicBezTo>
                <a:cubicBezTo>
                  <a:pt x="434424" y="0"/>
                  <a:pt x="195525" y="81824"/>
                  <a:pt x="0" y="220824"/>
                </a:cubicBezTo>
                <a:cubicBezTo>
                  <a:pt x="69626" y="303453"/>
                  <a:pt x="153679" y="373444"/>
                  <a:pt x="248396" y="426859"/>
                </a:cubicBezTo>
                <a:cubicBezTo>
                  <a:pt x="290422" y="450518"/>
                  <a:pt x="341050" y="453745"/>
                  <a:pt x="385678" y="435731"/>
                </a:cubicBezTo>
                <a:cubicBezTo>
                  <a:pt x="480393" y="397464"/>
                  <a:pt x="583712" y="376402"/>
                  <a:pt x="691960" y="376402"/>
                </a:cubicBezTo>
                <a:cubicBezTo>
                  <a:pt x="824762" y="376402"/>
                  <a:pt x="950214" y="408128"/>
                  <a:pt x="1061329" y="464319"/>
                </a:cubicBezTo>
                <a:cubicBezTo>
                  <a:pt x="1194309" y="531624"/>
                  <a:pt x="1306500" y="634058"/>
                  <a:pt x="1385892" y="759346"/>
                </a:cubicBezTo>
                <a:lnTo>
                  <a:pt x="1179702" y="878361"/>
                </a:lnTo>
                <a:lnTo>
                  <a:pt x="1428098" y="868235"/>
                </a:lnTo>
                <a:lnTo>
                  <a:pt x="1676493" y="858107"/>
                </a:lnTo>
                <a:lnTo>
                  <a:pt x="1809474" y="648039"/>
                </a:lnTo>
                <a:lnTo>
                  <a:pt x="1942455" y="437972"/>
                </a:lnTo>
                <a:lnTo>
                  <a:pt x="1711980" y="57105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0A40F992-6A13-EA91-E439-A4903B80C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13986" y="4228689"/>
            <a:ext cx="731520" cy="731520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E64CC631-F097-65E3-8F91-87D41C74D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46314" y="4228689"/>
            <a:ext cx="731520" cy="731520"/>
          </a:xfrm>
          <a:prstGeom prst="rect">
            <a:avLst/>
          </a:prstGeom>
        </p:spPr>
      </p:pic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8D12FBB3-4485-3062-9F45-D28B83947F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30150" y="1691815"/>
            <a:ext cx="731520" cy="7315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6C8830A-C090-9944-3F16-822D28F57DBE}"/>
              </a:ext>
            </a:extLst>
          </p:cNvPr>
          <p:cNvGrpSpPr/>
          <p:nvPr/>
        </p:nvGrpSpPr>
        <p:grpSpPr>
          <a:xfrm>
            <a:off x="8664910" y="3981509"/>
            <a:ext cx="2926080" cy="1290153"/>
            <a:chOff x="8921977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5C40C0B-D165-5C1C-2FE9-21EB937A478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FF8B41F-D1D3-8BC2-A8D4-606490A6F80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6679FD5-CBBB-D3D9-2F2E-5BCD07FAB27B}"/>
              </a:ext>
            </a:extLst>
          </p:cNvPr>
          <p:cNvGrpSpPr/>
          <p:nvPr/>
        </p:nvGrpSpPr>
        <p:grpSpPr>
          <a:xfrm>
            <a:off x="601008" y="3981509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CCB5C0-3C40-F52D-38E9-3C995DB74BF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709487-7822-2B1C-1467-A9665063438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CF9137-B2CB-984A-8242-9EE7CD624E74}"/>
              </a:ext>
            </a:extLst>
          </p:cNvPr>
          <p:cNvGrpSpPr/>
          <p:nvPr/>
        </p:nvGrpSpPr>
        <p:grpSpPr>
          <a:xfrm>
            <a:off x="7712074" y="1611789"/>
            <a:ext cx="2926080" cy="1290153"/>
            <a:chOff x="8921977" y="1242150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87A949-5508-DEFF-7279-AD90E8A6F97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0A5D14A-62E5-08E7-0332-18FC800BBA6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1AD7DA-E352-35D5-A11A-9C42939A309A}"/>
              </a:ext>
            </a:extLst>
          </p:cNvPr>
          <p:cNvGrpSpPr/>
          <p:nvPr/>
        </p:nvGrpSpPr>
        <p:grpSpPr>
          <a:xfrm>
            <a:off x="1553666" y="1611789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4A6D015-4587-1D1B-AA36-C908AF7239E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CE68D68-AE13-B050-690A-CA3E1DDAC9B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3091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9536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Cycle Workflow – Slide Template</vt:lpstr>
      <vt:lpstr>3-Step Cycle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Cycle Workflow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2025-12-12T18:36:00Z</dcterms:modified>
  <cp:category>Charts &amp; Diagrams</cp:category>
</cp:coreProperties>
</file>