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692" r:id="rId2"/>
  </p:sldMasterIdLst>
  <p:notesMasterIdLst>
    <p:notesMasterId r:id="rId6"/>
  </p:notesMasterIdLst>
  <p:sldIdLst>
    <p:sldId id="353" r:id="rId3"/>
    <p:sldId id="366" r:id="rId4"/>
    <p:sldId id="30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6A7B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5" d="100"/>
          <a:sy n="85" d="100"/>
        </p:scale>
        <p:origin x="65" y="5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B7B28-B0C0-9FEF-EDD9-1D0183DCB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4B2453-6BFC-CEEA-0AD0-1B6AAF204B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A8A78E-C4C5-91A3-33A7-030B7B6DDB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CA8016-F020-A365-FBB2-5165FFC7B6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0603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809622-315B-21C0-E833-6B9913F77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A9D220-AA32-42B9-5FC7-BD544ED721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02196A-40A3-CB44-B193-4EC2558A73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088BC7-13F2-14B0-5BA0-15F99C4DE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30297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 Sund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8180" y="119789"/>
            <a:ext cx="8052703" cy="895630"/>
          </a:xfrm>
          <a:prstGeom prst="rect">
            <a:avLst/>
          </a:prstGeom>
        </p:spPr>
        <p:txBody>
          <a:bodyPr wrap="square" lIns="0" tIns="182880" rIns="182880" anchor="ctr">
            <a:spAutoFit/>
          </a:bodyPr>
          <a:lstStyle>
            <a:lvl1pPr>
              <a:defRPr sz="4800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MONTH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181" y="5725319"/>
            <a:ext cx="8052703" cy="995363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E6086F05-8CEA-B0C6-5AC5-D325B5CEE332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441487528"/>
              </p:ext>
            </p:extLst>
          </p:nvPr>
        </p:nvGraphicFramePr>
        <p:xfrm>
          <a:off x="8637920" y="5627613"/>
          <a:ext cx="3158967" cy="10850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December 2026</a:t>
                      </a:r>
                      <a:endParaRPr lang="en-US" sz="10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9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Mo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Tu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We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Th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Fr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1C9FB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F15F47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1712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rts Mond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8180" y="119789"/>
            <a:ext cx="8052703" cy="895630"/>
          </a:xfrm>
          <a:prstGeom prst="rect">
            <a:avLst/>
          </a:prstGeom>
        </p:spPr>
        <p:txBody>
          <a:bodyPr wrap="square" lIns="0" tIns="182880" rIns="182880" anchor="ctr">
            <a:spAutoFit/>
          </a:bodyPr>
          <a:lstStyle>
            <a:lvl1pPr>
              <a:defRPr sz="4800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MONTH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181" y="5725319"/>
            <a:ext cx="8052703" cy="995363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A74AB6D-6DE8-0C33-9457-FD8E617193B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735940720"/>
              </p:ext>
            </p:extLst>
          </p:nvPr>
        </p:nvGraphicFramePr>
        <p:xfrm>
          <a:off x="8637920" y="5627613"/>
          <a:ext cx="3158967" cy="10850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December 2026</a:t>
                      </a:r>
                      <a:endParaRPr lang="en-US" sz="10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Mo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Tu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We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Th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Fr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9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F15F47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1C9FB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1586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21451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4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5" name="Group 14"/>
          <p:cNvGrpSpPr/>
          <p:nvPr userDrawn="1"/>
        </p:nvGrpSpPr>
        <p:grpSpPr>
          <a:xfrm>
            <a:off x="378181" y="5936563"/>
            <a:ext cx="8052703" cy="761795"/>
            <a:chOff x="283635" y="5936562"/>
            <a:chExt cx="6039527" cy="761795"/>
          </a:xfrm>
        </p:grpSpPr>
        <p:cxnSp>
          <p:nvCxnSpPr>
            <p:cNvPr id="16" name="Straight Connector 15"/>
            <p:cNvCxnSpPr/>
            <p:nvPr userDrawn="1"/>
          </p:nvCxnSpPr>
          <p:spPr>
            <a:xfrm>
              <a:off x="283635" y="5936562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>
              <a:off x="283635" y="6145883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>
              <a:off x="283635" y="6311136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283635" y="6487406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>
            <a:xfrm>
              <a:off x="283635" y="6698357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B5EBDEB-CE01-42CF-9A98-3DB77E6D2188}"/>
              </a:ext>
            </a:extLst>
          </p:cNvPr>
          <p:cNvSpPr txBox="1"/>
          <p:nvPr userDrawn="1"/>
        </p:nvSpPr>
        <p:spPr>
          <a:xfrm rot="16200000">
            <a:off x="11463774" y="4811838"/>
            <a:ext cx="1074205" cy="215444"/>
          </a:xfrm>
          <a:prstGeom prst="rect">
            <a:avLst/>
          </a:prstGeom>
          <a:noFill/>
        </p:spPr>
        <p:txBody>
          <a:bodyPr wrap="none" lIns="18288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PresentationGO.com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499B29-2ECA-1B60-A1A8-7280539C8313}"/>
              </a:ext>
            </a:extLst>
          </p:cNvPr>
          <p:cNvSpPr txBox="1"/>
          <p:nvPr userDrawn="1"/>
        </p:nvSpPr>
        <p:spPr>
          <a:xfrm>
            <a:off x="9992618" y="119789"/>
            <a:ext cx="1826141" cy="895630"/>
          </a:xfrm>
          <a:prstGeom prst="rect">
            <a:avLst/>
          </a:prstGeom>
        </p:spPr>
        <p:txBody>
          <a:bodyPr wrap="square" lIns="0" tIns="182880" rIns="0" anchor="ctr">
            <a:sp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lang="en-US" sz="4800" b="1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Adobe Devanagari" panose="02040503050201020203" pitchFamily="18" charset="0"/>
              </a:defRPr>
            </a:lvl1pPr>
          </a:lstStyle>
          <a:p>
            <a:pPr lvl="0" algn="r"/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3F355-4FC7-A6FB-228A-1A2D426F3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0B7E01B-F5F5-CC49-3A1A-E89372E21940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November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9F127A2-2171-4A42-76D3-73BB5AFF93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text here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9CA2217-34E3-38D7-4870-44F2C4770E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9720973"/>
              </p:ext>
            </p:extLst>
          </p:nvPr>
        </p:nvGraphicFramePr>
        <p:xfrm>
          <a:off x="373241" y="1164408"/>
          <a:ext cx="11445518" cy="42922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5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1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SUN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Mon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Tue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Wed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Thu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Fri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Sat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54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54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501492"/>
                  </a:ext>
                </a:extLst>
              </a:tr>
              <a:tr h="7854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54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54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4443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A1EB-FE39-C7C7-7995-6BC657AA2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6237817-0FE6-32BD-988A-1BF52835E506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November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DBC875C-1AEC-B47C-7D6D-3135C8FBCE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text here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59DEFEA-5CD1-E5C1-EEBA-57B51059F4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2691474"/>
              </p:ext>
            </p:extLst>
          </p:nvPr>
        </p:nvGraphicFramePr>
        <p:xfrm>
          <a:off x="373241" y="1159772"/>
          <a:ext cx="11445518" cy="42969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5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Mon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Tue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Wed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Thu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Fri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Sat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Sun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5192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5192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92D11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501492"/>
                  </a:ext>
                </a:extLst>
              </a:tr>
              <a:tr h="655192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92D11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5192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92D11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5192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92D11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5192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5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90921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3459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10126</TotalTime>
  <Words>160</Words>
  <Application>Microsoft Office PowerPoint</Application>
  <PresentationFormat>Widescreen</PresentationFormat>
  <Paragraphs>102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Arial Black</vt:lpstr>
      <vt:lpstr>Calibri</vt:lpstr>
      <vt:lpstr>Calibri Light</vt:lpstr>
      <vt:lpstr>Franklin Gothic Medium</vt:lpstr>
      <vt:lpstr>Helvetica</vt:lpstr>
      <vt:lpstr>Template PresentationGO</vt:lpstr>
      <vt:lpstr>Custom Design</vt:lpstr>
      <vt:lpstr>November</vt:lpstr>
      <vt:lpstr>November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November 2026 Monthly Calendar</dc:title>
  <dc:creator>PresentationGO.com</dc:creator>
  <dc:description>© Copyright PresentationGO.com - Do not distribute or sale without written permission.</dc:description>
  <cp:lastModifiedBy>Christophe Barroche</cp:lastModifiedBy>
  <cp:revision>76</cp:revision>
  <dcterms:created xsi:type="dcterms:W3CDTF">2014-11-26T05:14:11Z</dcterms:created>
  <dcterms:modified xsi:type="dcterms:W3CDTF">2025-12-11T01:05:32Z</dcterms:modified>
  <cp:category>Timelines &amp; Planning</cp:category>
</cp:coreProperties>
</file>