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2" r:id="rId3"/>
    <p:sldId id="365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64056-4C94-904B-E58A-62EEAC8F0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DDCC8-29A0-E68D-B850-E174FAE57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2E95BB-9DAD-EF2C-0D6D-23FFAD8E5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57F4A-C7D2-E4F4-E1A9-3F9F597BAC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687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9B695-EC95-BBC3-04D8-02AD79C00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B8C74-5256-3442-15DB-A1BCEFC94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44FC1D-62FF-BDA8-6890-B4A073019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FAD08-A89C-064C-E9F8-C2A8B56003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9555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1922245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November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0A93B6-56E8-BDE3-3005-8278E44BF4E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57379124"/>
              </p:ext>
            </p:extLst>
          </p:nvPr>
        </p:nvGraphicFramePr>
        <p:xfrm>
          <a:off x="8637920" y="5558117"/>
          <a:ext cx="3158967" cy="11978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288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November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77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894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C6F1-330D-F16C-AD3B-C304D4AB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02D74C-0D1B-A7AD-D465-C8B8B739C67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October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DC8787-69AC-427B-EFD8-5FF0531F9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45FDF56-AE58-94E7-B456-452F4430A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070166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044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9C6F8-688C-B06E-5DA8-A1EFD71EE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55B527-C158-6275-51EE-97F5B69B94B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October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8AA99-98C3-0194-1C7C-B4CAF5454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024B2B4-E804-A624-2682-89FBBB14A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171300"/>
              </p:ext>
            </p:extLst>
          </p:nvPr>
        </p:nvGraphicFramePr>
        <p:xfrm>
          <a:off x="373241" y="1159771"/>
          <a:ext cx="11445518" cy="429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49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10126</TotalTime>
  <Words>153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October</vt:lpstr>
      <vt:lpstr>October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October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76</cp:revision>
  <dcterms:created xsi:type="dcterms:W3CDTF">2014-11-26T05:14:11Z</dcterms:created>
  <dcterms:modified xsi:type="dcterms:W3CDTF">2025-12-11T01:02:54Z</dcterms:modified>
  <cp:category>Timelines &amp; Planning</cp:category>
</cp:coreProperties>
</file>