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1" r:id="rId3"/>
    <p:sldId id="364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65" y="5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0D0F2-41EC-D437-5F79-2D8653C39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B65E04-56F7-093F-A1C2-AFB171C82C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BC23ED-8CF5-E3CD-65F5-9CA55FA230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E231EA-B527-45EC-3A0A-98031A503F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818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F9B0A-D879-CBD3-7248-45171DC4F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C9BA38-B080-242F-55B9-38A1BB0A23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E93116-CD54-C221-18CB-8A9BB71906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75262-0237-27FB-BC2D-E09957BD5D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517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6086F05-8CEA-B0C6-5AC5-D325B5CEE33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09786790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October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71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882996816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October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pPr lvl="0" algn="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B3151-8D36-5C46-3D8F-5FB79BF10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AE716D-2936-18BB-B844-8B32A53C41E8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September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E2CF6B-D0D9-A9E8-4E19-528973D92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48AB39D-1EAC-F98D-B3BB-0DD75782BB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446899"/>
              </p:ext>
            </p:extLst>
          </p:nvPr>
        </p:nvGraphicFramePr>
        <p:xfrm>
          <a:off x="373241" y="1164408"/>
          <a:ext cx="11445518" cy="42922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2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8713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1FBDB-EF45-8D0F-4212-D3AFFCCEF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DAD45FD-47DA-0423-C58C-A18036FE2CDA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September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32C65DE-08B5-ED51-316F-EE5C69164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B826EDB-CB7B-CCE3-28EF-A0E126633D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733233"/>
              </p:ext>
            </p:extLst>
          </p:nvPr>
        </p:nvGraphicFramePr>
        <p:xfrm>
          <a:off x="373241" y="1159771"/>
          <a:ext cx="11445518" cy="4290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187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10126</TotalTime>
  <Words>154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September</vt:lpstr>
      <vt:lpstr>September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September 2026 Monthly Calendar</dc:title>
  <dc:creator>PresentationGO.com</dc:creator>
  <dc:description>© Copyright PresentationGO.com - Do not distribute or sale without written permission.</dc:description>
  <cp:lastModifiedBy>Christophe Barroche</cp:lastModifiedBy>
  <cp:revision>76</cp:revision>
  <dcterms:created xsi:type="dcterms:W3CDTF">2014-11-26T05:14:11Z</dcterms:created>
  <dcterms:modified xsi:type="dcterms:W3CDTF">2025-12-11T01:00:41Z</dcterms:modified>
  <cp:category>Timelines &amp; Planning</cp:category>
</cp:coreProperties>
</file>