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92" r:id="rId2"/>
  </p:sldMasterIdLst>
  <p:notesMasterIdLst>
    <p:notesMasterId r:id="rId6"/>
  </p:notesMasterIdLst>
  <p:sldIdLst>
    <p:sldId id="350" r:id="rId3"/>
    <p:sldId id="363" r:id="rId4"/>
    <p:sldId id="3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A7B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5" d="100"/>
          <a:sy n="85" d="100"/>
        </p:scale>
        <p:origin x="65" y="8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915BA-8036-354A-8F43-DA9F1D846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B16355-6662-6F9E-432A-D8071BC601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1B3564-FC96-5ECA-EFE8-47D80135AD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CB93A3-2238-9051-2ED5-2F3FB89C8F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7205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ECA78-597E-7843-B64B-7303182CB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632509-C265-B406-2225-8FE45B411A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21AABB-2C57-EE6B-DD78-AD36C12D0E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400926-DE07-2C3E-05F5-EC10D6F41A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0155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 Su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6086F05-8CEA-B0C6-5AC5-D325B5CEE332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74908952"/>
              </p:ext>
            </p:extLst>
          </p:nvPr>
        </p:nvGraphicFramePr>
        <p:xfrm>
          <a:off x="8637920" y="5627613"/>
          <a:ext cx="3158967" cy="10850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September 2026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1C9FB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F15F4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1712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rts Mo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74AB6D-6DE8-0C33-9457-FD8E617193B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97447700"/>
              </p:ext>
            </p:extLst>
          </p:nvPr>
        </p:nvGraphicFramePr>
        <p:xfrm>
          <a:off x="8637920" y="5627613"/>
          <a:ext cx="3158967" cy="10850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September 2026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F15F4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1C9FB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586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21451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4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5" name="Group 14"/>
          <p:cNvGrpSpPr/>
          <p:nvPr userDrawn="1"/>
        </p:nvGrpSpPr>
        <p:grpSpPr>
          <a:xfrm>
            <a:off x="378181" y="5936563"/>
            <a:ext cx="8052703" cy="761795"/>
            <a:chOff x="283635" y="5936562"/>
            <a:chExt cx="6039527" cy="761795"/>
          </a:xfrm>
        </p:grpSpPr>
        <p:cxnSp>
          <p:nvCxnSpPr>
            <p:cNvPr id="16" name="Straight Connector 15"/>
            <p:cNvCxnSpPr/>
            <p:nvPr userDrawn="1"/>
          </p:nvCxnSpPr>
          <p:spPr>
            <a:xfrm>
              <a:off x="283635" y="5936562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283635" y="6145883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283635" y="631113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283635" y="648740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283635" y="6698357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B5EBDEB-CE01-42CF-9A98-3DB77E6D2188}"/>
              </a:ext>
            </a:extLst>
          </p:cNvPr>
          <p:cNvSpPr txBox="1"/>
          <p:nvPr userDrawn="1"/>
        </p:nvSpPr>
        <p:spPr>
          <a:xfrm rot="16200000">
            <a:off x="11463774" y="4811838"/>
            <a:ext cx="1074205" cy="215444"/>
          </a:xfrm>
          <a:prstGeom prst="rect">
            <a:avLst/>
          </a:prstGeom>
          <a:noFill/>
        </p:spPr>
        <p:txBody>
          <a:bodyPr wrap="none" lIns="18288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PresentationGO.com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99B29-2ECA-1B60-A1A8-7280539C8313}"/>
              </a:ext>
            </a:extLst>
          </p:cNvPr>
          <p:cNvSpPr txBox="1"/>
          <p:nvPr userDrawn="1"/>
        </p:nvSpPr>
        <p:spPr>
          <a:xfrm>
            <a:off x="9992618" y="119789"/>
            <a:ext cx="1826141" cy="895630"/>
          </a:xfrm>
          <a:prstGeom prst="rect">
            <a:avLst/>
          </a:prstGeom>
        </p:spPr>
        <p:txBody>
          <a:bodyPr wrap="square" lIns="0" tIns="182880" rIns="0" anchor="ctr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lang="en-US" sz="4800" b="1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Adobe Devanagari" panose="02040503050201020203" pitchFamily="18" charset="0"/>
              </a:defRPr>
            </a:lvl1pPr>
          </a:lstStyle>
          <a:p>
            <a:pPr lvl="0" algn="r"/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3A174-0D30-91A0-BC07-B812F6E72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E528210-DE43-9D84-29D6-E2960F4665D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August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73D6DC3-5263-901B-9B29-E4178E09A2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3280907-3D2D-4ECB-72B1-D3FC13D4EF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864706"/>
              </p:ext>
            </p:extLst>
          </p:nvPr>
        </p:nvGraphicFramePr>
        <p:xfrm>
          <a:off x="373241" y="1164408"/>
          <a:ext cx="11445518" cy="42971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23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5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23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65523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23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23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523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3093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8864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8E6D5-CC75-8381-E23E-A519BDF23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AD8053E-04CC-1628-EDF9-93D0B7CF2DCA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August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926300B-1B76-091F-8911-AFE867DD6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BFFA7FC-AF23-7B7A-DAFB-6E52657E74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8974386"/>
              </p:ext>
            </p:extLst>
          </p:nvPr>
        </p:nvGraphicFramePr>
        <p:xfrm>
          <a:off x="373241" y="1159772"/>
          <a:ext cx="11445518" cy="42969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19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19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65519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19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19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519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5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0921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695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10126</TotalTime>
  <Words>167</Words>
  <Application>Microsoft Office PowerPoint</Application>
  <PresentationFormat>Widescreen</PresentationFormat>
  <Paragraphs>109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Franklin Gothic Medium</vt:lpstr>
      <vt:lpstr>Helvetica</vt:lpstr>
      <vt:lpstr>Template PresentationGO</vt:lpstr>
      <vt:lpstr>Custom Design</vt:lpstr>
      <vt:lpstr>August</vt:lpstr>
      <vt:lpstr>August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August 2026 Monthly Calendar</dc:title>
  <dc:creator>PresentationGO.com</dc:creator>
  <dc:description>© Copyright PresentationGO.com - Do not distribute or sale without written permission.</dc:description>
  <cp:lastModifiedBy>Christophe Barroche</cp:lastModifiedBy>
  <cp:revision>77</cp:revision>
  <dcterms:created xsi:type="dcterms:W3CDTF">2014-11-26T05:14:11Z</dcterms:created>
  <dcterms:modified xsi:type="dcterms:W3CDTF">2025-12-11T00:58:49Z</dcterms:modified>
  <cp:category>Timelines &amp; Planning</cp:category>
</cp:coreProperties>
</file>