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49" r:id="rId3"/>
    <p:sldId id="362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5" d="100"/>
          <a:sy n="85" d="100"/>
        </p:scale>
        <p:origin x="65" y="8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9ED96-1968-2439-4104-7F5FC693D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2D7E83-CA4A-EF4B-D9F9-5CD176ADCB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A13F9E-C664-3C6A-002D-95AE49B85A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31585-0DC3-850C-287F-3CEF4E1A56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684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43397-BCA9-5611-AC8E-F24B05E36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82CF30-9B8F-09AF-618F-CF8270F764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789BCA-11C3-7FF4-B774-8767F44C2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F63B15-9837-21DF-0FDE-C97C3D9266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31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A6B29FE-4A48-69A0-6921-D0ECE8E105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17970881"/>
              </p:ext>
            </p:extLst>
          </p:nvPr>
        </p:nvGraphicFramePr>
        <p:xfrm>
          <a:off x="8637920" y="5558117"/>
          <a:ext cx="3158967" cy="11978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288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August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77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8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B0A93B6-56E8-BDE3-3005-8278E44BF4E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12823224"/>
              </p:ext>
            </p:extLst>
          </p:nvPr>
        </p:nvGraphicFramePr>
        <p:xfrm>
          <a:off x="8637920" y="5558117"/>
          <a:ext cx="3158967" cy="11978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288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August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77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1894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pPr lvl="0" algn="r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ED164-0D12-175A-6A5F-22054BDFD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10C46C-D704-0DDC-5516-94B2C9B4D0ED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July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86EE49-0DAA-0BC8-3F9A-F84684697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AE40AFE-651F-5FA4-CB85-655027318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481672"/>
              </p:ext>
            </p:extLst>
          </p:nvPr>
        </p:nvGraphicFramePr>
        <p:xfrm>
          <a:off x="373241" y="1164408"/>
          <a:ext cx="11445518" cy="4292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102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243C9-FC73-74C6-4DCE-15C808FD1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FE1091-FC87-2A94-5E74-C701274B286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July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689769-E453-C0E6-8987-1AF1859FC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D4E60F-1FDD-9895-72C4-EE477F0BDD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598492"/>
              </p:ext>
            </p:extLst>
          </p:nvPr>
        </p:nvGraphicFramePr>
        <p:xfrm>
          <a:off x="373241" y="1159771"/>
          <a:ext cx="11445518" cy="4290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598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10127</TotalTime>
  <Words>154</Words>
  <Application>Microsoft Office PowerPoint</Application>
  <PresentationFormat>Widescreen</PresentationFormat>
  <Paragraphs>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July</vt:lpstr>
      <vt:lpstr>July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July 2026 Monthly Calendar</dc:title>
  <dc:creator>PresentationGO.com</dc:creator>
  <dc:description>© Copyright PresentationGO.com - Do not distribute or sale without written permission.</dc:description>
  <cp:lastModifiedBy>Christophe Barroche</cp:lastModifiedBy>
  <cp:revision>77</cp:revision>
  <dcterms:created xsi:type="dcterms:W3CDTF">2014-11-26T05:14:11Z</dcterms:created>
  <dcterms:modified xsi:type="dcterms:W3CDTF">2025-12-11T00:56:27Z</dcterms:modified>
  <cp:category>Timelines &amp; Planning</cp:category>
</cp:coreProperties>
</file>