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48" r:id="rId3"/>
    <p:sldId id="361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5" d="100"/>
          <a:sy n="85" d="100"/>
        </p:scale>
        <p:origin x="65" y="8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4CFBC-93AF-265F-7245-487F813F7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FEAAD4-6434-4B33-BD58-130C2984AA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CEFF50-2571-5ACB-345F-6123BDB50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3777A7-9942-5EC5-65A4-5EB5E15863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536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B2132-82E0-479F-7036-D9CF7BA13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4215C9-2C57-FEA2-56B7-EDDD727994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E3CB1F-89B4-EECA-B89E-25A0CD159F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CE1F6B-0EAB-9893-CFAA-41ECBA75E1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9094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6086F05-8CEA-B0C6-5AC5-D325B5CEE33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42958380"/>
              </p:ext>
            </p:extLst>
          </p:nvPr>
        </p:nvGraphicFramePr>
        <p:xfrm>
          <a:off x="8637920" y="5627613"/>
          <a:ext cx="3158967" cy="1085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July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712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77104662"/>
              </p:ext>
            </p:extLst>
          </p:nvPr>
        </p:nvGraphicFramePr>
        <p:xfrm>
          <a:off x="8637920" y="5627613"/>
          <a:ext cx="3158967" cy="1085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July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pPr lvl="0" algn="r"/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00CD9-1DD7-D6F4-480F-BFF1C4D56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E2BB32-067A-3630-A5E7-6EE6D5AC4813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June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2451B8-C9F4-67A3-D940-CDF177E07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5D53FF7-F46D-54BA-627C-45D75BAD21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87935"/>
              </p:ext>
            </p:extLst>
          </p:nvPr>
        </p:nvGraphicFramePr>
        <p:xfrm>
          <a:off x="373241" y="1164408"/>
          <a:ext cx="11445518" cy="42922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31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3085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ACD8E-FC7E-6233-7653-42666C1F3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BE4BD2-D49E-4525-7D64-6F6DA4B93B5D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June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78A1E5-1F9A-F0C4-6BC0-402836AC7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BB55A5F-8E4E-8B84-ABF3-788EB24EA2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41201"/>
              </p:ext>
            </p:extLst>
          </p:nvPr>
        </p:nvGraphicFramePr>
        <p:xfrm>
          <a:off x="373241" y="1159771"/>
          <a:ext cx="11445518" cy="4290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1614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10126</TotalTime>
  <Words>154</Words>
  <Application>Microsoft Office PowerPoint</Application>
  <PresentationFormat>Widescreen</PresentationFormat>
  <Paragraphs>95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June</vt:lpstr>
      <vt:lpstr>June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June 2026 Monthly Calendar</dc:title>
  <dc:creator>PresentationGO.com</dc:creator>
  <dc:description>© Copyright PresentationGO.com - Do not distribute or sale without written permission.</dc:description>
  <cp:lastModifiedBy>Christophe Barroche</cp:lastModifiedBy>
  <cp:revision>76</cp:revision>
  <dcterms:created xsi:type="dcterms:W3CDTF">2014-11-26T05:14:11Z</dcterms:created>
  <dcterms:modified xsi:type="dcterms:W3CDTF">2025-12-11T00:53:24Z</dcterms:modified>
  <cp:category>Timelines &amp; Planning</cp:category>
</cp:coreProperties>
</file>