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47" r:id="rId3"/>
    <p:sldId id="360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8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4D536-91E1-C576-D771-1FF4257698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F426D9-52C3-C7F7-8C8B-7A03F47394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825052-6302-7548-2BF5-0233863D6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554D4-9635-996E-9AC4-9BABC29E48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820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876A8-8EED-87DD-D96B-024284BD9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438BFB-CE34-5BCE-9063-4D29B575B1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5D5E98-E87A-20AE-5887-5A17399E1C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DF242-29F4-1541-417F-0888F2460E3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986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6086F05-8CEA-B0C6-5AC5-D325B5CEE3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952365727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June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712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44987101"/>
              </p:ext>
            </p:extLst>
          </p:nvPr>
        </p:nvGraphicFramePr>
        <p:xfrm>
          <a:off x="8637920" y="5627613"/>
          <a:ext cx="3158967" cy="10850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June 2026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105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pPr lvl="0" algn="r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6153E-01A7-4DF6-71FA-E3A102D4D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1B12A-B5C9-ABC9-A412-B732B3934CE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May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0F02C-D883-D784-25C1-78E3923CB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39AC958-31D9-A906-B525-80B7517E6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2792517"/>
              </p:ext>
            </p:extLst>
          </p:nvPr>
        </p:nvGraphicFramePr>
        <p:xfrm>
          <a:off x="373241" y="1164408"/>
          <a:ext cx="11445518" cy="42971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5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5232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093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09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144A7F-A788-1923-BE31-683993103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E36D05-A4C4-A0AF-D7CB-91C663CC0F9F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dirty="0"/>
              <a:t>May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2D83FA-B6E4-AE17-E348-FCE79B3CB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DA2DA02-5DD6-EA42-2DE7-DC2CDB001E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931347"/>
              </p:ext>
            </p:extLst>
          </p:nvPr>
        </p:nvGraphicFramePr>
        <p:xfrm>
          <a:off x="373241" y="1159771"/>
          <a:ext cx="11445518" cy="42908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chemeClr val="bg2">
                              <a:lumMod val="9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01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92D1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577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159</Words>
  <Application>Microsoft Office PowerPoint</Application>
  <PresentationFormat>Widescreen</PresentationFormat>
  <Paragraphs>102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May</vt:lpstr>
      <vt:lpstr>May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 2026 Monthly Calendar</dc:title>
  <dc:creator>PresentationGO.com</dc:creator>
  <dc:description>© Copyright PresentationGO.com - Do not distribute or sale without written permission.</dc:description>
  <cp:lastModifiedBy>Christophe Barroche</cp:lastModifiedBy>
  <cp:revision>76</cp:revision>
  <dcterms:created xsi:type="dcterms:W3CDTF">2014-11-26T05:14:11Z</dcterms:created>
  <dcterms:modified xsi:type="dcterms:W3CDTF">2025-12-11T00:50:44Z</dcterms:modified>
  <cp:category>Timelines &amp; Planning</cp:category>
</cp:coreProperties>
</file>