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46" r:id="rId3"/>
    <p:sldId id="359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82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2732A-2B5D-660F-B86E-653A5FE26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A801A8-85D7-EE64-11FE-3F0EC6EAC7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A6E902-6AE4-AF8F-A094-24D1B9BBE2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5E0046-3EED-A3A4-1A71-86C5C7290B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0774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ED5F7-AD78-DFCD-70D5-941B1D1BB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CF0E49-78DA-EC8A-7395-C16594B636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8F02F1-97FA-B055-4AC3-373F81D69C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12B61D-28E6-9DDB-6E07-314060B82F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4492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A6B29FE-4A48-69A0-6921-D0ECE8E105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21293237"/>
              </p:ext>
            </p:extLst>
          </p:nvPr>
        </p:nvGraphicFramePr>
        <p:xfrm>
          <a:off x="8637920" y="5558117"/>
          <a:ext cx="3158967" cy="11978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288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May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877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8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74AB6D-6DE8-0C33-9457-FD8E617193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01702703"/>
              </p:ext>
            </p:extLst>
          </p:nvPr>
        </p:nvGraphicFramePr>
        <p:xfrm>
          <a:off x="8637920" y="5627613"/>
          <a:ext cx="3158967" cy="1085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May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8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pPr lvl="0" algn="r"/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82F2E-64E7-C3DA-4FF5-65B40D433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CD3C4D-2300-E709-48D4-4DBB1F3EC633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April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66D427-A143-2A4E-1E80-6CFB8D945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089F29B-B6A7-FD1F-0298-4A5010855C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310056"/>
              </p:ext>
            </p:extLst>
          </p:nvPr>
        </p:nvGraphicFramePr>
        <p:xfrm>
          <a:off x="373241" y="1164408"/>
          <a:ext cx="11445518" cy="42922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1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29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8714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898DA-BA14-4C93-8879-6EEECB51E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2FAF8-F696-8602-1DE5-2B4CC1EA443F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April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1841F04-83D1-B55D-A3A6-1008171A5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E7AD603-7E0A-87BD-6DA7-51515FDE64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230753"/>
              </p:ext>
            </p:extLst>
          </p:nvPr>
        </p:nvGraphicFramePr>
        <p:xfrm>
          <a:off x="373241" y="1159771"/>
          <a:ext cx="11445518" cy="4290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337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10131</TotalTime>
  <Words>154</Words>
  <Application>Microsoft Office PowerPoint</Application>
  <PresentationFormat>Widescreen</PresentationFormat>
  <Paragraphs>95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April</vt:lpstr>
      <vt:lpstr>April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April 2026 Monthly Calendar</dc:title>
  <dc:creator>PresentationGO.com</dc:creator>
  <dc:description>© Copyright PresentationGO.com - Do not distribute or sale without written permission.</dc:description>
  <cp:lastModifiedBy>Christophe Barroche</cp:lastModifiedBy>
  <cp:revision>79</cp:revision>
  <dcterms:created xsi:type="dcterms:W3CDTF">2014-11-26T05:14:11Z</dcterms:created>
  <dcterms:modified xsi:type="dcterms:W3CDTF">2025-12-11T00:49:28Z</dcterms:modified>
  <cp:category>Timelines &amp; Planning</cp:category>
</cp:coreProperties>
</file>