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45" r:id="rId3"/>
    <p:sldId id="358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02515-87FB-8A2B-22F7-D01AB5BC8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CF4C5-2684-45AE-2F69-4ABC02D6F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D5B55-58BF-179A-C4D9-F24D89519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3013D-8C65-4BD0-4AB9-036D831DE3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83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15846-66D3-2B50-D137-5AF5C103D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7D2BB2-D7D1-BF82-AC34-36B7239B7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372AE-8062-0DB7-1397-833E08C8F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EBE18-E129-1C98-23A0-2969B5EBC8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790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59864532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April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77078591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April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E2F2-E81B-4EEB-4458-476020AF3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9CAB33-DC91-1C35-9168-D4A08C5BDFA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March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259B56-B40A-3796-849A-D523F0552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40AA34D-2294-378F-675D-9C53350C6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80110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02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5FC7-F30A-1784-CFF9-814DFB474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D6B143-D957-907C-48D9-96A811F1105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March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49CCB3-EF11-429E-15BE-58353B165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C88F5D-2273-A413-3C18-3CE954DAE5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45632"/>
              </p:ext>
            </p:extLst>
          </p:nvPr>
        </p:nvGraphicFramePr>
        <p:xfrm>
          <a:off x="373241" y="1159772"/>
          <a:ext cx="11445518" cy="4296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9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04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160</Words>
  <Application>Microsoft Office PowerPoint</Application>
  <PresentationFormat>Widescreen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March</vt:lpstr>
      <vt:lpstr>March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78</cp:revision>
  <dcterms:created xsi:type="dcterms:W3CDTF">2014-11-26T05:14:11Z</dcterms:created>
  <dcterms:modified xsi:type="dcterms:W3CDTF">2025-12-10T19:09:58Z</dcterms:modified>
  <cp:category>Timelines &amp; Planning</cp:category>
</cp:coreProperties>
</file>