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37" r:id="rId3"/>
    <p:sldId id="356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62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0F1E2-4430-786D-808E-EA99D948F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BF5B8-7648-8DA6-5F87-4E80CEDC6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AEC77-C462-B946-9D1C-5A6531384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ADC9E-4927-A22C-5B6D-F6AE33F885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07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70595941"/>
              </p:ext>
            </p:extLst>
          </p:nvPr>
        </p:nvGraphicFramePr>
        <p:xfrm>
          <a:off x="8637920" y="5627613"/>
          <a:ext cx="3158967" cy="947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February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49480444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February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January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1144E5-FB51-0F2C-42EF-EF708AC8D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405272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0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658A2-E0B0-0074-9749-7CB7ACDB3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6DBF21-D548-5C29-B6E5-2011C6D0DFC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January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54BFB7-FF1B-E96B-1A87-02236ABE3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B88B48F-F64F-3405-35F6-EE1C9900A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431901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15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155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January</vt:lpstr>
      <vt:lpstr>January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January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77</cp:revision>
  <dcterms:created xsi:type="dcterms:W3CDTF">2014-11-26T05:14:11Z</dcterms:created>
  <dcterms:modified xsi:type="dcterms:W3CDTF">2025-12-10T19:10:33Z</dcterms:modified>
  <cp:category>Timelines &amp; Planning</cp:category>
</cp:coreProperties>
</file>