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4" r:id="rId4"/>
    <p:sldId id="39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577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1A0D7-FCFD-C608-6407-C56D2CE80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C55E55-E55A-4A74-A815-64AE5DA98B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36825F-FBF6-5B57-6646-10877D051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0E9B50-179A-6034-6479-01B9FD0DFF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772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5-Level Segmented Pencil Diagram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E77472-1AEB-6106-760C-EB6A5D025544}"/>
              </a:ext>
            </a:extLst>
          </p:cNvPr>
          <p:cNvGrpSpPr/>
          <p:nvPr/>
        </p:nvGrpSpPr>
        <p:grpSpPr>
          <a:xfrm>
            <a:off x="1901450" y="1261735"/>
            <a:ext cx="4194260" cy="4901065"/>
            <a:chOff x="1880185" y="1361239"/>
            <a:chExt cx="4194260" cy="4901065"/>
          </a:xfrm>
        </p:grpSpPr>
        <p:sp>
          <p:nvSpPr>
            <p:cNvPr id="58" name="Forme libre 57">
              <a:extLst>
                <a:ext uri="{FF2B5EF4-FFF2-40B4-BE49-F238E27FC236}">
                  <a16:creationId xmlns:a16="http://schemas.microsoft.com/office/drawing/2014/main" id="{C722437A-1F86-F6DD-1F79-F8258EE3B752}"/>
                </a:ext>
              </a:extLst>
            </p:cNvPr>
            <p:cNvSpPr/>
            <p:nvPr/>
          </p:nvSpPr>
          <p:spPr>
            <a:xfrm>
              <a:off x="1880185" y="3679730"/>
              <a:ext cx="4194260" cy="1458494"/>
            </a:xfrm>
            <a:custGeom>
              <a:avLst/>
              <a:gdLst>
                <a:gd name="csX0" fmla="*/ 0 w 3442420"/>
                <a:gd name="csY0" fmla="*/ 944502 h 1197052"/>
                <a:gd name="csX1" fmla="*/ 944391 w 3442420"/>
                <a:gd name="csY1" fmla="*/ 0 h 1197052"/>
                <a:gd name="csX2" fmla="*/ 3240801 w 3442420"/>
                <a:gd name="csY2" fmla="*/ 0 h 1197052"/>
                <a:gd name="csX3" fmla="*/ 3442421 w 3442420"/>
                <a:gd name="csY3" fmla="*/ 201644 h 1197052"/>
                <a:gd name="csX4" fmla="*/ 3442421 w 3442420"/>
                <a:gd name="csY4" fmla="*/ 201644 h 1197052"/>
                <a:gd name="csX5" fmla="*/ 3240801 w 3442420"/>
                <a:gd name="csY5" fmla="*/ 403288 h 1197052"/>
                <a:gd name="csX6" fmla="*/ 944391 w 3442420"/>
                <a:gd name="csY6" fmla="*/ 403288 h 1197052"/>
                <a:gd name="csX7" fmla="*/ 385227 w 3442420"/>
                <a:gd name="csY7" fmla="*/ 1196331 h 1197052"/>
                <a:gd name="csX8" fmla="*/ 0 w 3442420"/>
                <a:gd name="csY8" fmla="*/ 944502 h 1197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42420" h="1197052">
                  <a:moveTo>
                    <a:pt x="0" y="944502"/>
                  </a:moveTo>
                  <a:cubicBezTo>
                    <a:pt x="0" y="423721"/>
                    <a:pt x="423669" y="0"/>
                    <a:pt x="944391" y="0"/>
                  </a:cubicBezTo>
                  <a:lnTo>
                    <a:pt x="3240801" y="0"/>
                  </a:lnTo>
                  <a:cubicBezTo>
                    <a:pt x="3352182" y="0"/>
                    <a:pt x="3442421" y="90247"/>
                    <a:pt x="3442421" y="201644"/>
                  </a:cubicBezTo>
                  <a:lnTo>
                    <a:pt x="3442421" y="201644"/>
                  </a:lnTo>
                  <a:cubicBezTo>
                    <a:pt x="3442421" y="313043"/>
                    <a:pt x="3352182" y="403288"/>
                    <a:pt x="3240801" y="403288"/>
                  </a:cubicBezTo>
                  <a:lnTo>
                    <a:pt x="944391" y="403288"/>
                  </a:lnTo>
                  <a:cubicBezTo>
                    <a:pt x="645990" y="403288"/>
                    <a:pt x="317394" y="706113"/>
                    <a:pt x="385227" y="1196331"/>
                  </a:cubicBezTo>
                  <a:cubicBezTo>
                    <a:pt x="385227" y="1196331"/>
                    <a:pt x="11827" y="1223486"/>
                    <a:pt x="0" y="944502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Forme libre 58">
              <a:extLst>
                <a:ext uri="{FF2B5EF4-FFF2-40B4-BE49-F238E27FC236}">
                  <a16:creationId xmlns:a16="http://schemas.microsoft.com/office/drawing/2014/main" id="{5528B374-A04E-F0AA-FAC3-A8F693565FBD}"/>
                </a:ext>
              </a:extLst>
            </p:cNvPr>
            <p:cNvSpPr/>
            <p:nvPr/>
          </p:nvSpPr>
          <p:spPr>
            <a:xfrm>
              <a:off x="1880185" y="3100136"/>
              <a:ext cx="4194260" cy="1458494"/>
            </a:xfrm>
            <a:custGeom>
              <a:avLst/>
              <a:gdLst>
                <a:gd name="csX0" fmla="*/ 0 w 3442420"/>
                <a:gd name="csY0" fmla="*/ 944499 h 1197052"/>
                <a:gd name="csX1" fmla="*/ 944391 w 3442420"/>
                <a:gd name="csY1" fmla="*/ 0 h 1197052"/>
                <a:gd name="csX2" fmla="*/ 3240801 w 3442420"/>
                <a:gd name="csY2" fmla="*/ 0 h 1197052"/>
                <a:gd name="csX3" fmla="*/ 3442421 w 3442420"/>
                <a:gd name="csY3" fmla="*/ 201644 h 1197052"/>
                <a:gd name="csX4" fmla="*/ 3442421 w 3442420"/>
                <a:gd name="csY4" fmla="*/ 201644 h 1197052"/>
                <a:gd name="csX5" fmla="*/ 3240801 w 3442420"/>
                <a:gd name="csY5" fmla="*/ 403288 h 1197052"/>
                <a:gd name="csX6" fmla="*/ 944391 w 3442420"/>
                <a:gd name="csY6" fmla="*/ 403288 h 1197052"/>
                <a:gd name="csX7" fmla="*/ 385227 w 3442420"/>
                <a:gd name="csY7" fmla="*/ 1196331 h 1197052"/>
                <a:gd name="csX8" fmla="*/ 0 w 3442420"/>
                <a:gd name="csY8" fmla="*/ 944499 h 1197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42420" h="1197052">
                  <a:moveTo>
                    <a:pt x="0" y="944499"/>
                  </a:moveTo>
                  <a:cubicBezTo>
                    <a:pt x="0" y="423721"/>
                    <a:pt x="423669" y="0"/>
                    <a:pt x="944391" y="0"/>
                  </a:cubicBezTo>
                  <a:lnTo>
                    <a:pt x="3240801" y="0"/>
                  </a:lnTo>
                  <a:cubicBezTo>
                    <a:pt x="3352182" y="0"/>
                    <a:pt x="3442421" y="90245"/>
                    <a:pt x="3442421" y="201644"/>
                  </a:cubicBezTo>
                  <a:lnTo>
                    <a:pt x="3442421" y="201644"/>
                  </a:lnTo>
                  <a:cubicBezTo>
                    <a:pt x="3442421" y="313040"/>
                    <a:pt x="3352182" y="403288"/>
                    <a:pt x="3240801" y="403288"/>
                  </a:cubicBezTo>
                  <a:lnTo>
                    <a:pt x="944391" y="403288"/>
                  </a:lnTo>
                  <a:cubicBezTo>
                    <a:pt x="645990" y="403288"/>
                    <a:pt x="317394" y="706113"/>
                    <a:pt x="385227" y="1196331"/>
                  </a:cubicBezTo>
                  <a:cubicBezTo>
                    <a:pt x="385227" y="1196331"/>
                    <a:pt x="11827" y="1223486"/>
                    <a:pt x="0" y="944499"/>
                  </a:cubicBez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Forme libre 59">
              <a:extLst>
                <a:ext uri="{FF2B5EF4-FFF2-40B4-BE49-F238E27FC236}">
                  <a16:creationId xmlns:a16="http://schemas.microsoft.com/office/drawing/2014/main" id="{8CA64F8D-6506-B3F6-8E78-54C25F72B582}"/>
                </a:ext>
              </a:extLst>
            </p:cNvPr>
            <p:cNvSpPr/>
            <p:nvPr/>
          </p:nvSpPr>
          <p:spPr>
            <a:xfrm>
              <a:off x="1880185" y="2520430"/>
              <a:ext cx="4194260" cy="1458494"/>
            </a:xfrm>
            <a:custGeom>
              <a:avLst/>
              <a:gdLst>
                <a:gd name="csX0" fmla="*/ 0 w 3442420"/>
                <a:gd name="csY0" fmla="*/ 944502 h 1197052"/>
                <a:gd name="csX1" fmla="*/ 944391 w 3442420"/>
                <a:gd name="csY1" fmla="*/ 0 h 1197052"/>
                <a:gd name="csX2" fmla="*/ 3240801 w 3442420"/>
                <a:gd name="csY2" fmla="*/ 0 h 1197052"/>
                <a:gd name="csX3" fmla="*/ 3442421 w 3442420"/>
                <a:gd name="csY3" fmla="*/ 201644 h 1197052"/>
                <a:gd name="csX4" fmla="*/ 3442421 w 3442420"/>
                <a:gd name="csY4" fmla="*/ 201644 h 1197052"/>
                <a:gd name="csX5" fmla="*/ 3240801 w 3442420"/>
                <a:gd name="csY5" fmla="*/ 403288 h 1197052"/>
                <a:gd name="csX6" fmla="*/ 944391 w 3442420"/>
                <a:gd name="csY6" fmla="*/ 403288 h 1197052"/>
                <a:gd name="csX7" fmla="*/ 385227 w 3442420"/>
                <a:gd name="csY7" fmla="*/ 1196331 h 1197052"/>
                <a:gd name="csX8" fmla="*/ 0 w 3442420"/>
                <a:gd name="csY8" fmla="*/ 944502 h 1197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42420" h="1197052">
                  <a:moveTo>
                    <a:pt x="0" y="944502"/>
                  </a:moveTo>
                  <a:cubicBezTo>
                    <a:pt x="0" y="423721"/>
                    <a:pt x="423669" y="0"/>
                    <a:pt x="944391" y="0"/>
                  </a:cubicBezTo>
                  <a:lnTo>
                    <a:pt x="3240801" y="0"/>
                  </a:lnTo>
                  <a:cubicBezTo>
                    <a:pt x="3352182" y="0"/>
                    <a:pt x="3442421" y="90247"/>
                    <a:pt x="3442421" y="201644"/>
                  </a:cubicBezTo>
                  <a:lnTo>
                    <a:pt x="3442421" y="201644"/>
                  </a:lnTo>
                  <a:cubicBezTo>
                    <a:pt x="3442421" y="313040"/>
                    <a:pt x="3352182" y="403288"/>
                    <a:pt x="3240801" y="403288"/>
                  </a:cubicBezTo>
                  <a:lnTo>
                    <a:pt x="944391" y="403288"/>
                  </a:lnTo>
                  <a:cubicBezTo>
                    <a:pt x="645990" y="403288"/>
                    <a:pt x="317394" y="706113"/>
                    <a:pt x="385227" y="1196331"/>
                  </a:cubicBezTo>
                  <a:cubicBezTo>
                    <a:pt x="385227" y="1196331"/>
                    <a:pt x="11827" y="1223486"/>
                    <a:pt x="0" y="944502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Forme libre 60">
              <a:extLst>
                <a:ext uri="{FF2B5EF4-FFF2-40B4-BE49-F238E27FC236}">
                  <a16:creationId xmlns:a16="http://schemas.microsoft.com/office/drawing/2014/main" id="{D291E7FE-136D-36C1-5BCE-2A0E14C7D36C}"/>
                </a:ext>
              </a:extLst>
            </p:cNvPr>
            <p:cNvSpPr/>
            <p:nvPr/>
          </p:nvSpPr>
          <p:spPr>
            <a:xfrm>
              <a:off x="1880185" y="1940833"/>
              <a:ext cx="4194260" cy="1458494"/>
            </a:xfrm>
            <a:custGeom>
              <a:avLst/>
              <a:gdLst>
                <a:gd name="csX0" fmla="*/ 0 w 3442420"/>
                <a:gd name="csY0" fmla="*/ 944502 h 1197052"/>
                <a:gd name="csX1" fmla="*/ 944391 w 3442420"/>
                <a:gd name="csY1" fmla="*/ 0 h 1197052"/>
                <a:gd name="csX2" fmla="*/ 3240801 w 3442420"/>
                <a:gd name="csY2" fmla="*/ 0 h 1197052"/>
                <a:gd name="csX3" fmla="*/ 3442421 w 3442420"/>
                <a:gd name="csY3" fmla="*/ 201644 h 1197052"/>
                <a:gd name="csX4" fmla="*/ 3442421 w 3442420"/>
                <a:gd name="csY4" fmla="*/ 201644 h 1197052"/>
                <a:gd name="csX5" fmla="*/ 3240801 w 3442420"/>
                <a:gd name="csY5" fmla="*/ 403288 h 1197052"/>
                <a:gd name="csX6" fmla="*/ 944391 w 3442420"/>
                <a:gd name="csY6" fmla="*/ 403288 h 1197052"/>
                <a:gd name="csX7" fmla="*/ 385227 w 3442420"/>
                <a:gd name="csY7" fmla="*/ 1196331 h 1197052"/>
                <a:gd name="csX8" fmla="*/ 0 w 3442420"/>
                <a:gd name="csY8" fmla="*/ 944502 h 1197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42420" h="1197052">
                  <a:moveTo>
                    <a:pt x="0" y="944502"/>
                  </a:moveTo>
                  <a:cubicBezTo>
                    <a:pt x="0" y="423721"/>
                    <a:pt x="423669" y="0"/>
                    <a:pt x="944391" y="0"/>
                  </a:cubicBezTo>
                  <a:lnTo>
                    <a:pt x="3240801" y="0"/>
                  </a:lnTo>
                  <a:cubicBezTo>
                    <a:pt x="3352182" y="0"/>
                    <a:pt x="3442421" y="90247"/>
                    <a:pt x="3442421" y="201644"/>
                  </a:cubicBezTo>
                  <a:lnTo>
                    <a:pt x="3442421" y="201644"/>
                  </a:lnTo>
                  <a:cubicBezTo>
                    <a:pt x="3442421" y="313043"/>
                    <a:pt x="3352182" y="403288"/>
                    <a:pt x="3240801" y="403288"/>
                  </a:cubicBezTo>
                  <a:lnTo>
                    <a:pt x="944391" y="403288"/>
                  </a:lnTo>
                  <a:cubicBezTo>
                    <a:pt x="645990" y="403288"/>
                    <a:pt x="317394" y="706113"/>
                    <a:pt x="385227" y="1196331"/>
                  </a:cubicBezTo>
                  <a:cubicBezTo>
                    <a:pt x="385227" y="1196331"/>
                    <a:pt x="11827" y="1223486"/>
                    <a:pt x="0" y="944502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Forme libre 61">
              <a:extLst>
                <a:ext uri="{FF2B5EF4-FFF2-40B4-BE49-F238E27FC236}">
                  <a16:creationId xmlns:a16="http://schemas.microsoft.com/office/drawing/2014/main" id="{F043F1B4-84C7-532A-81F5-F36A844A9E8D}"/>
                </a:ext>
              </a:extLst>
            </p:cNvPr>
            <p:cNvSpPr/>
            <p:nvPr/>
          </p:nvSpPr>
          <p:spPr>
            <a:xfrm>
              <a:off x="1880185" y="1361239"/>
              <a:ext cx="4194260" cy="1458494"/>
            </a:xfrm>
            <a:custGeom>
              <a:avLst/>
              <a:gdLst>
                <a:gd name="csX0" fmla="*/ 0 w 3442420"/>
                <a:gd name="csY0" fmla="*/ 944499 h 1197052"/>
                <a:gd name="csX1" fmla="*/ 944391 w 3442420"/>
                <a:gd name="csY1" fmla="*/ 0 h 1197052"/>
                <a:gd name="csX2" fmla="*/ 3240801 w 3442420"/>
                <a:gd name="csY2" fmla="*/ 0 h 1197052"/>
                <a:gd name="csX3" fmla="*/ 3442421 w 3442420"/>
                <a:gd name="csY3" fmla="*/ 201644 h 1197052"/>
                <a:gd name="csX4" fmla="*/ 3442421 w 3442420"/>
                <a:gd name="csY4" fmla="*/ 201644 h 1197052"/>
                <a:gd name="csX5" fmla="*/ 3240801 w 3442420"/>
                <a:gd name="csY5" fmla="*/ 403288 h 1197052"/>
                <a:gd name="csX6" fmla="*/ 944391 w 3442420"/>
                <a:gd name="csY6" fmla="*/ 403288 h 1197052"/>
                <a:gd name="csX7" fmla="*/ 385227 w 3442420"/>
                <a:gd name="csY7" fmla="*/ 1196331 h 1197052"/>
                <a:gd name="csX8" fmla="*/ 0 w 3442420"/>
                <a:gd name="csY8" fmla="*/ 944499 h 1197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42420" h="1197052">
                  <a:moveTo>
                    <a:pt x="0" y="944499"/>
                  </a:moveTo>
                  <a:cubicBezTo>
                    <a:pt x="0" y="423721"/>
                    <a:pt x="423669" y="0"/>
                    <a:pt x="944391" y="0"/>
                  </a:cubicBezTo>
                  <a:lnTo>
                    <a:pt x="3240801" y="0"/>
                  </a:lnTo>
                  <a:cubicBezTo>
                    <a:pt x="3352182" y="0"/>
                    <a:pt x="3442421" y="90245"/>
                    <a:pt x="3442421" y="201644"/>
                  </a:cubicBezTo>
                  <a:lnTo>
                    <a:pt x="3442421" y="201644"/>
                  </a:lnTo>
                  <a:cubicBezTo>
                    <a:pt x="3442421" y="313040"/>
                    <a:pt x="3352182" y="403288"/>
                    <a:pt x="3240801" y="403288"/>
                  </a:cubicBezTo>
                  <a:lnTo>
                    <a:pt x="944391" y="403288"/>
                  </a:lnTo>
                  <a:cubicBezTo>
                    <a:pt x="645990" y="403288"/>
                    <a:pt x="317394" y="706113"/>
                    <a:pt x="385227" y="1196331"/>
                  </a:cubicBezTo>
                  <a:cubicBezTo>
                    <a:pt x="385227" y="1196331"/>
                    <a:pt x="11827" y="1223486"/>
                    <a:pt x="0" y="944499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Forme libre 62">
              <a:extLst>
                <a:ext uri="{FF2B5EF4-FFF2-40B4-BE49-F238E27FC236}">
                  <a16:creationId xmlns:a16="http://schemas.microsoft.com/office/drawing/2014/main" id="{6382468A-8F58-34B5-35B3-AE22F60F9D99}"/>
                </a:ext>
              </a:extLst>
            </p:cNvPr>
            <p:cNvSpPr/>
            <p:nvPr/>
          </p:nvSpPr>
          <p:spPr>
            <a:xfrm>
              <a:off x="1890773" y="5485453"/>
              <a:ext cx="601694" cy="776744"/>
            </a:xfrm>
            <a:custGeom>
              <a:avLst/>
              <a:gdLst>
                <a:gd name="csX0" fmla="*/ 493746 w 493838"/>
                <a:gd name="csY0" fmla="*/ 84331 h 637509"/>
                <a:gd name="csX1" fmla="*/ 256103 w 493838"/>
                <a:gd name="csY1" fmla="*/ 631459 h 637509"/>
                <a:gd name="csX2" fmla="*/ 237643 w 493838"/>
                <a:gd name="csY2" fmla="*/ 631459 h 637509"/>
                <a:gd name="csX3" fmla="*/ 0 w 493838"/>
                <a:gd name="csY3" fmla="*/ 84331 h 637509"/>
                <a:gd name="csX4" fmla="*/ 0 w 493838"/>
                <a:gd name="csY4" fmla="*/ 0 h 637509"/>
                <a:gd name="csX5" fmla="*/ 493838 w 493838"/>
                <a:gd name="csY5" fmla="*/ 0 h 637509"/>
                <a:gd name="csX6" fmla="*/ 493838 w 493838"/>
                <a:gd name="csY6" fmla="*/ 84331 h 6375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93838" h="637509">
                  <a:moveTo>
                    <a:pt x="493746" y="84331"/>
                  </a:moveTo>
                  <a:lnTo>
                    <a:pt x="256103" y="631459"/>
                  </a:lnTo>
                  <a:cubicBezTo>
                    <a:pt x="252612" y="639526"/>
                    <a:pt x="241139" y="639526"/>
                    <a:pt x="237643" y="631459"/>
                  </a:cubicBezTo>
                  <a:lnTo>
                    <a:pt x="0" y="84331"/>
                  </a:lnTo>
                  <a:lnTo>
                    <a:pt x="0" y="0"/>
                  </a:lnTo>
                  <a:lnTo>
                    <a:pt x="493838" y="0"/>
                  </a:lnTo>
                  <a:lnTo>
                    <a:pt x="493838" y="84331"/>
                  </a:lnTo>
                  <a:close/>
                </a:path>
              </a:pathLst>
            </a:custGeom>
            <a:solidFill>
              <a:srgbClr val="FCCEA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Forme libre 63">
              <a:extLst>
                <a:ext uri="{FF2B5EF4-FFF2-40B4-BE49-F238E27FC236}">
                  <a16:creationId xmlns:a16="http://schemas.microsoft.com/office/drawing/2014/main" id="{09586414-6C87-DEAD-9A80-24228D348A2C}"/>
                </a:ext>
              </a:extLst>
            </p:cNvPr>
            <p:cNvSpPr/>
            <p:nvPr/>
          </p:nvSpPr>
          <p:spPr>
            <a:xfrm>
              <a:off x="2102692" y="6063410"/>
              <a:ext cx="177747" cy="198894"/>
            </a:xfrm>
            <a:custGeom>
              <a:avLst/>
              <a:gdLst>
                <a:gd name="csX0" fmla="*/ 82171 w 145885"/>
                <a:gd name="csY0" fmla="*/ 157193 h 163241"/>
                <a:gd name="csX1" fmla="*/ 145886 w 145885"/>
                <a:gd name="csY1" fmla="*/ 10577 h 163241"/>
                <a:gd name="csX2" fmla="*/ 72943 w 145885"/>
                <a:gd name="csY2" fmla="*/ 0 h 163241"/>
                <a:gd name="csX3" fmla="*/ 0 w 145885"/>
                <a:gd name="csY3" fmla="*/ 10577 h 163241"/>
                <a:gd name="csX4" fmla="*/ 63711 w 145885"/>
                <a:gd name="csY4" fmla="*/ 157193 h 163241"/>
                <a:gd name="csX5" fmla="*/ 82171 w 145885"/>
                <a:gd name="csY5" fmla="*/ 157193 h 163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45885" h="163241">
                  <a:moveTo>
                    <a:pt x="82171" y="157193"/>
                  </a:moveTo>
                  <a:lnTo>
                    <a:pt x="145886" y="10577"/>
                  </a:lnTo>
                  <a:cubicBezTo>
                    <a:pt x="122766" y="3766"/>
                    <a:pt x="98303" y="0"/>
                    <a:pt x="72943" y="0"/>
                  </a:cubicBezTo>
                  <a:cubicBezTo>
                    <a:pt x="47583" y="0"/>
                    <a:pt x="23120" y="3766"/>
                    <a:pt x="0" y="10577"/>
                  </a:cubicBezTo>
                  <a:lnTo>
                    <a:pt x="63711" y="157193"/>
                  </a:lnTo>
                  <a:cubicBezTo>
                    <a:pt x="67207" y="165258"/>
                    <a:pt x="78679" y="165258"/>
                    <a:pt x="82171" y="157193"/>
                  </a:cubicBezTo>
                  <a:close/>
                </a:path>
              </a:pathLst>
            </a:custGeom>
            <a:solidFill>
              <a:srgbClr val="3A3A3C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Forme libre 64">
              <a:extLst>
                <a:ext uri="{FF2B5EF4-FFF2-40B4-BE49-F238E27FC236}">
                  <a16:creationId xmlns:a16="http://schemas.microsoft.com/office/drawing/2014/main" id="{F04027C2-47EE-CB12-7460-470D26A2EF03}"/>
                </a:ext>
              </a:extLst>
            </p:cNvPr>
            <p:cNvSpPr/>
            <p:nvPr/>
          </p:nvSpPr>
          <p:spPr>
            <a:xfrm>
              <a:off x="1880292" y="3652216"/>
              <a:ext cx="187461" cy="724130"/>
            </a:xfrm>
            <a:custGeom>
              <a:avLst/>
              <a:gdLst>
                <a:gd name="csX0" fmla="*/ 153858 w 153857"/>
                <a:gd name="csY0" fmla="*/ 592563 h 592563"/>
                <a:gd name="csX1" fmla="*/ 153858 w 153857"/>
                <a:gd name="csY1" fmla="*/ 205138 h 592563"/>
                <a:gd name="csX2" fmla="*/ 0 w 153857"/>
                <a:gd name="csY2" fmla="*/ 0 h 592563"/>
                <a:gd name="csX3" fmla="*/ 0 w 153857"/>
                <a:gd name="csY3" fmla="*/ 387425 h 592563"/>
                <a:gd name="csX4" fmla="*/ 153858 w 153857"/>
                <a:gd name="csY4" fmla="*/ 592563 h 592563"/>
                <a:gd name="csX0" fmla="*/ 153858 w 153858"/>
                <a:gd name="csY0" fmla="*/ 592563 h 594327"/>
                <a:gd name="csX1" fmla="*/ 153858 w 153858"/>
                <a:gd name="csY1" fmla="*/ 205138 h 594327"/>
                <a:gd name="csX2" fmla="*/ 0 w 153858"/>
                <a:gd name="csY2" fmla="*/ 0 h 594327"/>
                <a:gd name="csX3" fmla="*/ 0 w 153858"/>
                <a:gd name="csY3" fmla="*/ 387425 h 594327"/>
                <a:gd name="csX4" fmla="*/ 153858 w 153858"/>
                <a:gd name="csY4" fmla="*/ 592563 h 594327"/>
                <a:gd name="csX0" fmla="*/ 153858 w 153858"/>
                <a:gd name="csY0" fmla="*/ 592563 h 594327"/>
                <a:gd name="csX1" fmla="*/ 153858 w 153858"/>
                <a:gd name="csY1" fmla="*/ 205138 h 594327"/>
                <a:gd name="csX2" fmla="*/ 0 w 153858"/>
                <a:gd name="csY2" fmla="*/ 0 h 594327"/>
                <a:gd name="csX3" fmla="*/ 0 w 153858"/>
                <a:gd name="csY3" fmla="*/ 387425 h 594327"/>
                <a:gd name="csX4" fmla="*/ 153858 w 153858"/>
                <a:gd name="csY4" fmla="*/ 592563 h 5943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594327">
                  <a:moveTo>
                    <a:pt x="153858" y="592563"/>
                  </a:moveTo>
                  <a:lnTo>
                    <a:pt x="153858" y="205138"/>
                  </a:lnTo>
                  <a:cubicBezTo>
                    <a:pt x="103206" y="138490"/>
                    <a:pt x="0" y="95265"/>
                    <a:pt x="0" y="0"/>
                  </a:cubicBezTo>
                  <a:lnTo>
                    <a:pt x="0" y="387425"/>
                  </a:lnTo>
                  <a:cubicBezTo>
                    <a:pt x="0" y="482779"/>
                    <a:pt x="22964" y="610876"/>
                    <a:pt x="153858" y="59256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Forme libre 65">
              <a:extLst>
                <a:ext uri="{FF2B5EF4-FFF2-40B4-BE49-F238E27FC236}">
                  <a16:creationId xmlns:a16="http://schemas.microsoft.com/office/drawing/2014/main" id="{ECE2C25E-A5C6-DE8E-C2AD-46121EC4AC0A}"/>
                </a:ext>
              </a:extLst>
            </p:cNvPr>
            <p:cNvSpPr/>
            <p:nvPr/>
          </p:nvSpPr>
          <p:spPr>
            <a:xfrm>
              <a:off x="1880292" y="4231263"/>
              <a:ext cx="187461" cy="721984"/>
            </a:xfrm>
            <a:custGeom>
              <a:avLst/>
              <a:gdLst>
                <a:gd name="csX0" fmla="*/ 153858 w 153857"/>
                <a:gd name="csY0" fmla="*/ 592565 h 592565"/>
                <a:gd name="csX1" fmla="*/ 153858 w 153857"/>
                <a:gd name="csY1" fmla="*/ 205140 h 592565"/>
                <a:gd name="csX2" fmla="*/ 0 w 153857"/>
                <a:gd name="csY2" fmla="*/ 0 h 592565"/>
                <a:gd name="csX3" fmla="*/ 0 w 153857"/>
                <a:gd name="csY3" fmla="*/ 387425 h 592565"/>
                <a:gd name="csX4" fmla="*/ 153858 w 153857"/>
                <a:gd name="csY4" fmla="*/ 592565 h 592565"/>
                <a:gd name="csX0" fmla="*/ 153858 w 153858"/>
                <a:gd name="csY0" fmla="*/ 592565 h 592565"/>
                <a:gd name="csX1" fmla="*/ 153858 w 153858"/>
                <a:gd name="csY1" fmla="*/ 205140 h 592565"/>
                <a:gd name="csX2" fmla="*/ 0 w 153858"/>
                <a:gd name="csY2" fmla="*/ 0 h 592565"/>
                <a:gd name="csX3" fmla="*/ 0 w 153858"/>
                <a:gd name="csY3" fmla="*/ 387425 h 592565"/>
                <a:gd name="csX4" fmla="*/ 153858 w 153858"/>
                <a:gd name="csY4" fmla="*/ 592565 h 592565"/>
                <a:gd name="csX0" fmla="*/ 153858 w 153858"/>
                <a:gd name="csY0" fmla="*/ 592565 h 592565"/>
                <a:gd name="csX1" fmla="*/ 153858 w 153858"/>
                <a:gd name="csY1" fmla="*/ 205140 h 592565"/>
                <a:gd name="csX2" fmla="*/ 0 w 153858"/>
                <a:gd name="csY2" fmla="*/ 0 h 592565"/>
                <a:gd name="csX3" fmla="*/ 0 w 153858"/>
                <a:gd name="csY3" fmla="*/ 387425 h 592565"/>
                <a:gd name="csX4" fmla="*/ 153858 w 153858"/>
                <a:gd name="csY4" fmla="*/ 592565 h 5925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592565">
                  <a:moveTo>
                    <a:pt x="153858" y="592565"/>
                  </a:moveTo>
                  <a:lnTo>
                    <a:pt x="153858" y="205140"/>
                  </a:lnTo>
                  <a:cubicBezTo>
                    <a:pt x="100845" y="140852"/>
                    <a:pt x="0" y="95267"/>
                    <a:pt x="0" y="0"/>
                  </a:cubicBezTo>
                  <a:lnTo>
                    <a:pt x="0" y="387425"/>
                  </a:lnTo>
                  <a:cubicBezTo>
                    <a:pt x="0" y="482782"/>
                    <a:pt x="4084" y="582558"/>
                    <a:pt x="153858" y="592565"/>
                  </a:cubicBezTo>
                  <a:close/>
                </a:path>
              </a:pathLst>
            </a:custGeom>
            <a:solidFill>
              <a:srgbClr val="7030A0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Forme libre 66">
              <a:extLst>
                <a:ext uri="{FF2B5EF4-FFF2-40B4-BE49-F238E27FC236}">
                  <a16:creationId xmlns:a16="http://schemas.microsoft.com/office/drawing/2014/main" id="{015CAD95-8A0C-CB8E-36FE-6DE9EA65ED04}"/>
                </a:ext>
              </a:extLst>
            </p:cNvPr>
            <p:cNvSpPr/>
            <p:nvPr/>
          </p:nvSpPr>
          <p:spPr>
            <a:xfrm>
              <a:off x="1880292" y="2493898"/>
              <a:ext cx="187461" cy="730722"/>
            </a:xfrm>
            <a:custGeom>
              <a:avLst/>
              <a:gdLst>
                <a:gd name="csX0" fmla="*/ 153858 w 153857"/>
                <a:gd name="csY0" fmla="*/ 592563 h 592563"/>
                <a:gd name="csX1" fmla="*/ 153858 w 153857"/>
                <a:gd name="csY1" fmla="*/ 205138 h 592563"/>
                <a:gd name="csX2" fmla="*/ 0 w 153857"/>
                <a:gd name="csY2" fmla="*/ 0 h 592563"/>
                <a:gd name="csX3" fmla="*/ 0 w 153857"/>
                <a:gd name="csY3" fmla="*/ 387425 h 592563"/>
                <a:gd name="csX4" fmla="*/ 153858 w 153857"/>
                <a:gd name="csY4" fmla="*/ 592563 h 592563"/>
                <a:gd name="csX0" fmla="*/ 153858 w 153858"/>
                <a:gd name="csY0" fmla="*/ 592563 h 592563"/>
                <a:gd name="csX1" fmla="*/ 153858 w 153858"/>
                <a:gd name="csY1" fmla="*/ 205138 h 592563"/>
                <a:gd name="csX2" fmla="*/ 0 w 153858"/>
                <a:gd name="csY2" fmla="*/ 0 h 592563"/>
                <a:gd name="csX3" fmla="*/ 0 w 153858"/>
                <a:gd name="csY3" fmla="*/ 387425 h 592563"/>
                <a:gd name="csX4" fmla="*/ 153858 w 153858"/>
                <a:gd name="csY4" fmla="*/ 592563 h 592563"/>
                <a:gd name="csX0" fmla="*/ 153858 w 153858"/>
                <a:gd name="csY0" fmla="*/ 592563 h 592563"/>
                <a:gd name="csX1" fmla="*/ 153858 w 153858"/>
                <a:gd name="csY1" fmla="*/ 205138 h 592563"/>
                <a:gd name="csX2" fmla="*/ 0 w 153858"/>
                <a:gd name="csY2" fmla="*/ 0 h 592563"/>
                <a:gd name="csX3" fmla="*/ 0 w 153858"/>
                <a:gd name="csY3" fmla="*/ 387425 h 592563"/>
                <a:gd name="csX4" fmla="*/ 153858 w 153858"/>
                <a:gd name="csY4" fmla="*/ 592563 h 592563"/>
                <a:gd name="csX0" fmla="*/ 153858 w 153858"/>
                <a:gd name="csY0" fmla="*/ 592563 h 599737"/>
                <a:gd name="csX1" fmla="*/ 153858 w 153858"/>
                <a:gd name="csY1" fmla="*/ 205138 h 599737"/>
                <a:gd name="csX2" fmla="*/ 0 w 153858"/>
                <a:gd name="csY2" fmla="*/ 0 h 599737"/>
                <a:gd name="csX3" fmla="*/ 0 w 153858"/>
                <a:gd name="csY3" fmla="*/ 387425 h 599737"/>
                <a:gd name="csX4" fmla="*/ 153858 w 153858"/>
                <a:gd name="csY4" fmla="*/ 592563 h 5997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599737">
                  <a:moveTo>
                    <a:pt x="153858" y="592563"/>
                  </a:moveTo>
                  <a:lnTo>
                    <a:pt x="153858" y="205138"/>
                  </a:lnTo>
                  <a:cubicBezTo>
                    <a:pt x="129166" y="126690"/>
                    <a:pt x="0" y="95265"/>
                    <a:pt x="0" y="0"/>
                  </a:cubicBezTo>
                  <a:lnTo>
                    <a:pt x="0" y="387425"/>
                  </a:lnTo>
                  <a:cubicBezTo>
                    <a:pt x="7080" y="581901"/>
                    <a:pt x="77245" y="617956"/>
                    <a:pt x="153858" y="59256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Forme libre 67">
              <a:extLst>
                <a:ext uri="{FF2B5EF4-FFF2-40B4-BE49-F238E27FC236}">
                  <a16:creationId xmlns:a16="http://schemas.microsoft.com/office/drawing/2014/main" id="{EEDE3D46-1517-AB28-081E-D514385FA45B}"/>
                </a:ext>
              </a:extLst>
            </p:cNvPr>
            <p:cNvSpPr/>
            <p:nvPr/>
          </p:nvSpPr>
          <p:spPr>
            <a:xfrm>
              <a:off x="1880185" y="4810313"/>
              <a:ext cx="187567" cy="828556"/>
            </a:xfrm>
            <a:custGeom>
              <a:avLst/>
              <a:gdLst>
                <a:gd name="csX0" fmla="*/ 0 w 153945"/>
                <a:gd name="csY0" fmla="*/ 0 h 680034"/>
                <a:gd name="csX1" fmla="*/ 0 w 153945"/>
                <a:gd name="csY1" fmla="*/ 603050 h 680034"/>
                <a:gd name="csX2" fmla="*/ 76973 w 153945"/>
                <a:gd name="csY2" fmla="*/ 680034 h 680034"/>
                <a:gd name="csX3" fmla="*/ 153945 w 153945"/>
                <a:gd name="csY3" fmla="*/ 603050 h 680034"/>
                <a:gd name="csX4" fmla="*/ 153945 w 153945"/>
                <a:gd name="csY4" fmla="*/ 205140 h 680034"/>
                <a:gd name="csX5" fmla="*/ 88 w 153945"/>
                <a:gd name="csY5" fmla="*/ 0 h 680034"/>
                <a:gd name="csX0" fmla="*/ 0 w 153945"/>
                <a:gd name="csY0" fmla="*/ 0 h 680034"/>
                <a:gd name="csX1" fmla="*/ 0 w 153945"/>
                <a:gd name="csY1" fmla="*/ 603050 h 680034"/>
                <a:gd name="csX2" fmla="*/ 76973 w 153945"/>
                <a:gd name="csY2" fmla="*/ 680034 h 680034"/>
                <a:gd name="csX3" fmla="*/ 153945 w 153945"/>
                <a:gd name="csY3" fmla="*/ 603050 h 680034"/>
                <a:gd name="csX4" fmla="*/ 153945 w 153945"/>
                <a:gd name="csY4" fmla="*/ 205140 h 680034"/>
                <a:gd name="csX5" fmla="*/ 88 w 153945"/>
                <a:gd name="csY5" fmla="*/ 0 h 680034"/>
                <a:gd name="csX6" fmla="*/ 0 w 153945"/>
                <a:gd name="csY6" fmla="*/ 0 h 680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3945" h="680034">
                  <a:moveTo>
                    <a:pt x="0" y="0"/>
                  </a:moveTo>
                  <a:lnTo>
                    <a:pt x="0" y="603050"/>
                  </a:lnTo>
                  <a:cubicBezTo>
                    <a:pt x="0" y="645530"/>
                    <a:pt x="34408" y="680034"/>
                    <a:pt x="76973" y="680034"/>
                  </a:cubicBezTo>
                  <a:cubicBezTo>
                    <a:pt x="119537" y="680034"/>
                    <a:pt x="153945" y="645620"/>
                    <a:pt x="153945" y="603050"/>
                  </a:cubicBezTo>
                  <a:lnTo>
                    <a:pt x="153945" y="205140"/>
                  </a:lnTo>
                  <a:cubicBezTo>
                    <a:pt x="100933" y="124332"/>
                    <a:pt x="88" y="95267"/>
                    <a:pt x="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Forme libre 68">
              <a:extLst>
                <a:ext uri="{FF2B5EF4-FFF2-40B4-BE49-F238E27FC236}">
                  <a16:creationId xmlns:a16="http://schemas.microsoft.com/office/drawing/2014/main" id="{DDB04D60-D86F-3734-F6D7-96B3E559490F}"/>
                </a:ext>
              </a:extLst>
            </p:cNvPr>
            <p:cNvSpPr/>
            <p:nvPr/>
          </p:nvSpPr>
          <p:spPr>
            <a:xfrm>
              <a:off x="1880292" y="3073056"/>
              <a:ext cx="187461" cy="721981"/>
            </a:xfrm>
            <a:custGeom>
              <a:avLst/>
              <a:gdLst>
                <a:gd name="csX0" fmla="*/ 153858 w 153857"/>
                <a:gd name="csY0" fmla="*/ 592563 h 592563"/>
                <a:gd name="csX1" fmla="*/ 153858 w 153857"/>
                <a:gd name="csY1" fmla="*/ 205138 h 592563"/>
                <a:gd name="csX2" fmla="*/ 0 w 153857"/>
                <a:gd name="csY2" fmla="*/ 0 h 592563"/>
                <a:gd name="csX3" fmla="*/ 0 w 153857"/>
                <a:gd name="csY3" fmla="*/ 387425 h 592563"/>
                <a:gd name="csX4" fmla="*/ 153858 w 153857"/>
                <a:gd name="csY4" fmla="*/ 592563 h 592563"/>
                <a:gd name="csX0" fmla="*/ 153858 w 153858"/>
                <a:gd name="csY0" fmla="*/ 592563 h 592563"/>
                <a:gd name="csX1" fmla="*/ 153858 w 153858"/>
                <a:gd name="csY1" fmla="*/ 205138 h 592563"/>
                <a:gd name="csX2" fmla="*/ 0 w 153858"/>
                <a:gd name="csY2" fmla="*/ 0 h 592563"/>
                <a:gd name="csX3" fmla="*/ 0 w 153858"/>
                <a:gd name="csY3" fmla="*/ 387425 h 592563"/>
                <a:gd name="csX4" fmla="*/ 153858 w 153858"/>
                <a:gd name="csY4" fmla="*/ 592563 h 592563"/>
                <a:gd name="csX0" fmla="*/ 153858 w 153858"/>
                <a:gd name="csY0" fmla="*/ 592563 h 592563"/>
                <a:gd name="csX1" fmla="*/ 153858 w 153858"/>
                <a:gd name="csY1" fmla="*/ 205138 h 592563"/>
                <a:gd name="csX2" fmla="*/ 0 w 153858"/>
                <a:gd name="csY2" fmla="*/ 0 h 592563"/>
                <a:gd name="csX3" fmla="*/ 0 w 153858"/>
                <a:gd name="csY3" fmla="*/ 387425 h 592563"/>
                <a:gd name="csX4" fmla="*/ 153858 w 153858"/>
                <a:gd name="csY4" fmla="*/ 592563 h 5925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592563">
                  <a:moveTo>
                    <a:pt x="153858" y="592563"/>
                  </a:moveTo>
                  <a:lnTo>
                    <a:pt x="153858" y="205138"/>
                  </a:lnTo>
                  <a:cubicBezTo>
                    <a:pt x="119726" y="112529"/>
                    <a:pt x="0" y="95265"/>
                    <a:pt x="0" y="0"/>
                  </a:cubicBezTo>
                  <a:lnTo>
                    <a:pt x="0" y="387425"/>
                  </a:lnTo>
                  <a:cubicBezTo>
                    <a:pt x="0" y="482779"/>
                    <a:pt x="1724" y="568395"/>
                    <a:pt x="153858" y="59256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Forme libre 69">
              <a:extLst>
                <a:ext uri="{FF2B5EF4-FFF2-40B4-BE49-F238E27FC236}">
                  <a16:creationId xmlns:a16="http://schemas.microsoft.com/office/drawing/2014/main" id="{869630DA-31D1-A6EE-D5B3-B8B0F403106A}"/>
                </a:ext>
              </a:extLst>
            </p:cNvPr>
            <p:cNvSpPr/>
            <p:nvPr/>
          </p:nvSpPr>
          <p:spPr>
            <a:xfrm>
              <a:off x="2315269" y="3964505"/>
              <a:ext cx="187461" cy="721984"/>
            </a:xfrm>
            <a:custGeom>
              <a:avLst/>
              <a:gdLst>
                <a:gd name="csX0" fmla="*/ 0 w 153857"/>
                <a:gd name="csY0" fmla="*/ 0 h 592565"/>
                <a:gd name="csX1" fmla="*/ 0 w 153857"/>
                <a:gd name="csY1" fmla="*/ 387425 h 592565"/>
                <a:gd name="csX2" fmla="*/ 153858 w 153857"/>
                <a:gd name="csY2" fmla="*/ 592565 h 592565"/>
                <a:gd name="csX3" fmla="*/ 153858 w 153857"/>
                <a:gd name="csY3" fmla="*/ 205140 h 592565"/>
                <a:gd name="csX4" fmla="*/ 0 w 153857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592565">
                  <a:moveTo>
                    <a:pt x="0" y="0"/>
                  </a:moveTo>
                  <a:lnTo>
                    <a:pt x="0" y="387425"/>
                  </a:lnTo>
                  <a:cubicBezTo>
                    <a:pt x="10532" y="484753"/>
                    <a:pt x="153858" y="497299"/>
                    <a:pt x="153858" y="592565"/>
                  </a:cubicBezTo>
                  <a:lnTo>
                    <a:pt x="153858" y="205140"/>
                  </a:lnTo>
                  <a:cubicBezTo>
                    <a:pt x="151497" y="24823"/>
                    <a:pt x="90773" y="26527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Forme libre 70">
              <a:extLst>
                <a:ext uri="{FF2B5EF4-FFF2-40B4-BE49-F238E27FC236}">
                  <a16:creationId xmlns:a16="http://schemas.microsoft.com/office/drawing/2014/main" id="{BD2704DB-E2F8-FB37-15BD-41DF9DD3403B}"/>
                </a:ext>
              </a:extLst>
            </p:cNvPr>
            <p:cNvSpPr/>
            <p:nvPr/>
          </p:nvSpPr>
          <p:spPr>
            <a:xfrm>
              <a:off x="2315269" y="4543664"/>
              <a:ext cx="187461" cy="721981"/>
            </a:xfrm>
            <a:custGeom>
              <a:avLst/>
              <a:gdLst>
                <a:gd name="csX0" fmla="*/ 0 w 153857"/>
                <a:gd name="csY0" fmla="*/ 0 h 592563"/>
                <a:gd name="csX1" fmla="*/ 0 w 153857"/>
                <a:gd name="csY1" fmla="*/ 387425 h 592563"/>
                <a:gd name="csX2" fmla="*/ 153858 w 153857"/>
                <a:gd name="csY2" fmla="*/ 592563 h 592563"/>
                <a:gd name="csX3" fmla="*/ 153858 w 153857"/>
                <a:gd name="csY3" fmla="*/ 205138 h 592563"/>
                <a:gd name="csX4" fmla="*/ 0 w 153857"/>
                <a:gd name="csY4" fmla="*/ 0 h 592563"/>
                <a:gd name="csX0" fmla="*/ 0 w 153858"/>
                <a:gd name="csY0" fmla="*/ 0 h 592563"/>
                <a:gd name="csX1" fmla="*/ 0 w 153858"/>
                <a:gd name="csY1" fmla="*/ 387425 h 592563"/>
                <a:gd name="csX2" fmla="*/ 153858 w 153858"/>
                <a:gd name="csY2" fmla="*/ 592563 h 592563"/>
                <a:gd name="csX3" fmla="*/ 153858 w 153858"/>
                <a:gd name="csY3" fmla="*/ 205138 h 592563"/>
                <a:gd name="csX4" fmla="*/ 0 w 153858"/>
                <a:gd name="csY4" fmla="*/ 0 h 592563"/>
                <a:gd name="csX0" fmla="*/ 0 w 153858"/>
                <a:gd name="csY0" fmla="*/ 0 h 592563"/>
                <a:gd name="csX1" fmla="*/ 0 w 153858"/>
                <a:gd name="csY1" fmla="*/ 387425 h 592563"/>
                <a:gd name="csX2" fmla="*/ 153858 w 153858"/>
                <a:gd name="csY2" fmla="*/ 592563 h 592563"/>
                <a:gd name="csX3" fmla="*/ 153858 w 153858"/>
                <a:gd name="csY3" fmla="*/ 205138 h 592563"/>
                <a:gd name="csX4" fmla="*/ 0 w 153858"/>
                <a:gd name="csY4" fmla="*/ 0 h 5925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592563">
                  <a:moveTo>
                    <a:pt x="0" y="0"/>
                  </a:moveTo>
                  <a:lnTo>
                    <a:pt x="0" y="387425"/>
                  </a:lnTo>
                  <a:cubicBezTo>
                    <a:pt x="60093" y="475313"/>
                    <a:pt x="153858" y="497299"/>
                    <a:pt x="153858" y="592563"/>
                  </a:cubicBezTo>
                  <a:lnTo>
                    <a:pt x="153858" y="205138"/>
                  </a:lnTo>
                  <a:cubicBezTo>
                    <a:pt x="144418" y="10662"/>
                    <a:pt x="90773" y="26527"/>
                    <a:pt x="0" y="0"/>
                  </a:cubicBezTo>
                  <a:close/>
                </a:path>
              </a:pathLst>
            </a:custGeom>
            <a:solidFill>
              <a:srgbClr val="7030A0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Forme libre 71">
              <a:extLst>
                <a:ext uri="{FF2B5EF4-FFF2-40B4-BE49-F238E27FC236}">
                  <a16:creationId xmlns:a16="http://schemas.microsoft.com/office/drawing/2014/main" id="{0279D327-2588-DDEE-6971-792E71EEABCB}"/>
                </a:ext>
              </a:extLst>
            </p:cNvPr>
            <p:cNvSpPr/>
            <p:nvPr/>
          </p:nvSpPr>
          <p:spPr>
            <a:xfrm>
              <a:off x="2315269" y="3385455"/>
              <a:ext cx="187461" cy="721984"/>
            </a:xfrm>
            <a:custGeom>
              <a:avLst/>
              <a:gdLst>
                <a:gd name="csX0" fmla="*/ 0 w 153857"/>
                <a:gd name="csY0" fmla="*/ 0 h 592565"/>
                <a:gd name="csX1" fmla="*/ 0 w 153857"/>
                <a:gd name="csY1" fmla="*/ 387425 h 592565"/>
                <a:gd name="csX2" fmla="*/ 153858 w 153857"/>
                <a:gd name="csY2" fmla="*/ 592565 h 592565"/>
                <a:gd name="csX3" fmla="*/ 153858 w 153857"/>
                <a:gd name="csY3" fmla="*/ 205140 h 592565"/>
                <a:gd name="csX4" fmla="*/ 0 w 153857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592565">
                  <a:moveTo>
                    <a:pt x="0" y="0"/>
                  </a:moveTo>
                  <a:lnTo>
                    <a:pt x="0" y="387425"/>
                  </a:lnTo>
                  <a:cubicBezTo>
                    <a:pt x="90773" y="470592"/>
                    <a:pt x="78337" y="485499"/>
                    <a:pt x="153858" y="592565"/>
                  </a:cubicBezTo>
                  <a:lnTo>
                    <a:pt x="153858" y="205140"/>
                  </a:lnTo>
                  <a:cubicBezTo>
                    <a:pt x="151498" y="50783"/>
                    <a:pt x="90773" y="26527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Forme libre 72">
              <a:extLst>
                <a:ext uri="{FF2B5EF4-FFF2-40B4-BE49-F238E27FC236}">
                  <a16:creationId xmlns:a16="http://schemas.microsoft.com/office/drawing/2014/main" id="{DCEB473C-4826-BD62-3794-D8B8AFC2058E}"/>
                </a:ext>
              </a:extLst>
            </p:cNvPr>
            <p:cNvSpPr/>
            <p:nvPr/>
          </p:nvSpPr>
          <p:spPr>
            <a:xfrm>
              <a:off x="2315269" y="2806296"/>
              <a:ext cx="187461" cy="721984"/>
            </a:xfrm>
            <a:custGeom>
              <a:avLst/>
              <a:gdLst>
                <a:gd name="csX0" fmla="*/ 0 w 153857"/>
                <a:gd name="csY0" fmla="*/ 0 h 592565"/>
                <a:gd name="csX1" fmla="*/ 0 w 153857"/>
                <a:gd name="csY1" fmla="*/ 387425 h 592565"/>
                <a:gd name="csX2" fmla="*/ 153858 w 153857"/>
                <a:gd name="csY2" fmla="*/ 592565 h 592565"/>
                <a:gd name="csX3" fmla="*/ 153858 w 153857"/>
                <a:gd name="csY3" fmla="*/ 205140 h 592565"/>
                <a:gd name="csX4" fmla="*/ 0 w 153857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592565">
                  <a:moveTo>
                    <a:pt x="0" y="0"/>
                  </a:moveTo>
                  <a:lnTo>
                    <a:pt x="0" y="387425"/>
                  </a:lnTo>
                  <a:cubicBezTo>
                    <a:pt x="90773" y="484755"/>
                    <a:pt x="101937" y="504378"/>
                    <a:pt x="153858" y="592565"/>
                  </a:cubicBezTo>
                  <a:lnTo>
                    <a:pt x="153858" y="205140"/>
                  </a:lnTo>
                  <a:cubicBezTo>
                    <a:pt x="144418" y="55503"/>
                    <a:pt x="100213" y="14729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Forme libre 73">
              <a:extLst>
                <a:ext uri="{FF2B5EF4-FFF2-40B4-BE49-F238E27FC236}">
                  <a16:creationId xmlns:a16="http://schemas.microsoft.com/office/drawing/2014/main" id="{B761616D-46DA-6F4D-1A41-C846DC03058E}"/>
                </a:ext>
              </a:extLst>
            </p:cNvPr>
            <p:cNvSpPr/>
            <p:nvPr/>
          </p:nvSpPr>
          <p:spPr>
            <a:xfrm>
              <a:off x="2315269" y="5122714"/>
              <a:ext cx="187567" cy="516155"/>
            </a:xfrm>
            <a:custGeom>
              <a:avLst/>
              <a:gdLst>
                <a:gd name="csX0" fmla="*/ 0 w 153945"/>
                <a:gd name="csY0" fmla="*/ 0 h 423631"/>
                <a:gd name="csX1" fmla="*/ 0 w 153945"/>
                <a:gd name="csY1" fmla="*/ 346648 h 423631"/>
                <a:gd name="csX2" fmla="*/ 76973 w 153945"/>
                <a:gd name="csY2" fmla="*/ 423632 h 423631"/>
                <a:gd name="csX3" fmla="*/ 153945 w 153945"/>
                <a:gd name="csY3" fmla="*/ 346648 h 423631"/>
                <a:gd name="csX4" fmla="*/ 153945 w 153945"/>
                <a:gd name="csY4" fmla="*/ 205138 h 423631"/>
                <a:gd name="csX5" fmla="*/ 88 w 153945"/>
                <a:gd name="csY5" fmla="*/ 0 h 423631"/>
                <a:gd name="csX0" fmla="*/ 0 w 153945"/>
                <a:gd name="csY0" fmla="*/ 0 h 423632"/>
                <a:gd name="csX1" fmla="*/ 0 w 153945"/>
                <a:gd name="csY1" fmla="*/ 346648 h 423632"/>
                <a:gd name="csX2" fmla="*/ 76973 w 153945"/>
                <a:gd name="csY2" fmla="*/ 423632 h 423632"/>
                <a:gd name="csX3" fmla="*/ 153945 w 153945"/>
                <a:gd name="csY3" fmla="*/ 346648 h 423632"/>
                <a:gd name="csX4" fmla="*/ 153945 w 153945"/>
                <a:gd name="csY4" fmla="*/ 205138 h 423632"/>
                <a:gd name="csX5" fmla="*/ 88 w 153945"/>
                <a:gd name="csY5" fmla="*/ 0 h 423632"/>
                <a:gd name="csX6" fmla="*/ 0 w 153945"/>
                <a:gd name="csY6" fmla="*/ 0 h 423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3945" h="423632">
                  <a:moveTo>
                    <a:pt x="0" y="0"/>
                  </a:moveTo>
                  <a:lnTo>
                    <a:pt x="0" y="346648"/>
                  </a:lnTo>
                  <a:cubicBezTo>
                    <a:pt x="0" y="389127"/>
                    <a:pt x="34408" y="423632"/>
                    <a:pt x="76973" y="423632"/>
                  </a:cubicBezTo>
                  <a:cubicBezTo>
                    <a:pt x="119537" y="423632"/>
                    <a:pt x="153945" y="389217"/>
                    <a:pt x="153945" y="346648"/>
                  </a:cubicBezTo>
                  <a:lnTo>
                    <a:pt x="153945" y="205138"/>
                  </a:lnTo>
                  <a:cubicBezTo>
                    <a:pt x="153945" y="24823"/>
                    <a:pt x="90860" y="26527"/>
                    <a:pt x="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Forme libre 74">
              <a:extLst>
                <a:ext uri="{FF2B5EF4-FFF2-40B4-BE49-F238E27FC236}">
                  <a16:creationId xmlns:a16="http://schemas.microsoft.com/office/drawing/2014/main" id="{F4F61B09-2A6C-6740-125A-F5BC68BE821B}"/>
                </a:ext>
              </a:extLst>
            </p:cNvPr>
            <p:cNvSpPr/>
            <p:nvPr/>
          </p:nvSpPr>
          <p:spPr>
            <a:xfrm>
              <a:off x="2067647" y="5027312"/>
              <a:ext cx="247622" cy="611667"/>
            </a:xfrm>
            <a:custGeom>
              <a:avLst/>
              <a:gdLst>
                <a:gd name="csX0" fmla="*/ 194720 w 203234"/>
                <a:gd name="csY0" fmla="*/ 48753 h 474893"/>
                <a:gd name="csX1" fmla="*/ 8515 w 203234"/>
                <a:gd name="csY1" fmla="*/ 2510 h 474893"/>
                <a:gd name="csX2" fmla="*/ 0 w 203234"/>
                <a:gd name="csY2" fmla="*/ 0 h 474893"/>
                <a:gd name="csX3" fmla="*/ 0 w 203234"/>
                <a:gd name="csY3" fmla="*/ 397910 h 474893"/>
                <a:gd name="csX4" fmla="*/ 76973 w 203234"/>
                <a:gd name="csY4" fmla="*/ 474894 h 474893"/>
                <a:gd name="csX5" fmla="*/ 126258 w 203234"/>
                <a:gd name="csY5" fmla="*/ 474894 h 474893"/>
                <a:gd name="csX6" fmla="*/ 203235 w 203234"/>
                <a:gd name="csY6" fmla="*/ 397910 h 474893"/>
                <a:gd name="csX7" fmla="*/ 203235 w 203234"/>
                <a:gd name="csY7" fmla="*/ 51262 h 474893"/>
                <a:gd name="csX8" fmla="*/ 194720 w 203234"/>
                <a:gd name="csY8" fmla="*/ 48753 h 474893"/>
                <a:gd name="csX0" fmla="*/ 203235 w 203235"/>
                <a:gd name="csY0" fmla="*/ 51262 h 474894"/>
                <a:gd name="csX1" fmla="*/ 8515 w 203235"/>
                <a:gd name="csY1" fmla="*/ 2510 h 474894"/>
                <a:gd name="csX2" fmla="*/ 0 w 203235"/>
                <a:gd name="csY2" fmla="*/ 0 h 474894"/>
                <a:gd name="csX3" fmla="*/ 0 w 203235"/>
                <a:gd name="csY3" fmla="*/ 397910 h 474894"/>
                <a:gd name="csX4" fmla="*/ 76973 w 203235"/>
                <a:gd name="csY4" fmla="*/ 474894 h 474894"/>
                <a:gd name="csX5" fmla="*/ 126258 w 203235"/>
                <a:gd name="csY5" fmla="*/ 474894 h 474894"/>
                <a:gd name="csX6" fmla="*/ 203235 w 203235"/>
                <a:gd name="csY6" fmla="*/ 397910 h 474894"/>
                <a:gd name="csX7" fmla="*/ 203235 w 203235"/>
                <a:gd name="csY7" fmla="*/ 51262 h 474894"/>
                <a:gd name="csX0" fmla="*/ 203235 w 203235"/>
                <a:gd name="csY0" fmla="*/ 78391 h 502023"/>
                <a:gd name="csX1" fmla="*/ 0 w 203235"/>
                <a:gd name="csY1" fmla="*/ 27129 h 502023"/>
                <a:gd name="csX2" fmla="*/ 0 w 203235"/>
                <a:gd name="csY2" fmla="*/ 425039 h 502023"/>
                <a:gd name="csX3" fmla="*/ 76973 w 203235"/>
                <a:gd name="csY3" fmla="*/ 502023 h 502023"/>
                <a:gd name="csX4" fmla="*/ 126258 w 203235"/>
                <a:gd name="csY4" fmla="*/ 502023 h 502023"/>
                <a:gd name="csX5" fmla="*/ 203235 w 203235"/>
                <a:gd name="csY5" fmla="*/ 425039 h 502023"/>
                <a:gd name="csX6" fmla="*/ 203235 w 203235"/>
                <a:gd name="csY6" fmla="*/ 78391 h 502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03235" h="502023">
                  <a:moveTo>
                    <a:pt x="203235" y="78391"/>
                  </a:moveTo>
                  <a:cubicBezTo>
                    <a:pt x="169363" y="12073"/>
                    <a:pt x="33872" y="-30646"/>
                    <a:pt x="0" y="27129"/>
                  </a:cubicBezTo>
                  <a:lnTo>
                    <a:pt x="0" y="425039"/>
                  </a:lnTo>
                  <a:cubicBezTo>
                    <a:pt x="0" y="467518"/>
                    <a:pt x="34408" y="502023"/>
                    <a:pt x="76973" y="502023"/>
                  </a:cubicBezTo>
                  <a:lnTo>
                    <a:pt x="126258" y="502023"/>
                  </a:lnTo>
                  <a:cubicBezTo>
                    <a:pt x="168734" y="502023"/>
                    <a:pt x="203235" y="467608"/>
                    <a:pt x="203235" y="425039"/>
                  </a:cubicBezTo>
                  <a:lnTo>
                    <a:pt x="203235" y="78391"/>
                  </a:ln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Forme libre 75">
              <a:extLst>
                <a:ext uri="{FF2B5EF4-FFF2-40B4-BE49-F238E27FC236}">
                  <a16:creationId xmlns:a16="http://schemas.microsoft.com/office/drawing/2014/main" id="{C274EE4B-F539-B449-54FC-0ACBB5280FC3}"/>
                </a:ext>
              </a:extLst>
            </p:cNvPr>
            <p:cNvSpPr/>
            <p:nvPr/>
          </p:nvSpPr>
          <p:spPr>
            <a:xfrm>
              <a:off x="2067754" y="4447232"/>
              <a:ext cx="247622" cy="589911"/>
            </a:xfrm>
            <a:custGeom>
              <a:avLst/>
              <a:gdLst>
                <a:gd name="csX0" fmla="*/ 8515 w 203234"/>
                <a:gd name="csY0" fmla="*/ 2510 h 438687"/>
                <a:gd name="csX1" fmla="*/ 0 w 203234"/>
                <a:gd name="csY1" fmla="*/ 0 h 438687"/>
                <a:gd name="csX2" fmla="*/ 0 w 203234"/>
                <a:gd name="csY2" fmla="*/ 387425 h 438687"/>
                <a:gd name="csX3" fmla="*/ 8515 w 203234"/>
                <a:gd name="csY3" fmla="*/ 389935 h 438687"/>
                <a:gd name="csX4" fmla="*/ 194725 w 203234"/>
                <a:gd name="csY4" fmla="*/ 436178 h 438687"/>
                <a:gd name="csX5" fmla="*/ 203235 w 203234"/>
                <a:gd name="csY5" fmla="*/ 438687 h 438687"/>
                <a:gd name="csX6" fmla="*/ 203235 w 203234"/>
                <a:gd name="csY6" fmla="*/ 51262 h 438687"/>
                <a:gd name="csX7" fmla="*/ 194725 w 203234"/>
                <a:gd name="csY7" fmla="*/ 48753 h 438687"/>
                <a:gd name="csX8" fmla="*/ 8515 w 203234"/>
                <a:gd name="csY8" fmla="*/ 2510 h 438687"/>
                <a:gd name="csX0" fmla="*/ 8515 w 203235"/>
                <a:gd name="csY0" fmla="*/ 2510 h 438687"/>
                <a:gd name="csX1" fmla="*/ 0 w 203235"/>
                <a:gd name="csY1" fmla="*/ 0 h 438687"/>
                <a:gd name="csX2" fmla="*/ 0 w 203235"/>
                <a:gd name="csY2" fmla="*/ 387425 h 438687"/>
                <a:gd name="csX3" fmla="*/ 8515 w 203235"/>
                <a:gd name="csY3" fmla="*/ 389935 h 438687"/>
                <a:gd name="csX4" fmla="*/ 194725 w 203235"/>
                <a:gd name="csY4" fmla="*/ 436178 h 438687"/>
                <a:gd name="csX5" fmla="*/ 203235 w 203235"/>
                <a:gd name="csY5" fmla="*/ 438687 h 438687"/>
                <a:gd name="csX6" fmla="*/ 203235 w 203235"/>
                <a:gd name="csY6" fmla="*/ 51262 h 438687"/>
                <a:gd name="csX7" fmla="*/ 8515 w 203235"/>
                <a:gd name="csY7" fmla="*/ 2510 h 438687"/>
                <a:gd name="csX0" fmla="*/ 203235 w 203235"/>
                <a:gd name="csY0" fmla="*/ 79146 h 466571"/>
                <a:gd name="csX1" fmla="*/ 0 w 203235"/>
                <a:gd name="csY1" fmla="*/ 27884 h 466571"/>
                <a:gd name="csX2" fmla="*/ 0 w 203235"/>
                <a:gd name="csY2" fmla="*/ 415309 h 466571"/>
                <a:gd name="csX3" fmla="*/ 8515 w 203235"/>
                <a:gd name="csY3" fmla="*/ 417819 h 466571"/>
                <a:gd name="csX4" fmla="*/ 194725 w 203235"/>
                <a:gd name="csY4" fmla="*/ 464062 h 466571"/>
                <a:gd name="csX5" fmla="*/ 203235 w 203235"/>
                <a:gd name="csY5" fmla="*/ 466571 h 466571"/>
                <a:gd name="csX6" fmla="*/ 203235 w 203235"/>
                <a:gd name="csY6" fmla="*/ 79146 h 466571"/>
                <a:gd name="csX0" fmla="*/ 203235 w 203235"/>
                <a:gd name="csY0" fmla="*/ 79146 h 506552"/>
                <a:gd name="csX1" fmla="*/ 0 w 203235"/>
                <a:gd name="csY1" fmla="*/ 27884 h 506552"/>
                <a:gd name="csX2" fmla="*/ 0 w 203235"/>
                <a:gd name="csY2" fmla="*/ 415309 h 506552"/>
                <a:gd name="csX3" fmla="*/ 8515 w 203235"/>
                <a:gd name="csY3" fmla="*/ 417819 h 506552"/>
                <a:gd name="csX4" fmla="*/ 166404 w 203235"/>
                <a:gd name="csY4" fmla="*/ 506543 h 506552"/>
                <a:gd name="csX5" fmla="*/ 203235 w 203235"/>
                <a:gd name="csY5" fmla="*/ 466571 h 506552"/>
                <a:gd name="csX6" fmla="*/ 203235 w 203235"/>
                <a:gd name="csY6" fmla="*/ 79146 h 506552"/>
                <a:gd name="csX0" fmla="*/ 203235 w 203235"/>
                <a:gd name="csY0" fmla="*/ 79146 h 506552"/>
                <a:gd name="csX1" fmla="*/ 0 w 203235"/>
                <a:gd name="csY1" fmla="*/ 27884 h 506552"/>
                <a:gd name="csX2" fmla="*/ 0 w 203235"/>
                <a:gd name="csY2" fmla="*/ 415309 h 506552"/>
                <a:gd name="csX3" fmla="*/ 8515 w 203235"/>
                <a:gd name="csY3" fmla="*/ 417819 h 506552"/>
                <a:gd name="csX4" fmla="*/ 166404 w 203235"/>
                <a:gd name="csY4" fmla="*/ 506543 h 506552"/>
                <a:gd name="csX5" fmla="*/ 203235 w 203235"/>
                <a:gd name="csY5" fmla="*/ 466571 h 506552"/>
                <a:gd name="csX6" fmla="*/ 203235 w 203235"/>
                <a:gd name="csY6" fmla="*/ 79146 h 506552"/>
                <a:gd name="csX0" fmla="*/ 203235 w 203235"/>
                <a:gd name="csY0" fmla="*/ 79146 h 484167"/>
                <a:gd name="csX1" fmla="*/ 0 w 203235"/>
                <a:gd name="csY1" fmla="*/ 27884 h 484167"/>
                <a:gd name="csX2" fmla="*/ 0 w 203235"/>
                <a:gd name="csY2" fmla="*/ 415309 h 484167"/>
                <a:gd name="csX3" fmla="*/ 8515 w 203235"/>
                <a:gd name="csY3" fmla="*/ 417819 h 484167"/>
                <a:gd name="csX4" fmla="*/ 203235 w 203235"/>
                <a:gd name="csY4" fmla="*/ 466571 h 484167"/>
                <a:gd name="csX5" fmla="*/ 203235 w 203235"/>
                <a:gd name="csY5" fmla="*/ 79146 h 484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03235" h="484167">
                  <a:moveTo>
                    <a:pt x="203235" y="79146"/>
                  </a:moveTo>
                  <a:cubicBezTo>
                    <a:pt x="169363" y="6032"/>
                    <a:pt x="33872" y="-28143"/>
                    <a:pt x="0" y="27884"/>
                  </a:cubicBezTo>
                  <a:lnTo>
                    <a:pt x="0" y="415309"/>
                  </a:lnTo>
                  <a:cubicBezTo>
                    <a:pt x="2870" y="416116"/>
                    <a:pt x="5557" y="417101"/>
                    <a:pt x="8515" y="417819"/>
                  </a:cubicBezTo>
                  <a:cubicBezTo>
                    <a:pt x="42387" y="426363"/>
                    <a:pt x="170782" y="523016"/>
                    <a:pt x="203235" y="466571"/>
                  </a:cubicBezTo>
                  <a:lnTo>
                    <a:pt x="203235" y="79146"/>
                  </a:ln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Forme libre 76">
              <a:extLst>
                <a:ext uri="{FF2B5EF4-FFF2-40B4-BE49-F238E27FC236}">
                  <a16:creationId xmlns:a16="http://schemas.microsoft.com/office/drawing/2014/main" id="{9B7EC0B2-8E0E-FFF4-31D6-CB5A83C07560}"/>
                </a:ext>
              </a:extLst>
            </p:cNvPr>
            <p:cNvSpPr/>
            <p:nvPr/>
          </p:nvSpPr>
          <p:spPr>
            <a:xfrm>
              <a:off x="2067754" y="2709864"/>
              <a:ext cx="247622" cy="602446"/>
            </a:xfrm>
            <a:custGeom>
              <a:avLst/>
              <a:gdLst>
                <a:gd name="csX0" fmla="*/ 8515 w 203234"/>
                <a:gd name="csY0" fmla="*/ 2510 h 438687"/>
                <a:gd name="csX1" fmla="*/ 0 w 203234"/>
                <a:gd name="csY1" fmla="*/ 0 h 438687"/>
                <a:gd name="csX2" fmla="*/ 0 w 203234"/>
                <a:gd name="csY2" fmla="*/ 387425 h 438687"/>
                <a:gd name="csX3" fmla="*/ 8515 w 203234"/>
                <a:gd name="csY3" fmla="*/ 389935 h 438687"/>
                <a:gd name="csX4" fmla="*/ 194725 w 203234"/>
                <a:gd name="csY4" fmla="*/ 436180 h 438687"/>
                <a:gd name="csX5" fmla="*/ 203235 w 203234"/>
                <a:gd name="csY5" fmla="*/ 438687 h 438687"/>
                <a:gd name="csX6" fmla="*/ 203235 w 203234"/>
                <a:gd name="csY6" fmla="*/ 51262 h 438687"/>
                <a:gd name="csX7" fmla="*/ 194725 w 203234"/>
                <a:gd name="csY7" fmla="*/ 48755 h 438687"/>
                <a:gd name="csX8" fmla="*/ 8515 w 203234"/>
                <a:gd name="csY8" fmla="*/ 2510 h 438687"/>
                <a:gd name="csX0" fmla="*/ 8515 w 203235"/>
                <a:gd name="csY0" fmla="*/ 2510 h 438687"/>
                <a:gd name="csX1" fmla="*/ 0 w 203235"/>
                <a:gd name="csY1" fmla="*/ 0 h 438687"/>
                <a:gd name="csX2" fmla="*/ 0 w 203235"/>
                <a:gd name="csY2" fmla="*/ 387425 h 438687"/>
                <a:gd name="csX3" fmla="*/ 8515 w 203235"/>
                <a:gd name="csY3" fmla="*/ 389935 h 438687"/>
                <a:gd name="csX4" fmla="*/ 203235 w 203235"/>
                <a:gd name="csY4" fmla="*/ 438687 h 438687"/>
                <a:gd name="csX5" fmla="*/ 203235 w 203235"/>
                <a:gd name="csY5" fmla="*/ 51262 h 438687"/>
                <a:gd name="csX6" fmla="*/ 194725 w 203235"/>
                <a:gd name="csY6" fmla="*/ 48755 h 438687"/>
                <a:gd name="csX7" fmla="*/ 8515 w 203235"/>
                <a:gd name="csY7" fmla="*/ 2510 h 438687"/>
                <a:gd name="csX0" fmla="*/ 8515 w 203235"/>
                <a:gd name="csY0" fmla="*/ 2510 h 466571"/>
                <a:gd name="csX1" fmla="*/ 0 w 203235"/>
                <a:gd name="csY1" fmla="*/ 0 h 466571"/>
                <a:gd name="csX2" fmla="*/ 0 w 203235"/>
                <a:gd name="csY2" fmla="*/ 387425 h 466571"/>
                <a:gd name="csX3" fmla="*/ 203235 w 203235"/>
                <a:gd name="csY3" fmla="*/ 438687 h 466571"/>
                <a:gd name="csX4" fmla="*/ 203235 w 203235"/>
                <a:gd name="csY4" fmla="*/ 51262 h 466571"/>
                <a:gd name="csX5" fmla="*/ 194725 w 203235"/>
                <a:gd name="csY5" fmla="*/ 48755 h 466571"/>
                <a:gd name="csX6" fmla="*/ 8515 w 203235"/>
                <a:gd name="csY6" fmla="*/ 2510 h 466571"/>
                <a:gd name="csX0" fmla="*/ 8515 w 203235"/>
                <a:gd name="csY0" fmla="*/ 2510 h 466571"/>
                <a:gd name="csX1" fmla="*/ 0 w 203235"/>
                <a:gd name="csY1" fmla="*/ 0 h 466571"/>
                <a:gd name="csX2" fmla="*/ 0 w 203235"/>
                <a:gd name="csY2" fmla="*/ 387425 h 466571"/>
                <a:gd name="csX3" fmla="*/ 203235 w 203235"/>
                <a:gd name="csY3" fmla="*/ 438687 h 466571"/>
                <a:gd name="csX4" fmla="*/ 203235 w 203235"/>
                <a:gd name="csY4" fmla="*/ 51262 h 466571"/>
                <a:gd name="csX5" fmla="*/ 8515 w 203235"/>
                <a:gd name="csY5" fmla="*/ 2510 h 466571"/>
                <a:gd name="csX0" fmla="*/ 203235 w 203235"/>
                <a:gd name="csY0" fmla="*/ 79146 h 494455"/>
                <a:gd name="csX1" fmla="*/ 0 w 203235"/>
                <a:gd name="csY1" fmla="*/ 27884 h 494455"/>
                <a:gd name="csX2" fmla="*/ 0 w 203235"/>
                <a:gd name="csY2" fmla="*/ 415309 h 494455"/>
                <a:gd name="csX3" fmla="*/ 203235 w 203235"/>
                <a:gd name="csY3" fmla="*/ 466571 h 494455"/>
                <a:gd name="csX4" fmla="*/ 203235 w 203235"/>
                <a:gd name="csY4" fmla="*/ 79146 h 4944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3235" h="494455">
                  <a:moveTo>
                    <a:pt x="203235" y="79146"/>
                  </a:moveTo>
                  <a:cubicBezTo>
                    <a:pt x="169363" y="6032"/>
                    <a:pt x="33872" y="-28143"/>
                    <a:pt x="0" y="27884"/>
                  </a:cubicBezTo>
                  <a:lnTo>
                    <a:pt x="0" y="415309"/>
                  </a:lnTo>
                  <a:cubicBezTo>
                    <a:pt x="33872" y="488423"/>
                    <a:pt x="169363" y="522598"/>
                    <a:pt x="203235" y="466571"/>
                  </a:cubicBezTo>
                  <a:lnTo>
                    <a:pt x="203235" y="79146"/>
                  </a:ln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Forme libre 77">
              <a:extLst>
                <a:ext uri="{FF2B5EF4-FFF2-40B4-BE49-F238E27FC236}">
                  <a16:creationId xmlns:a16="http://schemas.microsoft.com/office/drawing/2014/main" id="{4ECFCB26-2973-1C21-B81A-B3ED30316593}"/>
                </a:ext>
              </a:extLst>
            </p:cNvPr>
            <p:cNvSpPr/>
            <p:nvPr/>
          </p:nvSpPr>
          <p:spPr>
            <a:xfrm>
              <a:off x="2067754" y="3289023"/>
              <a:ext cx="247622" cy="602446"/>
            </a:xfrm>
            <a:custGeom>
              <a:avLst/>
              <a:gdLst>
                <a:gd name="csX0" fmla="*/ 8515 w 203234"/>
                <a:gd name="csY0" fmla="*/ 2510 h 438687"/>
                <a:gd name="csX1" fmla="*/ 0 w 203234"/>
                <a:gd name="csY1" fmla="*/ 0 h 438687"/>
                <a:gd name="csX2" fmla="*/ 0 w 203234"/>
                <a:gd name="csY2" fmla="*/ 387425 h 438687"/>
                <a:gd name="csX3" fmla="*/ 8515 w 203234"/>
                <a:gd name="csY3" fmla="*/ 389935 h 438687"/>
                <a:gd name="csX4" fmla="*/ 194725 w 203234"/>
                <a:gd name="csY4" fmla="*/ 436178 h 438687"/>
                <a:gd name="csX5" fmla="*/ 203235 w 203234"/>
                <a:gd name="csY5" fmla="*/ 438687 h 438687"/>
                <a:gd name="csX6" fmla="*/ 203235 w 203234"/>
                <a:gd name="csY6" fmla="*/ 51262 h 438687"/>
                <a:gd name="csX7" fmla="*/ 194725 w 203234"/>
                <a:gd name="csY7" fmla="*/ 48753 h 438687"/>
                <a:gd name="csX8" fmla="*/ 8515 w 203234"/>
                <a:gd name="csY8" fmla="*/ 2510 h 438687"/>
                <a:gd name="csX0" fmla="*/ 8515 w 203235"/>
                <a:gd name="csY0" fmla="*/ 2510 h 438687"/>
                <a:gd name="csX1" fmla="*/ 0 w 203235"/>
                <a:gd name="csY1" fmla="*/ 0 h 438687"/>
                <a:gd name="csX2" fmla="*/ 0 w 203235"/>
                <a:gd name="csY2" fmla="*/ 387425 h 438687"/>
                <a:gd name="csX3" fmla="*/ 194725 w 203235"/>
                <a:gd name="csY3" fmla="*/ 436178 h 438687"/>
                <a:gd name="csX4" fmla="*/ 203235 w 203235"/>
                <a:gd name="csY4" fmla="*/ 438687 h 438687"/>
                <a:gd name="csX5" fmla="*/ 203235 w 203235"/>
                <a:gd name="csY5" fmla="*/ 51262 h 438687"/>
                <a:gd name="csX6" fmla="*/ 194725 w 203235"/>
                <a:gd name="csY6" fmla="*/ 48753 h 438687"/>
                <a:gd name="csX7" fmla="*/ 8515 w 203235"/>
                <a:gd name="csY7" fmla="*/ 2510 h 438687"/>
                <a:gd name="csX0" fmla="*/ 8515 w 203235"/>
                <a:gd name="csY0" fmla="*/ 2510 h 466571"/>
                <a:gd name="csX1" fmla="*/ 0 w 203235"/>
                <a:gd name="csY1" fmla="*/ 0 h 466571"/>
                <a:gd name="csX2" fmla="*/ 0 w 203235"/>
                <a:gd name="csY2" fmla="*/ 387425 h 466571"/>
                <a:gd name="csX3" fmla="*/ 203235 w 203235"/>
                <a:gd name="csY3" fmla="*/ 438687 h 466571"/>
                <a:gd name="csX4" fmla="*/ 203235 w 203235"/>
                <a:gd name="csY4" fmla="*/ 51262 h 466571"/>
                <a:gd name="csX5" fmla="*/ 194725 w 203235"/>
                <a:gd name="csY5" fmla="*/ 48753 h 466571"/>
                <a:gd name="csX6" fmla="*/ 8515 w 203235"/>
                <a:gd name="csY6" fmla="*/ 2510 h 466571"/>
                <a:gd name="csX0" fmla="*/ 194725 w 203235"/>
                <a:gd name="csY0" fmla="*/ 48753 h 466571"/>
                <a:gd name="csX1" fmla="*/ 0 w 203235"/>
                <a:gd name="csY1" fmla="*/ 0 h 466571"/>
                <a:gd name="csX2" fmla="*/ 0 w 203235"/>
                <a:gd name="csY2" fmla="*/ 387425 h 466571"/>
                <a:gd name="csX3" fmla="*/ 203235 w 203235"/>
                <a:gd name="csY3" fmla="*/ 438687 h 466571"/>
                <a:gd name="csX4" fmla="*/ 203235 w 203235"/>
                <a:gd name="csY4" fmla="*/ 51262 h 466571"/>
                <a:gd name="csX5" fmla="*/ 194725 w 203235"/>
                <a:gd name="csY5" fmla="*/ 48753 h 466571"/>
                <a:gd name="csX0" fmla="*/ 203235 w 203235"/>
                <a:gd name="csY0" fmla="*/ 79146 h 494455"/>
                <a:gd name="csX1" fmla="*/ 0 w 203235"/>
                <a:gd name="csY1" fmla="*/ 27884 h 494455"/>
                <a:gd name="csX2" fmla="*/ 0 w 203235"/>
                <a:gd name="csY2" fmla="*/ 415309 h 494455"/>
                <a:gd name="csX3" fmla="*/ 203235 w 203235"/>
                <a:gd name="csY3" fmla="*/ 466571 h 494455"/>
                <a:gd name="csX4" fmla="*/ 203235 w 203235"/>
                <a:gd name="csY4" fmla="*/ 79146 h 4944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3235" h="494455">
                  <a:moveTo>
                    <a:pt x="203235" y="79146"/>
                  </a:moveTo>
                  <a:cubicBezTo>
                    <a:pt x="169363" y="6032"/>
                    <a:pt x="33872" y="-28143"/>
                    <a:pt x="0" y="27884"/>
                  </a:cubicBezTo>
                  <a:lnTo>
                    <a:pt x="0" y="415309"/>
                  </a:lnTo>
                  <a:cubicBezTo>
                    <a:pt x="33872" y="488423"/>
                    <a:pt x="169363" y="522598"/>
                    <a:pt x="203235" y="466571"/>
                  </a:cubicBezTo>
                  <a:lnTo>
                    <a:pt x="203235" y="79146"/>
                  </a:ln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Forme libre 78">
              <a:extLst>
                <a:ext uri="{FF2B5EF4-FFF2-40B4-BE49-F238E27FC236}">
                  <a16:creationId xmlns:a16="http://schemas.microsoft.com/office/drawing/2014/main" id="{B24FCF91-8130-726D-35AB-C986C7D033A4}"/>
                </a:ext>
              </a:extLst>
            </p:cNvPr>
            <p:cNvSpPr/>
            <p:nvPr/>
          </p:nvSpPr>
          <p:spPr>
            <a:xfrm>
              <a:off x="2067754" y="3868073"/>
              <a:ext cx="247622" cy="602446"/>
            </a:xfrm>
            <a:custGeom>
              <a:avLst/>
              <a:gdLst>
                <a:gd name="csX0" fmla="*/ 8515 w 203234"/>
                <a:gd name="csY0" fmla="*/ 2510 h 438687"/>
                <a:gd name="csX1" fmla="*/ 0 w 203234"/>
                <a:gd name="csY1" fmla="*/ 0 h 438687"/>
                <a:gd name="csX2" fmla="*/ 0 w 203234"/>
                <a:gd name="csY2" fmla="*/ 387425 h 438687"/>
                <a:gd name="csX3" fmla="*/ 8515 w 203234"/>
                <a:gd name="csY3" fmla="*/ 389935 h 438687"/>
                <a:gd name="csX4" fmla="*/ 194725 w 203234"/>
                <a:gd name="csY4" fmla="*/ 436178 h 438687"/>
                <a:gd name="csX5" fmla="*/ 203235 w 203234"/>
                <a:gd name="csY5" fmla="*/ 438687 h 438687"/>
                <a:gd name="csX6" fmla="*/ 203235 w 203234"/>
                <a:gd name="csY6" fmla="*/ 51262 h 438687"/>
                <a:gd name="csX7" fmla="*/ 194725 w 203234"/>
                <a:gd name="csY7" fmla="*/ 48753 h 438687"/>
                <a:gd name="csX8" fmla="*/ 8515 w 203234"/>
                <a:gd name="csY8" fmla="*/ 2510 h 438687"/>
                <a:gd name="csX0" fmla="*/ 8515 w 203235"/>
                <a:gd name="csY0" fmla="*/ 2510 h 438687"/>
                <a:gd name="csX1" fmla="*/ 0 w 203235"/>
                <a:gd name="csY1" fmla="*/ 0 h 438687"/>
                <a:gd name="csX2" fmla="*/ 0 w 203235"/>
                <a:gd name="csY2" fmla="*/ 387425 h 438687"/>
                <a:gd name="csX3" fmla="*/ 194725 w 203235"/>
                <a:gd name="csY3" fmla="*/ 436178 h 438687"/>
                <a:gd name="csX4" fmla="*/ 203235 w 203235"/>
                <a:gd name="csY4" fmla="*/ 438687 h 438687"/>
                <a:gd name="csX5" fmla="*/ 203235 w 203235"/>
                <a:gd name="csY5" fmla="*/ 51262 h 438687"/>
                <a:gd name="csX6" fmla="*/ 194725 w 203235"/>
                <a:gd name="csY6" fmla="*/ 48753 h 438687"/>
                <a:gd name="csX7" fmla="*/ 8515 w 203235"/>
                <a:gd name="csY7" fmla="*/ 2510 h 438687"/>
                <a:gd name="csX0" fmla="*/ 8515 w 203235"/>
                <a:gd name="csY0" fmla="*/ 2510 h 466571"/>
                <a:gd name="csX1" fmla="*/ 0 w 203235"/>
                <a:gd name="csY1" fmla="*/ 0 h 466571"/>
                <a:gd name="csX2" fmla="*/ 0 w 203235"/>
                <a:gd name="csY2" fmla="*/ 387425 h 466571"/>
                <a:gd name="csX3" fmla="*/ 203235 w 203235"/>
                <a:gd name="csY3" fmla="*/ 438687 h 466571"/>
                <a:gd name="csX4" fmla="*/ 203235 w 203235"/>
                <a:gd name="csY4" fmla="*/ 51262 h 466571"/>
                <a:gd name="csX5" fmla="*/ 194725 w 203235"/>
                <a:gd name="csY5" fmla="*/ 48753 h 466571"/>
                <a:gd name="csX6" fmla="*/ 8515 w 203235"/>
                <a:gd name="csY6" fmla="*/ 2510 h 466571"/>
                <a:gd name="csX0" fmla="*/ 8515 w 203235"/>
                <a:gd name="csY0" fmla="*/ 2510 h 466571"/>
                <a:gd name="csX1" fmla="*/ 0 w 203235"/>
                <a:gd name="csY1" fmla="*/ 0 h 466571"/>
                <a:gd name="csX2" fmla="*/ 0 w 203235"/>
                <a:gd name="csY2" fmla="*/ 387425 h 466571"/>
                <a:gd name="csX3" fmla="*/ 203235 w 203235"/>
                <a:gd name="csY3" fmla="*/ 438687 h 466571"/>
                <a:gd name="csX4" fmla="*/ 203235 w 203235"/>
                <a:gd name="csY4" fmla="*/ 51262 h 466571"/>
                <a:gd name="csX5" fmla="*/ 8515 w 203235"/>
                <a:gd name="csY5" fmla="*/ 2510 h 466571"/>
                <a:gd name="csX0" fmla="*/ 203235 w 203235"/>
                <a:gd name="csY0" fmla="*/ 79146 h 494455"/>
                <a:gd name="csX1" fmla="*/ 0 w 203235"/>
                <a:gd name="csY1" fmla="*/ 27884 h 494455"/>
                <a:gd name="csX2" fmla="*/ 0 w 203235"/>
                <a:gd name="csY2" fmla="*/ 415309 h 494455"/>
                <a:gd name="csX3" fmla="*/ 203235 w 203235"/>
                <a:gd name="csY3" fmla="*/ 466571 h 494455"/>
                <a:gd name="csX4" fmla="*/ 203235 w 203235"/>
                <a:gd name="csY4" fmla="*/ 79146 h 4944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3235" h="494455">
                  <a:moveTo>
                    <a:pt x="203235" y="79146"/>
                  </a:moveTo>
                  <a:cubicBezTo>
                    <a:pt x="169363" y="6032"/>
                    <a:pt x="33872" y="-28143"/>
                    <a:pt x="0" y="27884"/>
                  </a:cubicBezTo>
                  <a:lnTo>
                    <a:pt x="0" y="415309"/>
                  </a:lnTo>
                  <a:cubicBezTo>
                    <a:pt x="33872" y="488423"/>
                    <a:pt x="169363" y="522598"/>
                    <a:pt x="203235" y="466571"/>
                  </a:cubicBezTo>
                  <a:lnTo>
                    <a:pt x="203235" y="79146"/>
                  </a:ln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Forme libre 79">
              <a:extLst>
                <a:ext uri="{FF2B5EF4-FFF2-40B4-BE49-F238E27FC236}">
                  <a16:creationId xmlns:a16="http://schemas.microsoft.com/office/drawing/2014/main" id="{687833D8-67F5-FEB5-A934-9F9DB82B9966}"/>
                </a:ext>
              </a:extLst>
            </p:cNvPr>
            <p:cNvSpPr/>
            <p:nvPr/>
          </p:nvSpPr>
          <p:spPr>
            <a:xfrm>
              <a:off x="1880185" y="4065618"/>
              <a:ext cx="622544" cy="772429"/>
            </a:xfrm>
            <a:custGeom>
              <a:avLst/>
              <a:gdLst>
                <a:gd name="csX0" fmla="*/ 510951 w 510950"/>
                <a:gd name="csY0" fmla="*/ 633879 h 633968"/>
                <a:gd name="csX1" fmla="*/ 510951 w 510950"/>
                <a:gd name="csY1" fmla="*/ 597493 h 633968"/>
                <a:gd name="csX2" fmla="*/ 348578 w 510950"/>
                <a:gd name="csY2" fmla="*/ 389845 h 633968"/>
                <a:gd name="csX3" fmla="*/ 162373 w 510950"/>
                <a:gd name="csY3" fmla="*/ 343602 h 633968"/>
                <a:gd name="csX4" fmla="*/ 0 w 510950"/>
                <a:gd name="csY4" fmla="*/ 135952 h 633968"/>
                <a:gd name="csX5" fmla="*/ 0 w 510950"/>
                <a:gd name="csY5" fmla="*/ 0 h 633968"/>
                <a:gd name="csX6" fmla="*/ 0 w 510950"/>
                <a:gd name="csY6" fmla="*/ 48127 h 633968"/>
                <a:gd name="csX7" fmla="*/ 162373 w 510950"/>
                <a:gd name="csY7" fmla="*/ 255775 h 633968"/>
                <a:gd name="csX8" fmla="*/ 348578 w 510950"/>
                <a:gd name="csY8" fmla="*/ 302017 h 633968"/>
                <a:gd name="csX9" fmla="*/ 510951 w 510950"/>
                <a:gd name="csY9" fmla="*/ 509667 h 633968"/>
                <a:gd name="csX10" fmla="*/ 510951 w 510950"/>
                <a:gd name="csY10" fmla="*/ 633969 h 633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10950" h="633968">
                  <a:moveTo>
                    <a:pt x="510951" y="633879"/>
                  </a:moveTo>
                  <a:lnTo>
                    <a:pt x="510951" y="597493"/>
                  </a:lnTo>
                  <a:cubicBezTo>
                    <a:pt x="510951" y="499180"/>
                    <a:pt x="444011" y="413506"/>
                    <a:pt x="348578" y="389845"/>
                  </a:cubicBezTo>
                  <a:lnTo>
                    <a:pt x="162373" y="343602"/>
                  </a:lnTo>
                  <a:cubicBezTo>
                    <a:pt x="66935" y="319941"/>
                    <a:pt x="0" y="234267"/>
                    <a:pt x="0" y="135952"/>
                  </a:cubicBezTo>
                  <a:lnTo>
                    <a:pt x="0" y="0"/>
                  </a:lnTo>
                  <a:lnTo>
                    <a:pt x="0" y="48127"/>
                  </a:lnTo>
                  <a:cubicBezTo>
                    <a:pt x="0" y="146439"/>
                    <a:pt x="66935" y="232114"/>
                    <a:pt x="162373" y="255775"/>
                  </a:cubicBezTo>
                  <a:lnTo>
                    <a:pt x="348578" y="302017"/>
                  </a:lnTo>
                  <a:cubicBezTo>
                    <a:pt x="444011" y="325678"/>
                    <a:pt x="510951" y="411353"/>
                    <a:pt x="510951" y="509667"/>
                  </a:cubicBezTo>
                  <a:lnTo>
                    <a:pt x="510951" y="633969"/>
                  </a:lnTo>
                  <a:close/>
                </a:path>
              </a:pathLst>
            </a:custGeom>
            <a:solidFill>
              <a:srgbClr val="583D7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Forme libre 80">
              <a:extLst>
                <a:ext uri="{FF2B5EF4-FFF2-40B4-BE49-F238E27FC236}">
                  <a16:creationId xmlns:a16="http://schemas.microsoft.com/office/drawing/2014/main" id="{8D1417F9-729B-22B3-0EE7-F34EADA0821A}"/>
                </a:ext>
              </a:extLst>
            </p:cNvPr>
            <p:cNvSpPr/>
            <p:nvPr/>
          </p:nvSpPr>
          <p:spPr>
            <a:xfrm>
              <a:off x="1880185" y="4644777"/>
              <a:ext cx="622544" cy="772429"/>
            </a:xfrm>
            <a:custGeom>
              <a:avLst/>
              <a:gdLst>
                <a:gd name="csX0" fmla="*/ 510951 w 510950"/>
                <a:gd name="csY0" fmla="*/ 633879 h 633968"/>
                <a:gd name="csX1" fmla="*/ 510951 w 510950"/>
                <a:gd name="csY1" fmla="*/ 597493 h 633968"/>
                <a:gd name="csX2" fmla="*/ 348578 w 510950"/>
                <a:gd name="csY2" fmla="*/ 389845 h 633968"/>
                <a:gd name="csX3" fmla="*/ 162373 w 510950"/>
                <a:gd name="csY3" fmla="*/ 343602 h 633968"/>
                <a:gd name="csX4" fmla="*/ 0 w 510950"/>
                <a:gd name="csY4" fmla="*/ 135952 h 633968"/>
                <a:gd name="csX5" fmla="*/ 0 w 510950"/>
                <a:gd name="csY5" fmla="*/ 0 h 633968"/>
                <a:gd name="csX6" fmla="*/ 0 w 510950"/>
                <a:gd name="csY6" fmla="*/ 48125 h 633968"/>
                <a:gd name="csX7" fmla="*/ 162373 w 510950"/>
                <a:gd name="csY7" fmla="*/ 255775 h 633968"/>
                <a:gd name="csX8" fmla="*/ 348578 w 510950"/>
                <a:gd name="csY8" fmla="*/ 302017 h 633968"/>
                <a:gd name="csX9" fmla="*/ 510951 w 510950"/>
                <a:gd name="csY9" fmla="*/ 509665 h 633968"/>
                <a:gd name="csX10" fmla="*/ 510951 w 510950"/>
                <a:gd name="csY10" fmla="*/ 633969 h 633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10950" h="633968">
                  <a:moveTo>
                    <a:pt x="510951" y="633879"/>
                  </a:moveTo>
                  <a:lnTo>
                    <a:pt x="510951" y="597493"/>
                  </a:lnTo>
                  <a:cubicBezTo>
                    <a:pt x="510951" y="499180"/>
                    <a:pt x="444011" y="413504"/>
                    <a:pt x="348578" y="389845"/>
                  </a:cubicBezTo>
                  <a:lnTo>
                    <a:pt x="162373" y="343602"/>
                  </a:lnTo>
                  <a:cubicBezTo>
                    <a:pt x="66935" y="319941"/>
                    <a:pt x="0" y="234265"/>
                    <a:pt x="0" y="135952"/>
                  </a:cubicBezTo>
                  <a:lnTo>
                    <a:pt x="0" y="0"/>
                  </a:lnTo>
                  <a:lnTo>
                    <a:pt x="0" y="48125"/>
                  </a:lnTo>
                  <a:cubicBezTo>
                    <a:pt x="0" y="146439"/>
                    <a:pt x="66935" y="232114"/>
                    <a:pt x="162373" y="255775"/>
                  </a:cubicBezTo>
                  <a:lnTo>
                    <a:pt x="348578" y="302017"/>
                  </a:lnTo>
                  <a:cubicBezTo>
                    <a:pt x="444011" y="325678"/>
                    <a:pt x="510951" y="411353"/>
                    <a:pt x="510951" y="509665"/>
                  </a:cubicBezTo>
                  <a:lnTo>
                    <a:pt x="510951" y="633969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Forme libre 81">
              <a:extLst>
                <a:ext uri="{FF2B5EF4-FFF2-40B4-BE49-F238E27FC236}">
                  <a16:creationId xmlns:a16="http://schemas.microsoft.com/office/drawing/2014/main" id="{3E9CEE9A-61AD-7FB0-70D4-CF9AD83DF708}"/>
                </a:ext>
              </a:extLst>
            </p:cNvPr>
            <p:cNvSpPr/>
            <p:nvPr/>
          </p:nvSpPr>
          <p:spPr>
            <a:xfrm>
              <a:off x="1880185" y="3486568"/>
              <a:ext cx="622544" cy="772429"/>
            </a:xfrm>
            <a:custGeom>
              <a:avLst/>
              <a:gdLst>
                <a:gd name="csX0" fmla="*/ 510951 w 510950"/>
                <a:gd name="csY0" fmla="*/ 633879 h 633968"/>
                <a:gd name="csX1" fmla="*/ 510951 w 510950"/>
                <a:gd name="csY1" fmla="*/ 597495 h 633968"/>
                <a:gd name="csX2" fmla="*/ 348578 w 510950"/>
                <a:gd name="csY2" fmla="*/ 389845 h 633968"/>
                <a:gd name="csX3" fmla="*/ 162373 w 510950"/>
                <a:gd name="csY3" fmla="*/ 343602 h 633968"/>
                <a:gd name="csX4" fmla="*/ 0 w 510950"/>
                <a:gd name="csY4" fmla="*/ 135954 h 633968"/>
                <a:gd name="csX5" fmla="*/ 0 w 510950"/>
                <a:gd name="csY5" fmla="*/ 0 h 633968"/>
                <a:gd name="csX6" fmla="*/ 0 w 510950"/>
                <a:gd name="csY6" fmla="*/ 48127 h 633968"/>
                <a:gd name="csX7" fmla="*/ 162373 w 510950"/>
                <a:gd name="csY7" fmla="*/ 255775 h 633968"/>
                <a:gd name="csX8" fmla="*/ 348578 w 510950"/>
                <a:gd name="csY8" fmla="*/ 302017 h 633968"/>
                <a:gd name="csX9" fmla="*/ 510951 w 510950"/>
                <a:gd name="csY9" fmla="*/ 509667 h 633968"/>
                <a:gd name="csX10" fmla="*/ 510951 w 510950"/>
                <a:gd name="csY10" fmla="*/ 633969 h 633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10950" h="633968">
                  <a:moveTo>
                    <a:pt x="510951" y="633879"/>
                  </a:moveTo>
                  <a:lnTo>
                    <a:pt x="510951" y="597495"/>
                  </a:lnTo>
                  <a:cubicBezTo>
                    <a:pt x="510951" y="499180"/>
                    <a:pt x="444011" y="413506"/>
                    <a:pt x="348578" y="389845"/>
                  </a:cubicBezTo>
                  <a:lnTo>
                    <a:pt x="162373" y="343602"/>
                  </a:lnTo>
                  <a:cubicBezTo>
                    <a:pt x="66935" y="319941"/>
                    <a:pt x="0" y="234267"/>
                    <a:pt x="0" y="135954"/>
                  </a:cubicBezTo>
                  <a:lnTo>
                    <a:pt x="0" y="0"/>
                  </a:lnTo>
                  <a:lnTo>
                    <a:pt x="0" y="48127"/>
                  </a:lnTo>
                  <a:cubicBezTo>
                    <a:pt x="0" y="146439"/>
                    <a:pt x="66935" y="232116"/>
                    <a:pt x="162373" y="255775"/>
                  </a:cubicBezTo>
                  <a:lnTo>
                    <a:pt x="348578" y="302017"/>
                  </a:lnTo>
                  <a:cubicBezTo>
                    <a:pt x="444011" y="325678"/>
                    <a:pt x="510951" y="411355"/>
                    <a:pt x="510951" y="509667"/>
                  </a:cubicBezTo>
                  <a:lnTo>
                    <a:pt x="510951" y="63396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Forme libre 82">
              <a:extLst>
                <a:ext uri="{FF2B5EF4-FFF2-40B4-BE49-F238E27FC236}">
                  <a16:creationId xmlns:a16="http://schemas.microsoft.com/office/drawing/2014/main" id="{03D7281A-B653-30E2-75A9-7BF778933F65}"/>
                </a:ext>
              </a:extLst>
            </p:cNvPr>
            <p:cNvSpPr/>
            <p:nvPr/>
          </p:nvSpPr>
          <p:spPr>
            <a:xfrm>
              <a:off x="1880185" y="2907409"/>
              <a:ext cx="622544" cy="772429"/>
            </a:xfrm>
            <a:custGeom>
              <a:avLst/>
              <a:gdLst>
                <a:gd name="csX0" fmla="*/ 510951 w 510950"/>
                <a:gd name="csY0" fmla="*/ 633879 h 633968"/>
                <a:gd name="csX1" fmla="*/ 510951 w 510950"/>
                <a:gd name="csY1" fmla="*/ 597495 h 633968"/>
                <a:gd name="csX2" fmla="*/ 348578 w 510950"/>
                <a:gd name="csY2" fmla="*/ 389845 h 633968"/>
                <a:gd name="csX3" fmla="*/ 162373 w 510950"/>
                <a:gd name="csY3" fmla="*/ 343602 h 633968"/>
                <a:gd name="csX4" fmla="*/ 0 w 510950"/>
                <a:gd name="csY4" fmla="*/ 135954 h 633968"/>
                <a:gd name="csX5" fmla="*/ 0 w 510950"/>
                <a:gd name="csY5" fmla="*/ 0 h 633968"/>
                <a:gd name="csX6" fmla="*/ 0 w 510950"/>
                <a:gd name="csY6" fmla="*/ 48127 h 633968"/>
                <a:gd name="csX7" fmla="*/ 162373 w 510950"/>
                <a:gd name="csY7" fmla="*/ 255775 h 633968"/>
                <a:gd name="csX8" fmla="*/ 348578 w 510950"/>
                <a:gd name="csY8" fmla="*/ 302020 h 633968"/>
                <a:gd name="csX9" fmla="*/ 510951 w 510950"/>
                <a:gd name="csY9" fmla="*/ 509667 h 633968"/>
                <a:gd name="csX10" fmla="*/ 510951 w 510950"/>
                <a:gd name="csY10" fmla="*/ 633969 h 633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10950" h="633968">
                  <a:moveTo>
                    <a:pt x="510951" y="633879"/>
                  </a:moveTo>
                  <a:lnTo>
                    <a:pt x="510951" y="597495"/>
                  </a:lnTo>
                  <a:cubicBezTo>
                    <a:pt x="510951" y="499183"/>
                    <a:pt x="444011" y="413506"/>
                    <a:pt x="348578" y="389845"/>
                  </a:cubicBezTo>
                  <a:lnTo>
                    <a:pt x="162373" y="343602"/>
                  </a:lnTo>
                  <a:cubicBezTo>
                    <a:pt x="66935" y="319944"/>
                    <a:pt x="0" y="234267"/>
                    <a:pt x="0" y="135954"/>
                  </a:cubicBezTo>
                  <a:lnTo>
                    <a:pt x="0" y="0"/>
                  </a:lnTo>
                  <a:lnTo>
                    <a:pt x="0" y="48127"/>
                  </a:lnTo>
                  <a:cubicBezTo>
                    <a:pt x="0" y="146439"/>
                    <a:pt x="66935" y="232116"/>
                    <a:pt x="162373" y="255775"/>
                  </a:cubicBezTo>
                  <a:lnTo>
                    <a:pt x="348578" y="302020"/>
                  </a:lnTo>
                  <a:cubicBezTo>
                    <a:pt x="444011" y="325678"/>
                    <a:pt x="510951" y="411355"/>
                    <a:pt x="510951" y="509667"/>
                  </a:cubicBezTo>
                  <a:lnTo>
                    <a:pt x="510951" y="63396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Forme libre 83">
              <a:extLst>
                <a:ext uri="{FF2B5EF4-FFF2-40B4-BE49-F238E27FC236}">
                  <a16:creationId xmlns:a16="http://schemas.microsoft.com/office/drawing/2014/main" id="{8E9E8413-F6BE-82A0-8292-8F28CE22CE15}"/>
                </a:ext>
              </a:extLst>
            </p:cNvPr>
            <p:cNvSpPr/>
            <p:nvPr/>
          </p:nvSpPr>
          <p:spPr>
            <a:xfrm>
              <a:off x="1880185" y="2328359"/>
              <a:ext cx="622544" cy="772432"/>
            </a:xfrm>
            <a:custGeom>
              <a:avLst/>
              <a:gdLst>
                <a:gd name="csX0" fmla="*/ 510951 w 510950"/>
                <a:gd name="csY0" fmla="*/ 633881 h 633970"/>
                <a:gd name="csX1" fmla="*/ 510951 w 510950"/>
                <a:gd name="csY1" fmla="*/ 597495 h 633970"/>
                <a:gd name="csX2" fmla="*/ 348578 w 510950"/>
                <a:gd name="csY2" fmla="*/ 389845 h 633970"/>
                <a:gd name="csX3" fmla="*/ 162373 w 510950"/>
                <a:gd name="csY3" fmla="*/ 343602 h 633970"/>
                <a:gd name="csX4" fmla="*/ 0 w 510950"/>
                <a:gd name="csY4" fmla="*/ 135954 h 633970"/>
                <a:gd name="csX5" fmla="*/ 0 w 510950"/>
                <a:gd name="csY5" fmla="*/ 0 h 633970"/>
                <a:gd name="csX6" fmla="*/ 0 w 510950"/>
                <a:gd name="csY6" fmla="*/ 48127 h 633970"/>
                <a:gd name="csX7" fmla="*/ 162373 w 510950"/>
                <a:gd name="csY7" fmla="*/ 255775 h 633970"/>
                <a:gd name="csX8" fmla="*/ 348578 w 510950"/>
                <a:gd name="csY8" fmla="*/ 302020 h 633970"/>
                <a:gd name="csX9" fmla="*/ 510951 w 510950"/>
                <a:gd name="csY9" fmla="*/ 509667 h 633970"/>
                <a:gd name="csX10" fmla="*/ 510951 w 510950"/>
                <a:gd name="csY10" fmla="*/ 633971 h 6339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10950" h="633970">
                  <a:moveTo>
                    <a:pt x="510951" y="633881"/>
                  </a:moveTo>
                  <a:lnTo>
                    <a:pt x="510951" y="597495"/>
                  </a:lnTo>
                  <a:cubicBezTo>
                    <a:pt x="510951" y="499183"/>
                    <a:pt x="444011" y="413506"/>
                    <a:pt x="348578" y="389845"/>
                  </a:cubicBezTo>
                  <a:lnTo>
                    <a:pt x="162373" y="343602"/>
                  </a:lnTo>
                  <a:cubicBezTo>
                    <a:pt x="66935" y="319944"/>
                    <a:pt x="0" y="234267"/>
                    <a:pt x="0" y="135954"/>
                  </a:cubicBezTo>
                  <a:lnTo>
                    <a:pt x="0" y="0"/>
                  </a:lnTo>
                  <a:lnTo>
                    <a:pt x="0" y="48127"/>
                  </a:lnTo>
                  <a:cubicBezTo>
                    <a:pt x="0" y="146439"/>
                    <a:pt x="66935" y="232116"/>
                    <a:pt x="162373" y="255775"/>
                  </a:cubicBezTo>
                  <a:lnTo>
                    <a:pt x="348578" y="302020"/>
                  </a:lnTo>
                  <a:cubicBezTo>
                    <a:pt x="444011" y="325678"/>
                    <a:pt x="510951" y="411355"/>
                    <a:pt x="510951" y="509667"/>
                  </a:cubicBezTo>
                  <a:lnTo>
                    <a:pt x="510951" y="63397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C141E1A-14FB-FB91-C474-F1316C1C641D}"/>
              </a:ext>
            </a:extLst>
          </p:cNvPr>
          <p:cNvGrpSpPr/>
          <p:nvPr/>
        </p:nvGrpSpPr>
        <p:grpSpPr>
          <a:xfrm>
            <a:off x="7547255" y="3042700"/>
            <a:ext cx="2926080" cy="1007668"/>
            <a:chOff x="7547255" y="3082564"/>
            <a:chExt cx="2926080" cy="100766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A65C17C-3DAD-E5CF-B30F-C946247C9786}"/>
                </a:ext>
              </a:extLst>
            </p:cNvPr>
            <p:cNvSpPr txBox="1"/>
            <p:nvPr/>
          </p:nvSpPr>
          <p:spPr>
            <a:xfrm>
              <a:off x="7547255" y="308256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6B2DA72-358E-CDC4-01B8-17C0EF849DBD}"/>
                </a:ext>
              </a:extLst>
            </p:cNvPr>
            <p:cNvSpPr txBox="1"/>
            <p:nvPr/>
          </p:nvSpPr>
          <p:spPr>
            <a:xfrm>
              <a:off x="7547255" y="344390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951024F-4394-ED70-7110-F1DEF1047F56}"/>
              </a:ext>
            </a:extLst>
          </p:cNvPr>
          <p:cNvGrpSpPr/>
          <p:nvPr/>
        </p:nvGrpSpPr>
        <p:grpSpPr>
          <a:xfrm>
            <a:off x="7547255" y="4098862"/>
            <a:ext cx="2926080" cy="1007668"/>
            <a:chOff x="7547255" y="4035634"/>
            <a:chExt cx="2926080" cy="100766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A26E0F6-EFC5-A0B5-89B7-537D6A8A193A}"/>
                </a:ext>
              </a:extLst>
            </p:cNvPr>
            <p:cNvSpPr txBox="1"/>
            <p:nvPr/>
          </p:nvSpPr>
          <p:spPr>
            <a:xfrm>
              <a:off x="7547255" y="403563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176C5F7-E2C0-0223-E80D-CB20C6F88F75}"/>
                </a:ext>
              </a:extLst>
            </p:cNvPr>
            <p:cNvSpPr txBox="1"/>
            <p:nvPr/>
          </p:nvSpPr>
          <p:spPr>
            <a:xfrm>
              <a:off x="7547255" y="439697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C965D03-F0F7-0486-8E63-01D5A4905998}"/>
              </a:ext>
            </a:extLst>
          </p:cNvPr>
          <p:cNvGrpSpPr/>
          <p:nvPr/>
        </p:nvGrpSpPr>
        <p:grpSpPr>
          <a:xfrm>
            <a:off x="7547255" y="930376"/>
            <a:ext cx="2926080" cy="1007668"/>
            <a:chOff x="7547255" y="1176424"/>
            <a:chExt cx="2926080" cy="100766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86F7E50-3635-C7BF-83B1-839CB0216105}"/>
                </a:ext>
              </a:extLst>
            </p:cNvPr>
            <p:cNvSpPr txBox="1"/>
            <p:nvPr/>
          </p:nvSpPr>
          <p:spPr>
            <a:xfrm>
              <a:off x="7547255" y="117642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4B3C1B2-01A8-808A-F833-F06266B3C02A}"/>
                </a:ext>
              </a:extLst>
            </p:cNvPr>
            <p:cNvSpPr txBox="1"/>
            <p:nvPr/>
          </p:nvSpPr>
          <p:spPr>
            <a:xfrm>
              <a:off x="7547255" y="153776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15F71D5-A299-E1D2-411C-8659D26BFA1A}"/>
              </a:ext>
            </a:extLst>
          </p:cNvPr>
          <p:cNvGrpSpPr/>
          <p:nvPr/>
        </p:nvGrpSpPr>
        <p:grpSpPr>
          <a:xfrm>
            <a:off x="7547255" y="5155025"/>
            <a:ext cx="2926080" cy="1007668"/>
            <a:chOff x="7547255" y="4988704"/>
            <a:chExt cx="2926080" cy="100766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84E517-EFE7-A292-F67C-3232E420E934}"/>
                </a:ext>
              </a:extLst>
            </p:cNvPr>
            <p:cNvSpPr txBox="1"/>
            <p:nvPr/>
          </p:nvSpPr>
          <p:spPr>
            <a:xfrm>
              <a:off x="7547255" y="49887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5D1C124-5738-8096-3D43-2324F8742A76}"/>
                </a:ext>
              </a:extLst>
            </p:cNvPr>
            <p:cNvSpPr txBox="1"/>
            <p:nvPr/>
          </p:nvSpPr>
          <p:spPr>
            <a:xfrm>
              <a:off x="7547255" y="535004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45C4690-76A6-28AB-7E89-BD2518B9FAC7}"/>
              </a:ext>
            </a:extLst>
          </p:cNvPr>
          <p:cNvGrpSpPr/>
          <p:nvPr/>
        </p:nvGrpSpPr>
        <p:grpSpPr>
          <a:xfrm>
            <a:off x="7547255" y="1986538"/>
            <a:ext cx="2926080" cy="1007668"/>
            <a:chOff x="7547255" y="2129494"/>
            <a:chExt cx="2926080" cy="100766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11F5F02-5BF2-92A2-C308-A17A6FD69063}"/>
                </a:ext>
              </a:extLst>
            </p:cNvPr>
            <p:cNvSpPr txBox="1"/>
            <p:nvPr/>
          </p:nvSpPr>
          <p:spPr>
            <a:xfrm>
              <a:off x="7547255" y="2129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EEC065A-8C0F-063C-64AD-00AB4D185475}"/>
                </a:ext>
              </a:extLst>
            </p:cNvPr>
            <p:cNvSpPr txBox="1"/>
            <p:nvPr/>
          </p:nvSpPr>
          <p:spPr>
            <a:xfrm>
              <a:off x="7547255" y="249083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29B2BCF6-A58C-7D41-B6C1-3544ADE648F4}"/>
              </a:ext>
            </a:extLst>
          </p:cNvPr>
          <p:cNvSpPr txBox="1"/>
          <p:nvPr/>
        </p:nvSpPr>
        <p:spPr>
          <a:xfrm>
            <a:off x="3501467" y="1273205"/>
            <a:ext cx="21459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041E82-AA92-9F25-BCD3-C38E7B93D0D9}"/>
              </a:ext>
            </a:extLst>
          </p:cNvPr>
          <p:cNvSpPr txBox="1"/>
          <p:nvPr/>
        </p:nvSpPr>
        <p:spPr>
          <a:xfrm>
            <a:off x="3501467" y="1853489"/>
            <a:ext cx="21459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C785DF-0512-A76C-AC13-58954B125B1D}"/>
              </a:ext>
            </a:extLst>
          </p:cNvPr>
          <p:cNvSpPr txBox="1"/>
          <p:nvPr/>
        </p:nvSpPr>
        <p:spPr>
          <a:xfrm>
            <a:off x="3501467" y="2433773"/>
            <a:ext cx="21459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B2503D-F3B8-47BF-F637-61C21268661D}"/>
              </a:ext>
            </a:extLst>
          </p:cNvPr>
          <p:cNvSpPr txBox="1"/>
          <p:nvPr/>
        </p:nvSpPr>
        <p:spPr>
          <a:xfrm>
            <a:off x="3501467" y="3014057"/>
            <a:ext cx="21459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ECD814E-06D8-F69C-15DF-EB305B00530F}"/>
              </a:ext>
            </a:extLst>
          </p:cNvPr>
          <p:cNvSpPr txBox="1"/>
          <p:nvPr/>
        </p:nvSpPr>
        <p:spPr>
          <a:xfrm>
            <a:off x="3501467" y="3594343"/>
            <a:ext cx="21459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pic>
        <p:nvPicPr>
          <p:cNvPr id="30" name="Graphic 29" descr="Badge 1 with solid fill">
            <a:extLst>
              <a:ext uri="{FF2B5EF4-FFF2-40B4-BE49-F238E27FC236}">
                <a16:creationId xmlns:a16="http://schemas.microsoft.com/office/drawing/2014/main" id="{FBEE1820-870A-2B3A-A052-733A22294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78832" y="1270285"/>
            <a:ext cx="472536" cy="472536"/>
          </a:xfrm>
          <a:prstGeom prst="rect">
            <a:avLst/>
          </a:prstGeom>
        </p:spPr>
      </p:pic>
      <p:pic>
        <p:nvPicPr>
          <p:cNvPr id="31" name="Graphic 30" descr="Badge with solid fill">
            <a:extLst>
              <a:ext uri="{FF2B5EF4-FFF2-40B4-BE49-F238E27FC236}">
                <a16:creationId xmlns:a16="http://schemas.microsoft.com/office/drawing/2014/main" id="{8EBFED4C-E053-780A-CD9D-478FFC12FB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278832" y="1847770"/>
            <a:ext cx="472536" cy="472536"/>
          </a:xfrm>
          <a:prstGeom prst="rect">
            <a:avLst/>
          </a:prstGeom>
        </p:spPr>
      </p:pic>
      <p:pic>
        <p:nvPicPr>
          <p:cNvPr id="32" name="Graphic 31" descr="Badge 3 with solid fill">
            <a:extLst>
              <a:ext uri="{FF2B5EF4-FFF2-40B4-BE49-F238E27FC236}">
                <a16:creationId xmlns:a16="http://schemas.microsoft.com/office/drawing/2014/main" id="{B125064B-422C-F450-B414-57F3C02E1B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278832" y="2425255"/>
            <a:ext cx="472536" cy="472536"/>
          </a:xfrm>
          <a:prstGeom prst="rect">
            <a:avLst/>
          </a:prstGeom>
        </p:spPr>
      </p:pic>
      <p:pic>
        <p:nvPicPr>
          <p:cNvPr id="33" name="Graphic 32" descr="Badge 4 with solid fill">
            <a:extLst>
              <a:ext uri="{FF2B5EF4-FFF2-40B4-BE49-F238E27FC236}">
                <a16:creationId xmlns:a16="http://schemas.microsoft.com/office/drawing/2014/main" id="{07491289-5F74-9899-2AF0-622054BEBF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278832" y="3002740"/>
            <a:ext cx="472536" cy="472536"/>
          </a:xfrm>
          <a:prstGeom prst="rect">
            <a:avLst/>
          </a:prstGeom>
        </p:spPr>
      </p:pic>
      <p:pic>
        <p:nvPicPr>
          <p:cNvPr id="34" name="Graphic 33" descr="Badge 5 with solid fill">
            <a:extLst>
              <a:ext uri="{FF2B5EF4-FFF2-40B4-BE49-F238E27FC236}">
                <a16:creationId xmlns:a16="http://schemas.microsoft.com/office/drawing/2014/main" id="{C50B06E8-C569-C9BC-1DD1-D1EF64FB35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278832" y="3580226"/>
            <a:ext cx="472536" cy="47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364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14DE1-3477-584C-8CD3-2ABBC83D4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E67A3-B23E-2BA7-3E98-C207A91D6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5-Level Segmented Pencil Diagram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86F3AC9-7659-653E-91FE-D90910C35FF2}"/>
              </a:ext>
            </a:extLst>
          </p:cNvPr>
          <p:cNvGrpSpPr/>
          <p:nvPr/>
        </p:nvGrpSpPr>
        <p:grpSpPr>
          <a:xfrm>
            <a:off x="1901450" y="1261735"/>
            <a:ext cx="4194260" cy="4901065"/>
            <a:chOff x="1880185" y="1361239"/>
            <a:chExt cx="4194260" cy="4901065"/>
          </a:xfrm>
        </p:grpSpPr>
        <p:sp>
          <p:nvSpPr>
            <p:cNvPr id="58" name="Forme libre 57">
              <a:extLst>
                <a:ext uri="{FF2B5EF4-FFF2-40B4-BE49-F238E27FC236}">
                  <a16:creationId xmlns:a16="http://schemas.microsoft.com/office/drawing/2014/main" id="{2DFB0B68-E7D2-A0D2-2783-1CB34C1D27B3}"/>
                </a:ext>
              </a:extLst>
            </p:cNvPr>
            <p:cNvSpPr/>
            <p:nvPr/>
          </p:nvSpPr>
          <p:spPr>
            <a:xfrm>
              <a:off x="1880185" y="3679730"/>
              <a:ext cx="4194260" cy="1458494"/>
            </a:xfrm>
            <a:custGeom>
              <a:avLst/>
              <a:gdLst>
                <a:gd name="csX0" fmla="*/ 0 w 3442420"/>
                <a:gd name="csY0" fmla="*/ 944502 h 1197052"/>
                <a:gd name="csX1" fmla="*/ 944391 w 3442420"/>
                <a:gd name="csY1" fmla="*/ 0 h 1197052"/>
                <a:gd name="csX2" fmla="*/ 3240801 w 3442420"/>
                <a:gd name="csY2" fmla="*/ 0 h 1197052"/>
                <a:gd name="csX3" fmla="*/ 3442421 w 3442420"/>
                <a:gd name="csY3" fmla="*/ 201644 h 1197052"/>
                <a:gd name="csX4" fmla="*/ 3442421 w 3442420"/>
                <a:gd name="csY4" fmla="*/ 201644 h 1197052"/>
                <a:gd name="csX5" fmla="*/ 3240801 w 3442420"/>
                <a:gd name="csY5" fmla="*/ 403288 h 1197052"/>
                <a:gd name="csX6" fmla="*/ 944391 w 3442420"/>
                <a:gd name="csY6" fmla="*/ 403288 h 1197052"/>
                <a:gd name="csX7" fmla="*/ 385227 w 3442420"/>
                <a:gd name="csY7" fmla="*/ 1196331 h 1197052"/>
                <a:gd name="csX8" fmla="*/ 0 w 3442420"/>
                <a:gd name="csY8" fmla="*/ 944502 h 1197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42420" h="1197052">
                  <a:moveTo>
                    <a:pt x="0" y="944502"/>
                  </a:moveTo>
                  <a:cubicBezTo>
                    <a:pt x="0" y="423721"/>
                    <a:pt x="423669" y="0"/>
                    <a:pt x="944391" y="0"/>
                  </a:cubicBezTo>
                  <a:lnTo>
                    <a:pt x="3240801" y="0"/>
                  </a:lnTo>
                  <a:cubicBezTo>
                    <a:pt x="3352182" y="0"/>
                    <a:pt x="3442421" y="90247"/>
                    <a:pt x="3442421" y="201644"/>
                  </a:cubicBezTo>
                  <a:lnTo>
                    <a:pt x="3442421" y="201644"/>
                  </a:lnTo>
                  <a:cubicBezTo>
                    <a:pt x="3442421" y="313043"/>
                    <a:pt x="3352182" y="403288"/>
                    <a:pt x="3240801" y="403288"/>
                  </a:cubicBezTo>
                  <a:lnTo>
                    <a:pt x="944391" y="403288"/>
                  </a:lnTo>
                  <a:cubicBezTo>
                    <a:pt x="645990" y="403288"/>
                    <a:pt x="317394" y="706113"/>
                    <a:pt x="385227" y="1196331"/>
                  </a:cubicBezTo>
                  <a:cubicBezTo>
                    <a:pt x="385227" y="1196331"/>
                    <a:pt x="11827" y="1223486"/>
                    <a:pt x="0" y="944502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Forme libre 58">
              <a:extLst>
                <a:ext uri="{FF2B5EF4-FFF2-40B4-BE49-F238E27FC236}">
                  <a16:creationId xmlns:a16="http://schemas.microsoft.com/office/drawing/2014/main" id="{EFA41993-6F42-8D15-8D91-73B4EF69597B}"/>
                </a:ext>
              </a:extLst>
            </p:cNvPr>
            <p:cNvSpPr/>
            <p:nvPr/>
          </p:nvSpPr>
          <p:spPr>
            <a:xfrm>
              <a:off x="1880185" y="3100136"/>
              <a:ext cx="4194260" cy="1458494"/>
            </a:xfrm>
            <a:custGeom>
              <a:avLst/>
              <a:gdLst>
                <a:gd name="csX0" fmla="*/ 0 w 3442420"/>
                <a:gd name="csY0" fmla="*/ 944499 h 1197052"/>
                <a:gd name="csX1" fmla="*/ 944391 w 3442420"/>
                <a:gd name="csY1" fmla="*/ 0 h 1197052"/>
                <a:gd name="csX2" fmla="*/ 3240801 w 3442420"/>
                <a:gd name="csY2" fmla="*/ 0 h 1197052"/>
                <a:gd name="csX3" fmla="*/ 3442421 w 3442420"/>
                <a:gd name="csY3" fmla="*/ 201644 h 1197052"/>
                <a:gd name="csX4" fmla="*/ 3442421 w 3442420"/>
                <a:gd name="csY4" fmla="*/ 201644 h 1197052"/>
                <a:gd name="csX5" fmla="*/ 3240801 w 3442420"/>
                <a:gd name="csY5" fmla="*/ 403288 h 1197052"/>
                <a:gd name="csX6" fmla="*/ 944391 w 3442420"/>
                <a:gd name="csY6" fmla="*/ 403288 h 1197052"/>
                <a:gd name="csX7" fmla="*/ 385227 w 3442420"/>
                <a:gd name="csY7" fmla="*/ 1196331 h 1197052"/>
                <a:gd name="csX8" fmla="*/ 0 w 3442420"/>
                <a:gd name="csY8" fmla="*/ 944499 h 1197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42420" h="1197052">
                  <a:moveTo>
                    <a:pt x="0" y="944499"/>
                  </a:moveTo>
                  <a:cubicBezTo>
                    <a:pt x="0" y="423721"/>
                    <a:pt x="423669" y="0"/>
                    <a:pt x="944391" y="0"/>
                  </a:cubicBezTo>
                  <a:lnTo>
                    <a:pt x="3240801" y="0"/>
                  </a:lnTo>
                  <a:cubicBezTo>
                    <a:pt x="3352182" y="0"/>
                    <a:pt x="3442421" y="90245"/>
                    <a:pt x="3442421" y="201644"/>
                  </a:cubicBezTo>
                  <a:lnTo>
                    <a:pt x="3442421" y="201644"/>
                  </a:lnTo>
                  <a:cubicBezTo>
                    <a:pt x="3442421" y="313040"/>
                    <a:pt x="3352182" y="403288"/>
                    <a:pt x="3240801" y="403288"/>
                  </a:cubicBezTo>
                  <a:lnTo>
                    <a:pt x="944391" y="403288"/>
                  </a:lnTo>
                  <a:cubicBezTo>
                    <a:pt x="645990" y="403288"/>
                    <a:pt x="317394" y="706113"/>
                    <a:pt x="385227" y="1196331"/>
                  </a:cubicBezTo>
                  <a:cubicBezTo>
                    <a:pt x="385227" y="1196331"/>
                    <a:pt x="11827" y="1223486"/>
                    <a:pt x="0" y="944499"/>
                  </a:cubicBez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Forme libre 59">
              <a:extLst>
                <a:ext uri="{FF2B5EF4-FFF2-40B4-BE49-F238E27FC236}">
                  <a16:creationId xmlns:a16="http://schemas.microsoft.com/office/drawing/2014/main" id="{95041CCE-6689-3215-88B9-46F6635D6519}"/>
                </a:ext>
              </a:extLst>
            </p:cNvPr>
            <p:cNvSpPr/>
            <p:nvPr/>
          </p:nvSpPr>
          <p:spPr>
            <a:xfrm>
              <a:off x="1880185" y="2520430"/>
              <a:ext cx="4194260" cy="1458494"/>
            </a:xfrm>
            <a:custGeom>
              <a:avLst/>
              <a:gdLst>
                <a:gd name="csX0" fmla="*/ 0 w 3442420"/>
                <a:gd name="csY0" fmla="*/ 944502 h 1197052"/>
                <a:gd name="csX1" fmla="*/ 944391 w 3442420"/>
                <a:gd name="csY1" fmla="*/ 0 h 1197052"/>
                <a:gd name="csX2" fmla="*/ 3240801 w 3442420"/>
                <a:gd name="csY2" fmla="*/ 0 h 1197052"/>
                <a:gd name="csX3" fmla="*/ 3442421 w 3442420"/>
                <a:gd name="csY3" fmla="*/ 201644 h 1197052"/>
                <a:gd name="csX4" fmla="*/ 3442421 w 3442420"/>
                <a:gd name="csY4" fmla="*/ 201644 h 1197052"/>
                <a:gd name="csX5" fmla="*/ 3240801 w 3442420"/>
                <a:gd name="csY5" fmla="*/ 403288 h 1197052"/>
                <a:gd name="csX6" fmla="*/ 944391 w 3442420"/>
                <a:gd name="csY6" fmla="*/ 403288 h 1197052"/>
                <a:gd name="csX7" fmla="*/ 385227 w 3442420"/>
                <a:gd name="csY7" fmla="*/ 1196331 h 1197052"/>
                <a:gd name="csX8" fmla="*/ 0 w 3442420"/>
                <a:gd name="csY8" fmla="*/ 944502 h 1197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42420" h="1197052">
                  <a:moveTo>
                    <a:pt x="0" y="944502"/>
                  </a:moveTo>
                  <a:cubicBezTo>
                    <a:pt x="0" y="423721"/>
                    <a:pt x="423669" y="0"/>
                    <a:pt x="944391" y="0"/>
                  </a:cubicBezTo>
                  <a:lnTo>
                    <a:pt x="3240801" y="0"/>
                  </a:lnTo>
                  <a:cubicBezTo>
                    <a:pt x="3352182" y="0"/>
                    <a:pt x="3442421" y="90247"/>
                    <a:pt x="3442421" y="201644"/>
                  </a:cubicBezTo>
                  <a:lnTo>
                    <a:pt x="3442421" y="201644"/>
                  </a:lnTo>
                  <a:cubicBezTo>
                    <a:pt x="3442421" y="313040"/>
                    <a:pt x="3352182" y="403288"/>
                    <a:pt x="3240801" y="403288"/>
                  </a:cubicBezTo>
                  <a:lnTo>
                    <a:pt x="944391" y="403288"/>
                  </a:lnTo>
                  <a:cubicBezTo>
                    <a:pt x="645990" y="403288"/>
                    <a:pt x="317394" y="706113"/>
                    <a:pt x="385227" y="1196331"/>
                  </a:cubicBezTo>
                  <a:cubicBezTo>
                    <a:pt x="385227" y="1196331"/>
                    <a:pt x="11827" y="1223486"/>
                    <a:pt x="0" y="944502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Forme libre 60">
              <a:extLst>
                <a:ext uri="{FF2B5EF4-FFF2-40B4-BE49-F238E27FC236}">
                  <a16:creationId xmlns:a16="http://schemas.microsoft.com/office/drawing/2014/main" id="{F5433D7A-C849-23EE-7CAC-472822829175}"/>
                </a:ext>
              </a:extLst>
            </p:cNvPr>
            <p:cNvSpPr/>
            <p:nvPr/>
          </p:nvSpPr>
          <p:spPr>
            <a:xfrm>
              <a:off x="1880185" y="1940833"/>
              <a:ext cx="4194260" cy="1458494"/>
            </a:xfrm>
            <a:custGeom>
              <a:avLst/>
              <a:gdLst>
                <a:gd name="csX0" fmla="*/ 0 w 3442420"/>
                <a:gd name="csY0" fmla="*/ 944502 h 1197052"/>
                <a:gd name="csX1" fmla="*/ 944391 w 3442420"/>
                <a:gd name="csY1" fmla="*/ 0 h 1197052"/>
                <a:gd name="csX2" fmla="*/ 3240801 w 3442420"/>
                <a:gd name="csY2" fmla="*/ 0 h 1197052"/>
                <a:gd name="csX3" fmla="*/ 3442421 w 3442420"/>
                <a:gd name="csY3" fmla="*/ 201644 h 1197052"/>
                <a:gd name="csX4" fmla="*/ 3442421 w 3442420"/>
                <a:gd name="csY4" fmla="*/ 201644 h 1197052"/>
                <a:gd name="csX5" fmla="*/ 3240801 w 3442420"/>
                <a:gd name="csY5" fmla="*/ 403288 h 1197052"/>
                <a:gd name="csX6" fmla="*/ 944391 w 3442420"/>
                <a:gd name="csY6" fmla="*/ 403288 h 1197052"/>
                <a:gd name="csX7" fmla="*/ 385227 w 3442420"/>
                <a:gd name="csY7" fmla="*/ 1196331 h 1197052"/>
                <a:gd name="csX8" fmla="*/ 0 w 3442420"/>
                <a:gd name="csY8" fmla="*/ 944502 h 1197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42420" h="1197052">
                  <a:moveTo>
                    <a:pt x="0" y="944502"/>
                  </a:moveTo>
                  <a:cubicBezTo>
                    <a:pt x="0" y="423721"/>
                    <a:pt x="423669" y="0"/>
                    <a:pt x="944391" y="0"/>
                  </a:cubicBezTo>
                  <a:lnTo>
                    <a:pt x="3240801" y="0"/>
                  </a:lnTo>
                  <a:cubicBezTo>
                    <a:pt x="3352182" y="0"/>
                    <a:pt x="3442421" y="90247"/>
                    <a:pt x="3442421" y="201644"/>
                  </a:cubicBezTo>
                  <a:lnTo>
                    <a:pt x="3442421" y="201644"/>
                  </a:lnTo>
                  <a:cubicBezTo>
                    <a:pt x="3442421" y="313043"/>
                    <a:pt x="3352182" y="403288"/>
                    <a:pt x="3240801" y="403288"/>
                  </a:cubicBezTo>
                  <a:lnTo>
                    <a:pt x="944391" y="403288"/>
                  </a:lnTo>
                  <a:cubicBezTo>
                    <a:pt x="645990" y="403288"/>
                    <a:pt x="317394" y="706113"/>
                    <a:pt x="385227" y="1196331"/>
                  </a:cubicBezTo>
                  <a:cubicBezTo>
                    <a:pt x="385227" y="1196331"/>
                    <a:pt x="11827" y="1223486"/>
                    <a:pt x="0" y="944502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Forme libre 61">
              <a:extLst>
                <a:ext uri="{FF2B5EF4-FFF2-40B4-BE49-F238E27FC236}">
                  <a16:creationId xmlns:a16="http://schemas.microsoft.com/office/drawing/2014/main" id="{7581629C-8D14-65B5-E7C4-2E4D5ADC1052}"/>
                </a:ext>
              </a:extLst>
            </p:cNvPr>
            <p:cNvSpPr/>
            <p:nvPr/>
          </p:nvSpPr>
          <p:spPr>
            <a:xfrm>
              <a:off x="1880185" y="1361239"/>
              <a:ext cx="4194260" cy="1458494"/>
            </a:xfrm>
            <a:custGeom>
              <a:avLst/>
              <a:gdLst>
                <a:gd name="csX0" fmla="*/ 0 w 3442420"/>
                <a:gd name="csY0" fmla="*/ 944499 h 1197052"/>
                <a:gd name="csX1" fmla="*/ 944391 w 3442420"/>
                <a:gd name="csY1" fmla="*/ 0 h 1197052"/>
                <a:gd name="csX2" fmla="*/ 3240801 w 3442420"/>
                <a:gd name="csY2" fmla="*/ 0 h 1197052"/>
                <a:gd name="csX3" fmla="*/ 3442421 w 3442420"/>
                <a:gd name="csY3" fmla="*/ 201644 h 1197052"/>
                <a:gd name="csX4" fmla="*/ 3442421 w 3442420"/>
                <a:gd name="csY4" fmla="*/ 201644 h 1197052"/>
                <a:gd name="csX5" fmla="*/ 3240801 w 3442420"/>
                <a:gd name="csY5" fmla="*/ 403288 h 1197052"/>
                <a:gd name="csX6" fmla="*/ 944391 w 3442420"/>
                <a:gd name="csY6" fmla="*/ 403288 h 1197052"/>
                <a:gd name="csX7" fmla="*/ 385227 w 3442420"/>
                <a:gd name="csY7" fmla="*/ 1196331 h 1197052"/>
                <a:gd name="csX8" fmla="*/ 0 w 3442420"/>
                <a:gd name="csY8" fmla="*/ 944499 h 1197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42420" h="1197052">
                  <a:moveTo>
                    <a:pt x="0" y="944499"/>
                  </a:moveTo>
                  <a:cubicBezTo>
                    <a:pt x="0" y="423721"/>
                    <a:pt x="423669" y="0"/>
                    <a:pt x="944391" y="0"/>
                  </a:cubicBezTo>
                  <a:lnTo>
                    <a:pt x="3240801" y="0"/>
                  </a:lnTo>
                  <a:cubicBezTo>
                    <a:pt x="3352182" y="0"/>
                    <a:pt x="3442421" y="90245"/>
                    <a:pt x="3442421" y="201644"/>
                  </a:cubicBezTo>
                  <a:lnTo>
                    <a:pt x="3442421" y="201644"/>
                  </a:lnTo>
                  <a:cubicBezTo>
                    <a:pt x="3442421" y="313040"/>
                    <a:pt x="3352182" y="403288"/>
                    <a:pt x="3240801" y="403288"/>
                  </a:cubicBezTo>
                  <a:lnTo>
                    <a:pt x="944391" y="403288"/>
                  </a:lnTo>
                  <a:cubicBezTo>
                    <a:pt x="645990" y="403288"/>
                    <a:pt x="317394" y="706113"/>
                    <a:pt x="385227" y="1196331"/>
                  </a:cubicBezTo>
                  <a:cubicBezTo>
                    <a:pt x="385227" y="1196331"/>
                    <a:pt x="11827" y="1223486"/>
                    <a:pt x="0" y="944499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Forme libre 62">
              <a:extLst>
                <a:ext uri="{FF2B5EF4-FFF2-40B4-BE49-F238E27FC236}">
                  <a16:creationId xmlns:a16="http://schemas.microsoft.com/office/drawing/2014/main" id="{A659E2AD-B314-F0E2-4E9E-C85A252AC32E}"/>
                </a:ext>
              </a:extLst>
            </p:cNvPr>
            <p:cNvSpPr/>
            <p:nvPr/>
          </p:nvSpPr>
          <p:spPr>
            <a:xfrm>
              <a:off x="1890773" y="5485453"/>
              <a:ext cx="601694" cy="776744"/>
            </a:xfrm>
            <a:custGeom>
              <a:avLst/>
              <a:gdLst>
                <a:gd name="csX0" fmla="*/ 493746 w 493838"/>
                <a:gd name="csY0" fmla="*/ 84331 h 637509"/>
                <a:gd name="csX1" fmla="*/ 256103 w 493838"/>
                <a:gd name="csY1" fmla="*/ 631459 h 637509"/>
                <a:gd name="csX2" fmla="*/ 237643 w 493838"/>
                <a:gd name="csY2" fmla="*/ 631459 h 637509"/>
                <a:gd name="csX3" fmla="*/ 0 w 493838"/>
                <a:gd name="csY3" fmla="*/ 84331 h 637509"/>
                <a:gd name="csX4" fmla="*/ 0 w 493838"/>
                <a:gd name="csY4" fmla="*/ 0 h 637509"/>
                <a:gd name="csX5" fmla="*/ 493838 w 493838"/>
                <a:gd name="csY5" fmla="*/ 0 h 637509"/>
                <a:gd name="csX6" fmla="*/ 493838 w 493838"/>
                <a:gd name="csY6" fmla="*/ 84331 h 6375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93838" h="637509">
                  <a:moveTo>
                    <a:pt x="493746" y="84331"/>
                  </a:moveTo>
                  <a:lnTo>
                    <a:pt x="256103" y="631459"/>
                  </a:lnTo>
                  <a:cubicBezTo>
                    <a:pt x="252612" y="639526"/>
                    <a:pt x="241139" y="639526"/>
                    <a:pt x="237643" y="631459"/>
                  </a:cubicBezTo>
                  <a:lnTo>
                    <a:pt x="0" y="84331"/>
                  </a:lnTo>
                  <a:lnTo>
                    <a:pt x="0" y="0"/>
                  </a:lnTo>
                  <a:lnTo>
                    <a:pt x="493838" y="0"/>
                  </a:lnTo>
                  <a:lnTo>
                    <a:pt x="493838" y="84331"/>
                  </a:lnTo>
                  <a:close/>
                </a:path>
              </a:pathLst>
            </a:custGeom>
            <a:solidFill>
              <a:srgbClr val="FCCEA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Forme libre 63">
              <a:extLst>
                <a:ext uri="{FF2B5EF4-FFF2-40B4-BE49-F238E27FC236}">
                  <a16:creationId xmlns:a16="http://schemas.microsoft.com/office/drawing/2014/main" id="{F4D8730B-43D0-E17F-10B0-59D01B06F339}"/>
                </a:ext>
              </a:extLst>
            </p:cNvPr>
            <p:cNvSpPr/>
            <p:nvPr/>
          </p:nvSpPr>
          <p:spPr>
            <a:xfrm>
              <a:off x="2102692" y="6063410"/>
              <a:ext cx="177747" cy="198894"/>
            </a:xfrm>
            <a:custGeom>
              <a:avLst/>
              <a:gdLst>
                <a:gd name="csX0" fmla="*/ 82171 w 145885"/>
                <a:gd name="csY0" fmla="*/ 157193 h 163241"/>
                <a:gd name="csX1" fmla="*/ 145886 w 145885"/>
                <a:gd name="csY1" fmla="*/ 10577 h 163241"/>
                <a:gd name="csX2" fmla="*/ 72943 w 145885"/>
                <a:gd name="csY2" fmla="*/ 0 h 163241"/>
                <a:gd name="csX3" fmla="*/ 0 w 145885"/>
                <a:gd name="csY3" fmla="*/ 10577 h 163241"/>
                <a:gd name="csX4" fmla="*/ 63711 w 145885"/>
                <a:gd name="csY4" fmla="*/ 157193 h 163241"/>
                <a:gd name="csX5" fmla="*/ 82171 w 145885"/>
                <a:gd name="csY5" fmla="*/ 157193 h 163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45885" h="163241">
                  <a:moveTo>
                    <a:pt x="82171" y="157193"/>
                  </a:moveTo>
                  <a:lnTo>
                    <a:pt x="145886" y="10577"/>
                  </a:lnTo>
                  <a:cubicBezTo>
                    <a:pt x="122766" y="3766"/>
                    <a:pt x="98303" y="0"/>
                    <a:pt x="72943" y="0"/>
                  </a:cubicBezTo>
                  <a:cubicBezTo>
                    <a:pt x="47583" y="0"/>
                    <a:pt x="23120" y="3766"/>
                    <a:pt x="0" y="10577"/>
                  </a:cubicBezTo>
                  <a:lnTo>
                    <a:pt x="63711" y="157193"/>
                  </a:lnTo>
                  <a:cubicBezTo>
                    <a:pt x="67207" y="165258"/>
                    <a:pt x="78679" y="165258"/>
                    <a:pt x="82171" y="157193"/>
                  </a:cubicBezTo>
                  <a:close/>
                </a:path>
              </a:pathLst>
            </a:custGeom>
            <a:solidFill>
              <a:schemeClr val="bg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Forme libre 64">
              <a:extLst>
                <a:ext uri="{FF2B5EF4-FFF2-40B4-BE49-F238E27FC236}">
                  <a16:creationId xmlns:a16="http://schemas.microsoft.com/office/drawing/2014/main" id="{EBFE2BD6-FE80-EED3-E0D1-FA1BAAB6741D}"/>
                </a:ext>
              </a:extLst>
            </p:cNvPr>
            <p:cNvSpPr/>
            <p:nvPr/>
          </p:nvSpPr>
          <p:spPr>
            <a:xfrm>
              <a:off x="1880292" y="3652216"/>
              <a:ext cx="187461" cy="724130"/>
            </a:xfrm>
            <a:custGeom>
              <a:avLst/>
              <a:gdLst>
                <a:gd name="csX0" fmla="*/ 153858 w 153857"/>
                <a:gd name="csY0" fmla="*/ 592563 h 592563"/>
                <a:gd name="csX1" fmla="*/ 153858 w 153857"/>
                <a:gd name="csY1" fmla="*/ 205138 h 592563"/>
                <a:gd name="csX2" fmla="*/ 0 w 153857"/>
                <a:gd name="csY2" fmla="*/ 0 h 592563"/>
                <a:gd name="csX3" fmla="*/ 0 w 153857"/>
                <a:gd name="csY3" fmla="*/ 387425 h 592563"/>
                <a:gd name="csX4" fmla="*/ 153858 w 153857"/>
                <a:gd name="csY4" fmla="*/ 592563 h 592563"/>
                <a:gd name="csX0" fmla="*/ 153858 w 153858"/>
                <a:gd name="csY0" fmla="*/ 592563 h 594327"/>
                <a:gd name="csX1" fmla="*/ 153858 w 153858"/>
                <a:gd name="csY1" fmla="*/ 205138 h 594327"/>
                <a:gd name="csX2" fmla="*/ 0 w 153858"/>
                <a:gd name="csY2" fmla="*/ 0 h 594327"/>
                <a:gd name="csX3" fmla="*/ 0 w 153858"/>
                <a:gd name="csY3" fmla="*/ 387425 h 594327"/>
                <a:gd name="csX4" fmla="*/ 153858 w 153858"/>
                <a:gd name="csY4" fmla="*/ 592563 h 594327"/>
                <a:gd name="csX0" fmla="*/ 153858 w 153858"/>
                <a:gd name="csY0" fmla="*/ 592563 h 594327"/>
                <a:gd name="csX1" fmla="*/ 153858 w 153858"/>
                <a:gd name="csY1" fmla="*/ 205138 h 594327"/>
                <a:gd name="csX2" fmla="*/ 0 w 153858"/>
                <a:gd name="csY2" fmla="*/ 0 h 594327"/>
                <a:gd name="csX3" fmla="*/ 0 w 153858"/>
                <a:gd name="csY3" fmla="*/ 387425 h 594327"/>
                <a:gd name="csX4" fmla="*/ 153858 w 153858"/>
                <a:gd name="csY4" fmla="*/ 592563 h 5943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594327">
                  <a:moveTo>
                    <a:pt x="153858" y="592563"/>
                  </a:moveTo>
                  <a:lnTo>
                    <a:pt x="153858" y="205138"/>
                  </a:lnTo>
                  <a:cubicBezTo>
                    <a:pt x="103206" y="138490"/>
                    <a:pt x="0" y="95265"/>
                    <a:pt x="0" y="0"/>
                  </a:cubicBezTo>
                  <a:lnTo>
                    <a:pt x="0" y="387425"/>
                  </a:lnTo>
                  <a:cubicBezTo>
                    <a:pt x="0" y="482779"/>
                    <a:pt x="22964" y="610876"/>
                    <a:pt x="153858" y="59256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Forme libre 65">
              <a:extLst>
                <a:ext uri="{FF2B5EF4-FFF2-40B4-BE49-F238E27FC236}">
                  <a16:creationId xmlns:a16="http://schemas.microsoft.com/office/drawing/2014/main" id="{A59AC551-DFE5-48E5-C172-ACC6F2E4357A}"/>
                </a:ext>
              </a:extLst>
            </p:cNvPr>
            <p:cNvSpPr/>
            <p:nvPr/>
          </p:nvSpPr>
          <p:spPr>
            <a:xfrm>
              <a:off x="1880292" y="4231263"/>
              <a:ext cx="187461" cy="721984"/>
            </a:xfrm>
            <a:custGeom>
              <a:avLst/>
              <a:gdLst>
                <a:gd name="csX0" fmla="*/ 153858 w 153857"/>
                <a:gd name="csY0" fmla="*/ 592565 h 592565"/>
                <a:gd name="csX1" fmla="*/ 153858 w 153857"/>
                <a:gd name="csY1" fmla="*/ 205140 h 592565"/>
                <a:gd name="csX2" fmla="*/ 0 w 153857"/>
                <a:gd name="csY2" fmla="*/ 0 h 592565"/>
                <a:gd name="csX3" fmla="*/ 0 w 153857"/>
                <a:gd name="csY3" fmla="*/ 387425 h 592565"/>
                <a:gd name="csX4" fmla="*/ 153858 w 153857"/>
                <a:gd name="csY4" fmla="*/ 592565 h 592565"/>
                <a:gd name="csX0" fmla="*/ 153858 w 153858"/>
                <a:gd name="csY0" fmla="*/ 592565 h 592565"/>
                <a:gd name="csX1" fmla="*/ 153858 w 153858"/>
                <a:gd name="csY1" fmla="*/ 205140 h 592565"/>
                <a:gd name="csX2" fmla="*/ 0 w 153858"/>
                <a:gd name="csY2" fmla="*/ 0 h 592565"/>
                <a:gd name="csX3" fmla="*/ 0 w 153858"/>
                <a:gd name="csY3" fmla="*/ 387425 h 592565"/>
                <a:gd name="csX4" fmla="*/ 153858 w 153858"/>
                <a:gd name="csY4" fmla="*/ 592565 h 592565"/>
                <a:gd name="csX0" fmla="*/ 153858 w 153858"/>
                <a:gd name="csY0" fmla="*/ 592565 h 592565"/>
                <a:gd name="csX1" fmla="*/ 153858 w 153858"/>
                <a:gd name="csY1" fmla="*/ 205140 h 592565"/>
                <a:gd name="csX2" fmla="*/ 0 w 153858"/>
                <a:gd name="csY2" fmla="*/ 0 h 592565"/>
                <a:gd name="csX3" fmla="*/ 0 w 153858"/>
                <a:gd name="csY3" fmla="*/ 387425 h 592565"/>
                <a:gd name="csX4" fmla="*/ 153858 w 153858"/>
                <a:gd name="csY4" fmla="*/ 592565 h 5925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592565">
                  <a:moveTo>
                    <a:pt x="153858" y="592565"/>
                  </a:moveTo>
                  <a:lnTo>
                    <a:pt x="153858" y="205140"/>
                  </a:lnTo>
                  <a:cubicBezTo>
                    <a:pt x="100845" y="140852"/>
                    <a:pt x="0" y="95267"/>
                    <a:pt x="0" y="0"/>
                  </a:cubicBezTo>
                  <a:lnTo>
                    <a:pt x="0" y="387425"/>
                  </a:lnTo>
                  <a:cubicBezTo>
                    <a:pt x="0" y="482782"/>
                    <a:pt x="4084" y="582558"/>
                    <a:pt x="153858" y="592565"/>
                  </a:cubicBezTo>
                  <a:close/>
                </a:path>
              </a:pathLst>
            </a:custGeom>
            <a:solidFill>
              <a:srgbClr val="7030A0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Forme libre 66">
              <a:extLst>
                <a:ext uri="{FF2B5EF4-FFF2-40B4-BE49-F238E27FC236}">
                  <a16:creationId xmlns:a16="http://schemas.microsoft.com/office/drawing/2014/main" id="{5C06AD09-FB69-8357-D50B-5531B8770829}"/>
                </a:ext>
              </a:extLst>
            </p:cNvPr>
            <p:cNvSpPr/>
            <p:nvPr/>
          </p:nvSpPr>
          <p:spPr>
            <a:xfrm>
              <a:off x="1880292" y="2493898"/>
              <a:ext cx="187461" cy="730722"/>
            </a:xfrm>
            <a:custGeom>
              <a:avLst/>
              <a:gdLst>
                <a:gd name="csX0" fmla="*/ 153858 w 153857"/>
                <a:gd name="csY0" fmla="*/ 592563 h 592563"/>
                <a:gd name="csX1" fmla="*/ 153858 w 153857"/>
                <a:gd name="csY1" fmla="*/ 205138 h 592563"/>
                <a:gd name="csX2" fmla="*/ 0 w 153857"/>
                <a:gd name="csY2" fmla="*/ 0 h 592563"/>
                <a:gd name="csX3" fmla="*/ 0 w 153857"/>
                <a:gd name="csY3" fmla="*/ 387425 h 592563"/>
                <a:gd name="csX4" fmla="*/ 153858 w 153857"/>
                <a:gd name="csY4" fmla="*/ 592563 h 592563"/>
                <a:gd name="csX0" fmla="*/ 153858 w 153858"/>
                <a:gd name="csY0" fmla="*/ 592563 h 592563"/>
                <a:gd name="csX1" fmla="*/ 153858 w 153858"/>
                <a:gd name="csY1" fmla="*/ 205138 h 592563"/>
                <a:gd name="csX2" fmla="*/ 0 w 153858"/>
                <a:gd name="csY2" fmla="*/ 0 h 592563"/>
                <a:gd name="csX3" fmla="*/ 0 w 153858"/>
                <a:gd name="csY3" fmla="*/ 387425 h 592563"/>
                <a:gd name="csX4" fmla="*/ 153858 w 153858"/>
                <a:gd name="csY4" fmla="*/ 592563 h 592563"/>
                <a:gd name="csX0" fmla="*/ 153858 w 153858"/>
                <a:gd name="csY0" fmla="*/ 592563 h 592563"/>
                <a:gd name="csX1" fmla="*/ 153858 w 153858"/>
                <a:gd name="csY1" fmla="*/ 205138 h 592563"/>
                <a:gd name="csX2" fmla="*/ 0 w 153858"/>
                <a:gd name="csY2" fmla="*/ 0 h 592563"/>
                <a:gd name="csX3" fmla="*/ 0 w 153858"/>
                <a:gd name="csY3" fmla="*/ 387425 h 592563"/>
                <a:gd name="csX4" fmla="*/ 153858 w 153858"/>
                <a:gd name="csY4" fmla="*/ 592563 h 592563"/>
                <a:gd name="csX0" fmla="*/ 153858 w 153858"/>
                <a:gd name="csY0" fmla="*/ 592563 h 599737"/>
                <a:gd name="csX1" fmla="*/ 153858 w 153858"/>
                <a:gd name="csY1" fmla="*/ 205138 h 599737"/>
                <a:gd name="csX2" fmla="*/ 0 w 153858"/>
                <a:gd name="csY2" fmla="*/ 0 h 599737"/>
                <a:gd name="csX3" fmla="*/ 0 w 153858"/>
                <a:gd name="csY3" fmla="*/ 387425 h 599737"/>
                <a:gd name="csX4" fmla="*/ 153858 w 153858"/>
                <a:gd name="csY4" fmla="*/ 592563 h 5997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599737">
                  <a:moveTo>
                    <a:pt x="153858" y="592563"/>
                  </a:moveTo>
                  <a:lnTo>
                    <a:pt x="153858" y="205138"/>
                  </a:lnTo>
                  <a:cubicBezTo>
                    <a:pt x="129166" y="126690"/>
                    <a:pt x="0" y="95265"/>
                    <a:pt x="0" y="0"/>
                  </a:cubicBezTo>
                  <a:lnTo>
                    <a:pt x="0" y="387425"/>
                  </a:lnTo>
                  <a:cubicBezTo>
                    <a:pt x="7080" y="581901"/>
                    <a:pt x="77245" y="617956"/>
                    <a:pt x="153858" y="59256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Forme libre 67">
              <a:extLst>
                <a:ext uri="{FF2B5EF4-FFF2-40B4-BE49-F238E27FC236}">
                  <a16:creationId xmlns:a16="http://schemas.microsoft.com/office/drawing/2014/main" id="{3FE56F7F-61BC-CD01-471C-B7AB147710CA}"/>
                </a:ext>
              </a:extLst>
            </p:cNvPr>
            <p:cNvSpPr/>
            <p:nvPr/>
          </p:nvSpPr>
          <p:spPr>
            <a:xfrm>
              <a:off x="1880185" y="4810313"/>
              <a:ext cx="187567" cy="828556"/>
            </a:xfrm>
            <a:custGeom>
              <a:avLst/>
              <a:gdLst>
                <a:gd name="csX0" fmla="*/ 0 w 153945"/>
                <a:gd name="csY0" fmla="*/ 0 h 680034"/>
                <a:gd name="csX1" fmla="*/ 0 w 153945"/>
                <a:gd name="csY1" fmla="*/ 603050 h 680034"/>
                <a:gd name="csX2" fmla="*/ 76973 w 153945"/>
                <a:gd name="csY2" fmla="*/ 680034 h 680034"/>
                <a:gd name="csX3" fmla="*/ 153945 w 153945"/>
                <a:gd name="csY3" fmla="*/ 603050 h 680034"/>
                <a:gd name="csX4" fmla="*/ 153945 w 153945"/>
                <a:gd name="csY4" fmla="*/ 205140 h 680034"/>
                <a:gd name="csX5" fmla="*/ 88 w 153945"/>
                <a:gd name="csY5" fmla="*/ 0 h 680034"/>
                <a:gd name="csX0" fmla="*/ 0 w 153945"/>
                <a:gd name="csY0" fmla="*/ 0 h 680034"/>
                <a:gd name="csX1" fmla="*/ 0 w 153945"/>
                <a:gd name="csY1" fmla="*/ 603050 h 680034"/>
                <a:gd name="csX2" fmla="*/ 76973 w 153945"/>
                <a:gd name="csY2" fmla="*/ 680034 h 680034"/>
                <a:gd name="csX3" fmla="*/ 153945 w 153945"/>
                <a:gd name="csY3" fmla="*/ 603050 h 680034"/>
                <a:gd name="csX4" fmla="*/ 153945 w 153945"/>
                <a:gd name="csY4" fmla="*/ 205140 h 680034"/>
                <a:gd name="csX5" fmla="*/ 88 w 153945"/>
                <a:gd name="csY5" fmla="*/ 0 h 680034"/>
                <a:gd name="csX6" fmla="*/ 0 w 153945"/>
                <a:gd name="csY6" fmla="*/ 0 h 680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3945" h="680034">
                  <a:moveTo>
                    <a:pt x="0" y="0"/>
                  </a:moveTo>
                  <a:lnTo>
                    <a:pt x="0" y="603050"/>
                  </a:lnTo>
                  <a:cubicBezTo>
                    <a:pt x="0" y="645530"/>
                    <a:pt x="34408" y="680034"/>
                    <a:pt x="76973" y="680034"/>
                  </a:cubicBezTo>
                  <a:cubicBezTo>
                    <a:pt x="119537" y="680034"/>
                    <a:pt x="153945" y="645620"/>
                    <a:pt x="153945" y="603050"/>
                  </a:cubicBezTo>
                  <a:lnTo>
                    <a:pt x="153945" y="205140"/>
                  </a:lnTo>
                  <a:cubicBezTo>
                    <a:pt x="100933" y="124332"/>
                    <a:pt x="88" y="95267"/>
                    <a:pt x="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Forme libre 68">
              <a:extLst>
                <a:ext uri="{FF2B5EF4-FFF2-40B4-BE49-F238E27FC236}">
                  <a16:creationId xmlns:a16="http://schemas.microsoft.com/office/drawing/2014/main" id="{C687E5F6-30C1-6195-F92D-7B8BE5FEDCB9}"/>
                </a:ext>
              </a:extLst>
            </p:cNvPr>
            <p:cNvSpPr/>
            <p:nvPr/>
          </p:nvSpPr>
          <p:spPr>
            <a:xfrm>
              <a:off x="1880292" y="3073056"/>
              <a:ext cx="187461" cy="721981"/>
            </a:xfrm>
            <a:custGeom>
              <a:avLst/>
              <a:gdLst>
                <a:gd name="csX0" fmla="*/ 153858 w 153857"/>
                <a:gd name="csY0" fmla="*/ 592563 h 592563"/>
                <a:gd name="csX1" fmla="*/ 153858 w 153857"/>
                <a:gd name="csY1" fmla="*/ 205138 h 592563"/>
                <a:gd name="csX2" fmla="*/ 0 w 153857"/>
                <a:gd name="csY2" fmla="*/ 0 h 592563"/>
                <a:gd name="csX3" fmla="*/ 0 w 153857"/>
                <a:gd name="csY3" fmla="*/ 387425 h 592563"/>
                <a:gd name="csX4" fmla="*/ 153858 w 153857"/>
                <a:gd name="csY4" fmla="*/ 592563 h 592563"/>
                <a:gd name="csX0" fmla="*/ 153858 w 153858"/>
                <a:gd name="csY0" fmla="*/ 592563 h 592563"/>
                <a:gd name="csX1" fmla="*/ 153858 w 153858"/>
                <a:gd name="csY1" fmla="*/ 205138 h 592563"/>
                <a:gd name="csX2" fmla="*/ 0 w 153858"/>
                <a:gd name="csY2" fmla="*/ 0 h 592563"/>
                <a:gd name="csX3" fmla="*/ 0 w 153858"/>
                <a:gd name="csY3" fmla="*/ 387425 h 592563"/>
                <a:gd name="csX4" fmla="*/ 153858 w 153858"/>
                <a:gd name="csY4" fmla="*/ 592563 h 592563"/>
                <a:gd name="csX0" fmla="*/ 153858 w 153858"/>
                <a:gd name="csY0" fmla="*/ 592563 h 592563"/>
                <a:gd name="csX1" fmla="*/ 153858 w 153858"/>
                <a:gd name="csY1" fmla="*/ 205138 h 592563"/>
                <a:gd name="csX2" fmla="*/ 0 w 153858"/>
                <a:gd name="csY2" fmla="*/ 0 h 592563"/>
                <a:gd name="csX3" fmla="*/ 0 w 153858"/>
                <a:gd name="csY3" fmla="*/ 387425 h 592563"/>
                <a:gd name="csX4" fmla="*/ 153858 w 153858"/>
                <a:gd name="csY4" fmla="*/ 592563 h 5925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592563">
                  <a:moveTo>
                    <a:pt x="153858" y="592563"/>
                  </a:moveTo>
                  <a:lnTo>
                    <a:pt x="153858" y="205138"/>
                  </a:lnTo>
                  <a:cubicBezTo>
                    <a:pt x="119726" y="112529"/>
                    <a:pt x="0" y="95265"/>
                    <a:pt x="0" y="0"/>
                  </a:cubicBezTo>
                  <a:lnTo>
                    <a:pt x="0" y="387425"/>
                  </a:lnTo>
                  <a:cubicBezTo>
                    <a:pt x="0" y="482779"/>
                    <a:pt x="1724" y="568395"/>
                    <a:pt x="153858" y="59256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Forme libre 69">
              <a:extLst>
                <a:ext uri="{FF2B5EF4-FFF2-40B4-BE49-F238E27FC236}">
                  <a16:creationId xmlns:a16="http://schemas.microsoft.com/office/drawing/2014/main" id="{4940560D-FEBB-10DD-2D92-120AE8994896}"/>
                </a:ext>
              </a:extLst>
            </p:cNvPr>
            <p:cNvSpPr/>
            <p:nvPr/>
          </p:nvSpPr>
          <p:spPr>
            <a:xfrm>
              <a:off x="2315269" y="3964505"/>
              <a:ext cx="187461" cy="721984"/>
            </a:xfrm>
            <a:custGeom>
              <a:avLst/>
              <a:gdLst>
                <a:gd name="csX0" fmla="*/ 0 w 153857"/>
                <a:gd name="csY0" fmla="*/ 0 h 592565"/>
                <a:gd name="csX1" fmla="*/ 0 w 153857"/>
                <a:gd name="csY1" fmla="*/ 387425 h 592565"/>
                <a:gd name="csX2" fmla="*/ 153858 w 153857"/>
                <a:gd name="csY2" fmla="*/ 592565 h 592565"/>
                <a:gd name="csX3" fmla="*/ 153858 w 153857"/>
                <a:gd name="csY3" fmla="*/ 205140 h 592565"/>
                <a:gd name="csX4" fmla="*/ 0 w 153857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592565">
                  <a:moveTo>
                    <a:pt x="0" y="0"/>
                  </a:moveTo>
                  <a:lnTo>
                    <a:pt x="0" y="387425"/>
                  </a:lnTo>
                  <a:cubicBezTo>
                    <a:pt x="10532" y="484753"/>
                    <a:pt x="153858" y="497299"/>
                    <a:pt x="153858" y="592565"/>
                  </a:cubicBezTo>
                  <a:lnTo>
                    <a:pt x="153858" y="205140"/>
                  </a:lnTo>
                  <a:cubicBezTo>
                    <a:pt x="151497" y="24823"/>
                    <a:pt x="90773" y="26527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Forme libre 70">
              <a:extLst>
                <a:ext uri="{FF2B5EF4-FFF2-40B4-BE49-F238E27FC236}">
                  <a16:creationId xmlns:a16="http://schemas.microsoft.com/office/drawing/2014/main" id="{14FDCD08-934A-8D87-0371-18D7633E05D6}"/>
                </a:ext>
              </a:extLst>
            </p:cNvPr>
            <p:cNvSpPr/>
            <p:nvPr/>
          </p:nvSpPr>
          <p:spPr>
            <a:xfrm>
              <a:off x="2315269" y="4543664"/>
              <a:ext cx="187461" cy="721981"/>
            </a:xfrm>
            <a:custGeom>
              <a:avLst/>
              <a:gdLst>
                <a:gd name="csX0" fmla="*/ 0 w 153857"/>
                <a:gd name="csY0" fmla="*/ 0 h 592563"/>
                <a:gd name="csX1" fmla="*/ 0 w 153857"/>
                <a:gd name="csY1" fmla="*/ 387425 h 592563"/>
                <a:gd name="csX2" fmla="*/ 153858 w 153857"/>
                <a:gd name="csY2" fmla="*/ 592563 h 592563"/>
                <a:gd name="csX3" fmla="*/ 153858 w 153857"/>
                <a:gd name="csY3" fmla="*/ 205138 h 592563"/>
                <a:gd name="csX4" fmla="*/ 0 w 153857"/>
                <a:gd name="csY4" fmla="*/ 0 h 592563"/>
                <a:gd name="csX0" fmla="*/ 0 w 153858"/>
                <a:gd name="csY0" fmla="*/ 0 h 592563"/>
                <a:gd name="csX1" fmla="*/ 0 w 153858"/>
                <a:gd name="csY1" fmla="*/ 387425 h 592563"/>
                <a:gd name="csX2" fmla="*/ 153858 w 153858"/>
                <a:gd name="csY2" fmla="*/ 592563 h 592563"/>
                <a:gd name="csX3" fmla="*/ 153858 w 153858"/>
                <a:gd name="csY3" fmla="*/ 205138 h 592563"/>
                <a:gd name="csX4" fmla="*/ 0 w 153858"/>
                <a:gd name="csY4" fmla="*/ 0 h 592563"/>
                <a:gd name="csX0" fmla="*/ 0 w 153858"/>
                <a:gd name="csY0" fmla="*/ 0 h 592563"/>
                <a:gd name="csX1" fmla="*/ 0 w 153858"/>
                <a:gd name="csY1" fmla="*/ 387425 h 592563"/>
                <a:gd name="csX2" fmla="*/ 153858 w 153858"/>
                <a:gd name="csY2" fmla="*/ 592563 h 592563"/>
                <a:gd name="csX3" fmla="*/ 153858 w 153858"/>
                <a:gd name="csY3" fmla="*/ 205138 h 592563"/>
                <a:gd name="csX4" fmla="*/ 0 w 153858"/>
                <a:gd name="csY4" fmla="*/ 0 h 5925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592563">
                  <a:moveTo>
                    <a:pt x="0" y="0"/>
                  </a:moveTo>
                  <a:lnTo>
                    <a:pt x="0" y="387425"/>
                  </a:lnTo>
                  <a:cubicBezTo>
                    <a:pt x="60093" y="475313"/>
                    <a:pt x="153858" y="497299"/>
                    <a:pt x="153858" y="592563"/>
                  </a:cubicBezTo>
                  <a:lnTo>
                    <a:pt x="153858" y="205138"/>
                  </a:lnTo>
                  <a:cubicBezTo>
                    <a:pt x="144418" y="10662"/>
                    <a:pt x="90773" y="26527"/>
                    <a:pt x="0" y="0"/>
                  </a:cubicBezTo>
                  <a:close/>
                </a:path>
              </a:pathLst>
            </a:custGeom>
            <a:solidFill>
              <a:srgbClr val="7030A0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Forme libre 71">
              <a:extLst>
                <a:ext uri="{FF2B5EF4-FFF2-40B4-BE49-F238E27FC236}">
                  <a16:creationId xmlns:a16="http://schemas.microsoft.com/office/drawing/2014/main" id="{488223AD-F5E2-FEA7-FD87-2E5ED3225CC1}"/>
                </a:ext>
              </a:extLst>
            </p:cNvPr>
            <p:cNvSpPr/>
            <p:nvPr/>
          </p:nvSpPr>
          <p:spPr>
            <a:xfrm>
              <a:off x="2315269" y="3385455"/>
              <a:ext cx="187461" cy="721984"/>
            </a:xfrm>
            <a:custGeom>
              <a:avLst/>
              <a:gdLst>
                <a:gd name="csX0" fmla="*/ 0 w 153857"/>
                <a:gd name="csY0" fmla="*/ 0 h 592565"/>
                <a:gd name="csX1" fmla="*/ 0 w 153857"/>
                <a:gd name="csY1" fmla="*/ 387425 h 592565"/>
                <a:gd name="csX2" fmla="*/ 153858 w 153857"/>
                <a:gd name="csY2" fmla="*/ 592565 h 592565"/>
                <a:gd name="csX3" fmla="*/ 153858 w 153857"/>
                <a:gd name="csY3" fmla="*/ 205140 h 592565"/>
                <a:gd name="csX4" fmla="*/ 0 w 153857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592565">
                  <a:moveTo>
                    <a:pt x="0" y="0"/>
                  </a:moveTo>
                  <a:lnTo>
                    <a:pt x="0" y="387425"/>
                  </a:lnTo>
                  <a:cubicBezTo>
                    <a:pt x="90773" y="470592"/>
                    <a:pt x="78337" y="485499"/>
                    <a:pt x="153858" y="592565"/>
                  </a:cubicBezTo>
                  <a:lnTo>
                    <a:pt x="153858" y="205140"/>
                  </a:lnTo>
                  <a:cubicBezTo>
                    <a:pt x="151498" y="50783"/>
                    <a:pt x="90773" y="26527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Forme libre 72">
              <a:extLst>
                <a:ext uri="{FF2B5EF4-FFF2-40B4-BE49-F238E27FC236}">
                  <a16:creationId xmlns:a16="http://schemas.microsoft.com/office/drawing/2014/main" id="{71064C8D-F54B-13CD-66A3-FFB740D94961}"/>
                </a:ext>
              </a:extLst>
            </p:cNvPr>
            <p:cNvSpPr/>
            <p:nvPr/>
          </p:nvSpPr>
          <p:spPr>
            <a:xfrm>
              <a:off x="2315269" y="2806296"/>
              <a:ext cx="187461" cy="721984"/>
            </a:xfrm>
            <a:custGeom>
              <a:avLst/>
              <a:gdLst>
                <a:gd name="csX0" fmla="*/ 0 w 153857"/>
                <a:gd name="csY0" fmla="*/ 0 h 592565"/>
                <a:gd name="csX1" fmla="*/ 0 w 153857"/>
                <a:gd name="csY1" fmla="*/ 387425 h 592565"/>
                <a:gd name="csX2" fmla="*/ 153858 w 153857"/>
                <a:gd name="csY2" fmla="*/ 592565 h 592565"/>
                <a:gd name="csX3" fmla="*/ 153858 w 153857"/>
                <a:gd name="csY3" fmla="*/ 205140 h 592565"/>
                <a:gd name="csX4" fmla="*/ 0 w 153857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  <a:gd name="csX0" fmla="*/ 0 w 153858"/>
                <a:gd name="csY0" fmla="*/ 0 h 592565"/>
                <a:gd name="csX1" fmla="*/ 0 w 153858"/>
                <a:gd name="csY1" fmla="*/ 387425 h 592565"/>
                <a:gd name="csX2" fmla="*/ 153858 w 153858"/>
                <a:gd name="csY2" fmla="*/ 592565 h 592565"/>
                <a:gd name="csX3" fmla="*/ 153858 w 153858"/>
                <a:gd name="csY3" fmla="*/ 205140 h 592565"/>
                <a:gd name="csX4" fmla="*/ 0 w 153858"/>
                <a:gd name="csY4" fmla="*/ 0 h 5925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592565">
                  <a:moveTo>
                    <a:pt x="0" y="0"/>
                  </a:moveTo>
                  <a:lnTo>
                    <a:pt x="0" y="387425"/>
                  </a:lnTo>
                  <a:cubicBezTo>
                    <a:pt x="90773" y="484755"/>
                    <a:pt x="101937" y="504378"/>
                    <a:pt x="153858" y="592565"/>
                  </a:cubicBezTo>
                  <a:lnTo>
                    <a:pt x="153858" y="205140"/>
                  </a:lnTo>
                  <a:cubicBezTo>
                    <a:pt x="144418" y="55503"/>
                    <a:pt x="100213" y="14729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Forme libre 73">
              <a:extLst>
                <a:ext uri="{FF2B5EF4-FFF2-40B4-BE49-F238E27FC236}">
                  <a16:creationId xmlns:a16="http://schemas.microsoft.com/office/drawing/2014/main" id="{6ED78B23-639F-EC80-BDC9-A6EFA19AB339}"/>
                </a:ext>
              </a:extLst>
            </p:cNvPr>
            <p:cNvSpPr/>
            <p:nvPr/>
          </p:nvSpPr>
          <p:spPr>
            <a:xfrm>
              <a:off x="2315269" y="5122714"/>
              <a:ext cx="187567" cy="516155"/>
            </a:xfrm>
            <a:custGeom>
              <a:avLst/>
              <a:gdLst>
                <a:gd name="csX0" fmla="*/ 0 w 153945"/>
                <a:gd name="csY0" fmla="*/ 0 h 423631"/>
                <a:gd name="csX1" fmla="*/ 0 w 153945"/>
                <a:gd name="csY1" fmla="*/ 346648 h 423631"/>
                <a:gd name="csX2" fmla="*/ 76973 w 153945"/>
                <a:gd name="csY2" fmla="*/ 423632 h 423631"/>
                <a:gd name="csX3" fmla="*/ 153945 w 153945"/>
                <a:gd name="csY3" fmla="*/ 346648 h 423631"/>
                <a:gd name="csX4" fmla="*/ 153945 w 153945"/>
                <a:gd name="csY4" fmla="*/ 205138 h 423631"/>
                <a:gd name="csX5" fmla="*/ 88 w 153945"/>
                <a:gd name="csY5" fmla="*/ 0 h 423631"/>
                <a:gd name="csX0" fmla="*/ 0 w 153945"/>
                <a:gd name="csY0" fmla="*/ 0 h 423632"/>
                <a:gd name="csX1" fmla="*/ 0 w 153945"/>
                <a:gd name="csY1" fmla="*/ 346648 h 423632"/>
                <a:gd name="csX2" fmla="*/ 76973 w 153945"/>
                <a:gd name="csY2" fmla="*/ 423632 h 423632"/>
                <a:gd name="csX3" fmla="*/ 153945 w 153945"/>
                <a:gd name="csY3" fmla="*/ 346648 h 423632"/>
                <a:gd name="csX4" fmla="*/ 153945 w 153945"/>
                <a:gd name="csY4" fmla="*/ 205138 h 423632"/>
                <a:gd name="csX5" fmla="*/ 88 w 153945"/>
                <a:gd name="csY5" fmla="*/ 0 h 423632"/>
                <a:gd name="csX6" fmla="*/ 0 w 153945"/>
                <a:gd name="csY6" fmla="*/ 0 h 423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3945" h="423632">
                  <a:moveTo>
                    <a:pt x="0" y="0"/>
                  </a:moveTo>
                  <a:lnTo>
                    <a:pt x="0" y="346648"/>
                  </a:lnTo>
                  <a:cubicBezTo>
                    <a:pt x="0" y="389127"/>
                    <a:pt x="34408" y="423632"/>
                    <a:pt x="76973" y="423632"/>
                  </a:cubicBezTo>
                  <a:cubicBezTo>
                    <a:pt x="119537" y="423632"/>
                    <a:pt x="153945" y="389217"/>
                    <a:pt x="153945" y="346648"/>
                  </a:cubicBezTo>
                  <a:lnTo>
                    <a:pt x="153945" y="205138"/>
                  </a:lnTo>
                  <a:cubicBezTo>
                    <a:pt x="153945" y="24823"/>
                    <a:pt x="90860" y="26527"/>
                    <a:pt x="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Forme libre 74">
              <a:extLst>
                <a:ext uri="{FF2B5EF4-FFF2-40B4-BE49-F238E27FC236}">
                  <a16:creationId xmlns:a16="http://schemas.microsoft.com/office/drawing/2014/main" id="{CB0BB525-066C-FFAA-7190-2211328FAFBA}"/>
                </a:ext>
              </a:extLst>
            </p:cNvPr>
            <p:cNvSpPr/>
            <p:nvPr/>
          </p:nvSpPr>
          <p:spPr>
            <a:xfrm>
              <a:off x="2067647" y="5027312"/>
              <a:ext cx="247622" cy="611667"/>
            </a:xfrm>
            <a:custGeom>
              <a:avLst/>
              <a:gdLst>
                <a:gd name="csX0" fmla="*/ 194720 w 203234"/>
                <a:gd name="csY0" fmla="*/ 48753 h 474893"/>
                <a:gd name="csX1" fmla="*/ 8515 w 203234"/>
                <a:gd name="csY1" fmla="*/ 2510 h 474893"/>
                <a:gd name="csX2" fmla="*/ 0 w 203234"/>
                <a:gd name="csY2" fmla="*/ 0 h 474893"/>
                <a:gd name="csX3" fmla="*/ 0 w 203234"/>
                <a:gd name="csY3" fmla="*/ 397910 h 474893"/>
                <a:gd name="csX4" fmla="*/ 76973 w 203234"/>
                <a:gd name="csY4" fmla="*/ 474894 h 474893"/>
                <a:gd name="csX5" fmla="*/ 126258 w 203234"/>
                <a:gd name="csY5" fmla="*/ 474894 h 474893"/>
                <a:gd name="csX6" fmla="*/ 203235 w 203234"/>
                <a:gd name="csY6" fmla="*/ 397910 h 474893"/>
                <a:gd name="csX7" fmla="*/ 203235 w 203234"/>
                <a:gd name="csY7" fmla="*/ 51262 h 474893"/>
                <a:gd name="csX8" fmla="*/ 194720 w 203234"/>
                <a:gd name="csY8" fmla="*/ 48753 h 474893"/>
                <a:gd name="csX0" fmla="*/ 203235 w 203235"/>
                <a:gd name="csY0" fmla="*/ 51262 h 474894"/>
                <a:gd name="csX1" fmla="*/ 8515 w 203235"/>
                <a:gd name="csY1" fmla="*/ 2510 h 474894"/>
                <a:gd name="csX2" fmla="*/ 0 w 203235"/>
                <a:gd name="csY2" fmla="*/ 0 h 474894"/>
                <a:gd name="csX3" fmla="*/ 0 w 203235"/>
                <a:gd name="csY3" fmla="*/ 397910 h 474894"/>
                <a:gd name="csX4" fmla="*/ 76973 w 203235"/>
                <a:gd name="csY4" fmla="*/ 474894 h 474894"/>
                <a:gd name="csX5" fmla="*/ 126258 w 203235"/>
                <a:gd name="csY5" fmla="*/ 474894 h 474894"/>
                <a:gd name="csX6" fmla="*/ 203235 w 203235"/>
                <a:gd name="csY6" fmla="*/ 397910 h 474894"/>
                <a:gd name="csX7" fmla="*/ 203235 w 203235"/>
                <a:gd name="csY7" fmla="*/ 51262 h 474894"/>
                <a:gd name="csX0" fmla="*/ 203235 w 203235"/>
                <a:gd name="csY0" fmla="*/ 78391 h 502023"/>
                <a:gd name="csX1" fmla="*/ 0 w 203235"/>
                <a:gd name="csY1" fmla="*/ 27129 h 502023"/>
                <a:gd name="csX2" fmla="*/ 0 w 203235"/>
                <a:gd name="csY2" fmla="*/ 425039 h 502023"/>
                <a:gd name="csX3" fmla="*/ 76973 w 203235"/>
                <a:gd name="csY3" fmla="*/ 502023 h 502023"/>
                <a:gd name="csX4" fmla="*/ 126258 w 203235"/>
                <a:gd name="csY4" fmla="*/ 502023 h 502023"/>
                <a:gd name="csX5" fmla="*/ 203235 w 203235"/>
                <a:gd name="csY5" fmla="*/ 425039 h 502023"/>
                <a:gd name="csX6" fmla="*/ 203235 w 203235"/>
                <a:gd name="csY6" fmla="*/ 78391 h 502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03235" h="502023">
                  <a:moveTo>
                    <a:pt x="203235" y="78391"/>
                  </a:moveTo>
                  <a:cubicBezTo>
                    <a:pt x="169363" y="12073"/>
                    <a:pt x="33872" y="-30646"/>
                    <a:pt x="0" y="27129"/>
                  </a:cubicBezTo>
                  <a:lnTo>
                    <a:pt x="0" y="425039"/>
                  </a:lnTo>
                  <a:cubicBezTo>
                    <a:pt x="0" y="467518"/>
                    <a:pt x="34408" y="502023"/>
                    <a:pt x="76973" y="502023"/>
                  </a:cubicBezTo>
                  <a:lnTo>
                    <a:pt x="126258" y="502023"/>
                  </a:lnTo>
                  <a:cubicBezTo>
                    <a:pt x="168734" y="502023"/>
                    <a:pt x="203235" y="467608"/>
                    <a:pt x="203235" y="425039"/>
                  </a:cubicBezTo>
                  <a:lnTo>
                    <a:pt x="203235" y="78391"/>
                  </a:ln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Forme libre 75">
              <a:extLst>
                <a:ext uri="{FF2B5EF4-FFF2-40B4-BE49-F238E27FC236}">
                  <a16:creationId xmlns:a16="http://schemas.microsoft.com/office/drawing/2014/main" id="{72415F79-5F80-9143-B57C-F68AE5DBC31A}"/>
                </a:ext>
              </a:extLst>
            </p:cNvPr>
            <p:cNvSpPr/>
            <p:nvPr/>
          </p:nvSpPr>
          <p:spPr>
            <a:xfrm>
              <a:off x="2067754" y="4447232"/>
              <a:ext cx="247622" cy="589911"/>
            </a:xfrm>
            <a:custGeom>
              <a:avLst/>
              <a:gdLst>
                <a:gd name="csX0" fmla="*/ 8515 w 203234"/>
                <a:gd name="csY0" fmla="*/ 2510 h 438687"/>
                <a:gd name="csX1" fmla="*/ 0 w 203234"/>
                <a:gd name="csY1" fmla="*/ 0 h 438687"/>
                <a:gd name="csX2" fmla="*/ 0 w 203234"/>
                <a:gd name="csY2" fmla="*/ 387425 h 438687"/>
                <a:gd name="csX3" fmla="*/ 8515 w 203234"/>
                <a:gd name="csY3" fmla="*/ 389935 h 438687"/>
                <a:gd name="csX4" fmla="*/ 194725 w 203234"/>
                <a:gd name="csY4" fmla="*/ 436178 h 438687"/>
                <a:gd name="csX5" fmla="*/ 203235 w 203234"/>
                <a:gd name="csY5" fmla="*/ 438687 h 438687"/>
                <a:gd name="csX6" fmla="*/ 203235 w 203234"/>
                <a:gd name="csY6" fmla="*/ 51262 h 438687"/>
                <a:gd name="csX7" fmla="*/ 194725 w 203234"/>
                <a:gd name="csY7" fmla="*/ 48753 h 438687"/>
                <a:gd name="csX8" fmla="*/ 8515 w 203234"/>
                <a:gd name="csY8" fmla="*/ 2510 h 438687"/>
                <a:gd name="csX0" fmla="*/ 8515 w 203235"/>
                <a:gd name="csY0" fmla="*/ 2510 h 438687"/>
                <a:gd name="csX1" fmla="*/ 0 w 203235"/>
                <a:gd name="csY1" fmla="*/ 0 h 438687"/>
                <a:gd name="csX2" fmla="*/ 0 w 203235"/>
                <a:gd name="csY2" fmla="*/ 387425 h 438687"/>
                <a:gd name="csX3" fmla="*/ 8515 w 203235"/>
                <a:gd name="csY3" fmla="*/ 389935 h 438687"/>
                <a:gd name="csX4" fmla="*/ 194725 w 203235"/>
                <a:gd name="csY4" fmla="*/ 436178 h 438687"/>
                <a:gd name="csX5" fmla="*/ 203235 w 203235"/>
                <a:gd name="csY5" fmla="*/ 438687 h 438687"/>
                <a:gd name="csX6" fmla="*/ 203235 w 203235"/>
                <a:gd name="csY6" fmla="*/ 51262 h 438687"/>
                <a:gd name="csX7" fmla="*/ 8515 w 203235"/>
                <a:gd name="csY7" fmla="*/ 2510 h 438687"/>
                <a:gd name="csX0" fmla="*/ 203235 w 203235"/>
                <a:gd name="csY0" fmla="*/ 79146 h 466571"/>
                <a:gd name="csX1" fmla="*/ 0 w 203235"/>
                <a:gd name="csY1" fmla="*/ 27884 h 466571"/>
                <a:gd name="csX2" fmla="*/ 0 w 203235"/>
                <a:gd name="csY2" fmla="*/ 415309 h 466571"/>
                <a:gd name="csX3" fmla="*/ 8515 w 203235"/>
                <a:gd name="csY3" fmla="*/ 417819 h 466571"/>
                <a:gd name="csX4" fmla="*/ 194725 w 203235"/>
                <a:gd name="csY4" fmla="*/ 464062 h 466571"/>
                <a:gd name="csX5" fmla="*/ 203235 w 203235"/>
                <a:gd name="csY5" fmla="*/ 466571 h 466571"/>
                <a:gd name="csX6" fmla="*/ 203235 w 203235"/>
                <a:gd name="csY6" fmla="*/ 79146 h 466571"/>
                <a:gd name="csX0" fmla="*/ 203235 w 203235"/>
                <a:gd name="csY0" fmla="*/ 79146 h 506552"/>
                <a:gd name="csX1" fmla="*/ 0 w 203235"/>
                <a:gd name="csY1" fmla="*/ 27884 h 506552"/>
                <a:gd name="csX2" fmla="*/ 0 w 203235"/>
                <a:gd name="csY2" fmla="*/ 415309 h 506552"/>
                <a:gd name="csX3" fmla="*/ 8515 w 203235"/>
                <a:gd name="csY3" fmla="*/ 417819 h 506552"/>
                <a:gd name="csX4" fmla="*/ 166404 w 203235"/>
                <a:gd name="csY4" fmla="*/ 506543 h 506552"/>
                <a:gd name="csX5" fmla="*/ 203235 w 203235"/>
                <a:gd name="csY5" fmla="*/ 466571 h 506552"/>
                <a:gd name="csX6" fmla="*/ 203235 w 203235"/>
                <a:gd name="csY6" fmla="*/ 79146 h 506552"/>
                <a:gd name="csX0" fmla="*/ 203235 w 203235"/>
                <a:gd name="csY0" fmla="*/ 79146 h 506552"/>
                <a:gd name="csX1" fmla="*/ 0 w 203235"/>
                <a:gd name="csY1" fmla="*/ 27884 h 506552"/>
                <a:gd name="csX2" fmla="*/ 0 w 203235"/>
                <a:gd name="csY2" fmla="*/ 415309 h 506552"/>
                <a:gd name="csX3" fmla="*/ 8515 w 203235"/>
                <a:gd name="csY3" fmla="*/ 417819 h 506552"/>
                <a:gd name="csX4" fmla="*/ 166404 w 203235"/>
                <a:gd name="csY4" fmla="*/ 506543 h 506552"/>
                <a:gd name="csX5" fmla="*/ 203235 w 203235"/>
                <a:gd name="csY5" fmla="*/ 466571 h 506552"/>
                <a:gd name="csX6" fmla="*/ 203235 w 203235"/>
                <a:gd name="csY6" fmla="*/ 79146 h 506552"/>
                <a:gd name="csX0" fmla="*/ 203235 w 203235"/>
                <a:gd name="csY0" fmla="*/ 79146 h 484167"/>
                <a:gd name="csX1" fmla="*/ 0 w 203235"/>
                <a:gd name="csY1" fmla="*/ 27884 h 484167"/>
                <a:gd name="csX2" fmla="*/ 0 w 203235"/>
                <a:gd name="csY2" fmla="*/ 415309 h 484167"/>
                <a:gd name="csX3" fmla="*/ 8515 w 203235"/>
                <a:gd name="csY3" fmla="*/ 417819 h 484167"/>
                <a:gd name="csX4" fmla="*/ 203235 w 203235"/>
                <a:gd name="csY4" fmla="*/ 466571 h 484167"/>
                <a:gd name="csX5" fmla="*/ 203235 w 203235"/>
                <a:gd name="csY5" fmla="*/ 79146 h 484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03235" h="484167">
                  <a:moveTo>
                    <a:pt x="203235" y="79146"/>
                  </a:moveTo>
                  <a:cubicBezTo>
                    <a:pt x="169363" y="6032"/>
                    <a:pt x="33872" y="-28143"/>
                    <a:pt x="0" y="27884"/>
                  </a:cubicBezTo>
                  <a:lnTo>
                    <a:pt x="0" y="415309"/>
                  </a:lnTo>
                  <a:cubicBezTo>
                    <a:pt x="2870" y="416116"/>
                    <a:pt x="5557" y="417101"/>
                    <a:pt x="8515" y="417819"/>
                  </a:cubicBezTo>
                  <a:cubicBezTo>
                    <a:pt x="42387" y="426363"/>
                    <a:pt x="170782" y="523016"/>
                    <a:pt x="203235" y="466571"/>
                  </a:cubicBezTo>
                  <a:lnTo>
                    <a:pt x="203235" y="79146"/>
                  </a:ln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Forme libre 76">
              <a:extLst>
                <a:ext uri="{FF2B5EF4-FFF2-40B4-BE49-F238E27FC236}">
                  <a16:creationId xmlns:a16="http://schemas.microsoft.com/office/drawing/2014/main" id="{7A474DD4-A2DB-B8DD-0A59-5956EE176BCA}"/>
                </a:ext>
              </a:extLst>
            </p:cNvPr>
            <p:cNvSpPr/>
            <p:nvPr/>
          </p:nvSpPr>
          <p:spPr>
            <a:xfrm>
              <a:off x="2067754" y="2709864"/>
              <a:ext cx="247622" cy="602446"/>
            </a:xfrm>
            <a:custGeom>
              <a:avLst/>
              <a:gdLst>
                <a:gd name="csX0" fmla="*/ 8515 w 203234"/>
                <a:gd name="csY0" fmla="*/ 2510 h 438687"/>
                <a:gd name="csX1" fmla="*/ 0 w 203234"/>
                <a:gd name="csY1" fmla="*/ 0 h 438687"/>
                <a:gd name="csX2" fmla="*/ 0 w 203234"/>
                <a:gd name="csY2" fmla="*/ 387425 h 438687"/>
                <a:gd name="csX3" fmla="*/ 8515 w 203234"/>
                <a:gd name="csY3" fmla="*/ 389935 h 438687"/>
                <a:gd name="csX4" fmla="*/ 194725 w 203234"/>
                <a:gd name="csY4" fmla="*/ 436180 h 438687"/>
                <a:gd name="csX5" fmla="*/ 203235 w 203234"/>
                <a:gd name="csY5" fmla="*/ 438687 h 438687"/>
                <a:gd name="csX6" fmla="*/ 203235 w 203234"/>
                <a:gd name="csY6" fmla="*/ 51262 h 438687"/>
                <a:gd name="csX7" fmla="*/ 194725 w 203234"/>
                <a:gd name="csY7" fmla="*/ 48755 h 438687"/>
                <a:gd name="csX8" fmla="*/ 8515 w 203234"/>
                <a:gd name="csY8" fmla="*/ 2510 h 438687"/>
                <a:gd name="csX0" fmla="*/ 8515 w 203235"/>
                <a:gd name="csY0" fmla="*/ 2510 h 438687"/>
                <a:gd name="csX1" fmla="*/ 0 w 203235"/>
                <a:gd name="csY1" fmla="*/ 0 h 438687"/>
                <a:gd name="csX2" fmla="*/ 0 w 203235"/>
                <a:gd name="csY2" fmla="*/ 387425 h 438687"/>
                <a:gd name="csX3" fmla="*/ 8515 w 203235"/>
                <a:gd name="csY3" fmla="*/ 389935 h 438687"/>
                <a:gd name="csX4" fmla="*/ 203235 w 203235"/>
                <a:gd name="csY4" fmla="*/ 438687 h 438687"/>
                <a:gd name="csX5" fmla="*/ 203235 w 203235"/>
                <a:gd name="csY5" fmla="*/ 51262 h 438687"/>
                <a:gd name="csX6" fmla="*/ 194725 w 203235"/>
                <a:gd name="csY6" fmla="*/ 48755 h 438687"/>
                <a:gd name="csX7" fmla="*/ 8515 w 203235"/>
                <a:gd name="csY7" fmla="*/ 2510 h 438687"/>
                <a:gd name="csX0" fmla="*/ 8515 w 203235"/>
                <a:gd name="csY0" fmla="*/ 2510 h 466571"/>
                <a:gd name="csX1" fmla="*/ 0 w 203235"/>
                <a:gd name="csY1" fmla="*/ 0 h 466571"/>
                <a:gd name="csX2" fmla="*/ 0 w 203235"/>
                <a:gd name="csY2" fmla="*/ 387425 h 466571"/>
                <a:gd name="csX3" fmla="*/ 203235 w 203235"/>
                <a:gd name="csY3" fmla="*/ 438687 h 466571"/>
                <a:gd name="csX4" fmla="*/ 203235 w 203235"/>
                <a:gd name="csY4" fmla="*/ 51262 h 466571"/>
                <a:gd name="csX5" fmla="*/ 194725 w 203235"/>
                <a:gd name="csY5" fmla="*/ 48755 h 466571"/>
                <a:gd name="csX6" fmla="*/ 8515 w 203235"/>
                <a:gd name="csY6" fmla="*/ 2510 h 466571"/>
                <a:gd name="csX0" fmla="*/ 8515 w 203235"/>
                <a:gd name="csY0" fmla="*/ 2510 h 466571"/>
                <a:gd name="csX1" fmla="*/ 0 w 203235"/>
                <a:gd name="csY1" fmla="*/ 0 h 466571"/>
                <a:gd name="csX2" fmla="*/ 0 w 203235"/>
                <a:gd name="csY2" fmla="*/ 387425 h 466571"/>
                <a:gd name="csX3" fmla="*/ 203235 w 203235"/>
                <a:gd name="csY3" fmla="*/ 438687 h 466571"/>
                <a:gd name="csX4" fmla="*/ 203235 w 203235"/>
                <a:gd name="csY4" fmla="*/ 51262 h 466571"/>
                <a:gd name="csX5" fmla="*/ 8515 w 203235"/>
                <a:gd name="csY5" fmla="*/ 2510 h 466571"/>
                <a:gd name="csX0" fmla="*/ 203235 w 203235"/>
                <a:gd name="csY0" fmla="*/ 79146 h 494455"/>
                <a:gd name="csX1" fmla="*/ 0 w 203235"/>
                <a:gd name="csY1" fmla="*/ 27884 h 494455"/>
                <a:gd name="csX2" fmla="*/ 0 w 203235"/>
                <a:gd name="csY2" fmla="*/ 415309 h 494455"/>
                <a:gd name="csX3" fmla="*/ 203235 w 203235"/>
                <a:gd name="csY3" fmla="*/ 466571 h 494455"/>
                <a:gd name="csX4" fmla="*/ 203235 w 203235"/>
                <a:gd name="csY4" fmla="*/ 79146 h 4944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3235" h="494455">
                  <a:moveTo>
                    <a:pt x="203235" y="79146"/>
                  </a:moveTo>
                  <a:cubicBezTo>
                    <a:pt x="169363" y="6032"/>
                    <a:pt x="33872" y="-28143"/>
                    <a:pt x="0" y="27884"/>
                  </a:cubicBezTo>
                  <a:lnTo>
                    <a:pt x="0" y="415309"/>
                  </a:lnTo>
                  <a:cubicBezTo>
                    <a:pt x="33872" y="488423"/>
                    <a:pt x="169363" y="522598"/>
                    <a:pt x="203235" y="466571"/>
                  </a:cubicBezTo>
                  <a:lnTo>
                    <a:pt x="203235" y="79146"/>
                  </a:ln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Forme libre 77">
              <a:extLst>
                <a:ext uri="{FF2B5EF4-FFF2-40B4-BE49-F238E27FC236}">
                  <a16:creationId xmlns:a16="http://schemas.microsoft.com/office/drawing/2014/main" id="{D19513FF-047C-A989-E670-988134C8B3C5}"/>
                </a:ext>
              </a:extLst>
            </p:cNvPr>
            <p:cNvSpPr/>
            <p:nvPr/>
          </p:nvSpPr>
          <p:spPr>
            <a:xfrm>
              <a:off x="2067754" y="3289023"/>
              <a:ext cx="247622" cy="602446"/>
            </a:xfrm>
            <a:custGeom>
              <a:avLst/>
              <a:gdLst>
                <a:gd name="csX0" fmla="*/ 8515 w 203234"/>
                <a:gd name="csY0" fmla="*/ 2510 h 438687"/>
                <a:gd name="csX1" fmla="*/ 0 w 203234"/>
                <a:gd name="csY1" fmla="*/ 0 h 438687"/>
                <a:gd name="csX2" fmla="*/ 0 w 203234"/>
                <a:gd name="csY2" fmla="*/ 387425 h 438687"/>
                <a:gd name="csX3" fmla="*/ 8515 w 203234"/>
                <a:gd name="csY3" fmla="*/ 389935 h 438687"/>
                <a:gd name="csX4" fmla="*/ 194725 w 203234"/>
                <a:gd name="csY4" fmla="*/ 436178 h 438687"/>
                <a:gd name="csX5" fmla="*/ 203235 w 203234"/>
                <a:gd name="csY5" fmla="*/ 438687 h 438687"/>
                <a:gd name="csX6" fmla="*/ 203235 w 203234"/>
                <a:gd name="csY6" fmla="*/ 51262 h 438687"/>
                <a:gd name="csX7" fmla="*/ 194725 w 203234"/>
                <a:gd name="csY7" fmla="*/ 48753 h 438687"/>
                <a:gd name="csX8" fmla="*/ 8515 w 203234"/>
                <a:gd name="csY8" fmla="*/ 2510 h 438687"/>
                <a:gd name="csX0" fmla="*/ 8515 w 203235"/>
                <a:gd name="csY0" fmla="*/ 2510 h 438687"/>
                <a:gd name="csX1" fmla="*/ 0 w 203235"/>
                <a:gd name="csY1" fmla="*/ 0 h 438687"/>
                <a:gd name="csX2" fmla="*/ 0 w 203235"/>
                <a:gd name="csY2" fmla="*/ 387425 h 438687"/>
                <a:gd name="csX3" fmla="*/ 194725 w 203235"/>
                <a:gd name="csY3" fmla="*/ 436178 h 438687"/>
                <a:gd name="csX4" fmla="*/ 203235 w 203235"/>
                <a:gd name="csY4" fmla="*/ 438687 h 438687"/>
                <a:gd name="csX5" fmla="*/ 203235 w 203235"/>
                <a:gd name="csY5" fmla="*/ 51262 h 438687"/>
                <a:gd name="csX6" fmla="*/ 194725 w 203235"/>
                <a:gd name="csY6" fmla="*/ 48753 h 438687"/>
                <a:gd name="csX7" fmla="*/ 8515 w 203235"/>
                <a:gd name="csY7" fmla="*/ 2510 h 438687"/>
                <a:gd name="csX0" fmla="*/ 8515 w 203235"/>
                <a:gd name="csY0" fmla="*/ 2510 h 466571"/>
                <a:gd name="csX1" fmla="*/ 0 w 203235"/>
                <a:gd name="csY1" fmla="*/ 0 h 466571"/>
                <a:gd name="csX2" fmla="*/ 0 w 203235"/>
                <a:gd name="csY2" fmla="*/ 387425 h 466571"/>
                <a:gd name="csX3" fmla="*/ 203235 w 203235"/>
                <a:gd name="csY3" fmla="*/ 438687 h 466571"/>
                <a:gd name="csX4" fmla="*/ 203235 w 203235"/>
                <a:gd name="csY4" fmla="*/ 51262 h 466571"/>
                <a:gd name="csX5" fmla="*/ 194725 w 203235"/>
                <a:gd name="csY5" fmla="*/ 48753 h 466571"/>
                <a:gd name="csX6" fmla="*/ 8515 w 203235"/>
                <a:gd name="csY6" fmla="*/ 2510 h 466571"/>
                <a:gd name="csX0" fmla="*/ 194725 w 203235"/>
                <a:gd name="csY0" fmla="*/ 48753 h 466571"/>
                <a:gd name="csX1" fmla="*/ 0 w 203235"/>
                <a:gd name="csY1" fmla="*/ 0 h 466571"/>
                <a:gd name="csX2" fmla="*/ 0 w 203235"/>
                <a:gd name="csY2" fmla="*/ 387425 h 466571"/>
                <a:gd name="csX3" fmla="*/ 203235 w 203235"/>
                <a:gd name="csY3" fmla="*/ 438687 h 466571"/>
                <a:gd name="csX4" fmla="*/ 203235 w 203235"/>
                <a:gd name="csY4" fmla="*/ 51262 h 466571"/>
                <a:gd name="csX5" fmla="*/ 194725 w 203235"/>
                <a:gd name="csY5" fmla="*/ 48753 h 466571"/>
                <a:gd name="csX0" fmla="*/ 203235 w 203235"/>
                <a:gd name="csY0" fmla="*/ 79146 h 494455"/>
                <a:gd name="csX1" fmla="*/ 0 w 203235"/>
                <a:gd name="csY1" fmla="*/ 27884 h 494455"/>
                <a:gd name="csX2" fmla="*/ 0 w 203235"/>
                <a:gd name="csY2" fmla="*/ 415309 h 494455"/>
                <a:gd name="csX3" fmla="*/ 203235 w 203235"/>
                <a:gd name="csY3" fmla="*/ 466571 h 494455"/>
                <a:gd name="csX4" fmla="*/ 203235 w 203235"/>
                <a:gd name="csY4" fmla="*/ 79146 h 4944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3235" h="494455">
                  <a:moveTo>
                    <a:pt x="203235" y="79146"/>
                  </a:moveTo>
                  <a:cubicBezTo>
                    <a:pt x="169363" y="6032"/>
                    <a:pt x="33872" y="-28143"/>
                    <a:pt x="0" y="27884"/>
                  </a:cubicBezTo>
                  <a:lnTo>
                    <a:pt x="0" y="415309"/>
                  </a:lnTo>
                  <a:cubicBezTo>
                    <a:pt x="33872" y="488423"/>
                    <a:pt x="169363" y="522598"/>
                    <a:pt x="203235" y="466571"/>
                  </a:cubicBezTo>
                  <a:lnTo>
                    <a:pt x="203235" y="79146"/>
                  </a:ln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Forme libre 78">
              <a:extLst>
                <a:ext uri="{FF2B5EF4-FFF2-40B4-BE49-F238E27FC236}">
                  <a16:creationId xmlns:a16="http://schemas.microsoft.com/office/drawing/2014/main" id="{CFF1B493-6DB0-473A-A64F-1AA3C5A1F041}"/>
                </a:ext>
              </a:extLst>
            </p:cNvPr>
            <p:cNvSpPr/>
            <p:nvPr/>
          </p:nvSpPr>
          <p:spPr>
            <a:xfrm>
              <a:off x="2067754" y="3868073"/>
              <a:ext cx="247622" cy="602446"/>
            </a:xfrm>
            <a:custGeom>
              <a:avLst/>
              <a:gdLst>
                <a:gd name="csX0" fmla="*/ 8515 w 203234"/>
                <a:gd name="csY0" fmla="*/ 2510 h 438687"/>
                <a:gd name="csX1" fmla="*/ 0 w 203234"/>
                <a:gd name="csY1" fmla="*/ 0 h 438687"/>
                <a:gd name="csX2" fmla="*/ 0 w 203234"/>
                <a:gd name="csY2" fmla="*/ 387425 h 438687"/>
                <a:gd name="csX3" fmla="*/ 8515 w 203234"/>
                <a:gd name="csY3" fmla="*/ 389935 h 438687"/>
                <a:gd name="csX4" fmla="*/ 194725 w 203234"/>
                <a:gd name="csY4" fmla="*/ 436178 h 438687"/>
                <a:gd name="csX5" fmla="*/ 203235 w 203234"/>
                <a:gd name="csY5" fmla="*/ 438687 h 438687"/>
                <a:gd name="csX6" fmla="*/ 203235 w 203234"/>
                <a:gd name="csY6" fmla="*/ 51262 h 438687"/>
                <a:gd name="csX7" fmla="*/ 194725 w 203234"/>
                <a:gd name="csY7" fmla="*/ 48753 h 438687"/>
                <a:gd name="csX8" fmla="*/ 8515 w 203234"/>
                <a:gd name="csY8" fmla="*/ 2510 h 438687"/>
                <a:gd name="csX0" fmla="*/ 8515 w 203235"/>
                <a:gd name="csY0" fmla="*/ 2510 h 438687"/>
                <a:gd name="csX1" fmla="*/ 0 w 203235"/>
                <a:gd name="csY1" fmla="*/ 0 h 438687"/>
                <a:gd name="csX2" fmla="*/ 0 w 203235"/>
                <a:gd name="csY2" fmla="*/ 387425 h 438687"/>
                <a:gd name="csX3" fmla="*/ 194725 w 203235"/>
                <a:gd name="csY3" fmla="*/ 436178 h 438687"/>
                <a:gd name="csX4" fmla="*/ 203235 w 203235"/>
                <a:gd name="csY4" fmla="*/ 438687 h 438687"/>
                <a:gd name="csX5" fmla="*/ 203235 w 203235"/>
                <a:gd name="csY5" fmla="*/ 51262 h 438687"/>
                <a:gd name="csX6" fmla="*/ 194725 w 203235"/>
                <a:gd name="csY6" fmla="*/ 48753 h 438687"/>
                <a:gd name="csX7" fmla="*/ 8515 w 203235"/>
                <a:gd name="csY7" fmla="*/ 2510 h 438687"/>
                <a:gd name="csX0" fmla="*/ 8515 w 203235"/>
                <a:gd name="csY0" fmla="*/ 2510 h 466571"/>
                <a:gd name="csX1" fmla="*/ 0 w 203235"/>
                <a:gd name="csY1" fmla="*/ 0 h 466571"/>
                <a:gd name="csX2" fmla="*/ 0 w 203235"/>
                <a:gd name="csY2" fmla="*/ 387425 h 466571"/>
                <a:gd name="csX3" fmla="*/ 203235 w 203235"/>
                <a:gd name="csY3" fmla="*/ 438687 h 466571"/>
                <a:gd name="csX4" fmla="*/ 203235 w 203235"/>
                <a:gd name="csY4" fmla="*/ 51262 h 466571"/>
                <a:gd name="csX5" fmla="*/ 194725 w 203235"/>
                <a:gd name="csY5" fmla="*/ 48753 h 466571"/>
                <a:gd name="csX6" fmla="*/ 8515 w 203235"/>
                <a:gd name="csY6" fmla="*/ 2510 h 466571"/>
                <a:gd name="csX0" fmla="*/ 8515 w 203235"/>
                <a:gd name="csY0" fmla="*/ 2510 h 466571"/>
                <a:gd name="csX1" fmla="*/ 0 w 203235"/>
                <a:gd name="csY1" fmla="*/ 0 h 466571"/>
                <a:gd name="csX2" fmla="*/ 0 w 203235"/>
                <a:gd name="csY2" fmla="*/ 387425 h 466571"/>
                <a:gd name="csX3" fmla="*/ 203235 w 203235"/>
                <a:gd name="csY3" fmla="*/ 438687 h 466571"/>
                <a:gd name="csX4" fmla="*/ 203235 w 203235"/>
                <a:gd name="csY4" fmla="*/ 51262 h 466571"/>
                <a:gd name="csX5" fmla="*/ 8515 w 203235"/>
                <a:gd name="csY5" fmla="*/ 2510 h 466571"/>
                <a:gd name="csX0" fmla="*/ 203235 w 203235"/>
                <a:gd name="csY0" fmla="*/ 79146 h 494455"/>
                <a:gd name="csX1" fmla="*/ 0 w 203235"/>
                <a:gd name="csY1" fmla="*/ 27884 h 494455"/>
                <a:gd name="csX2" fmla="*/ 0 w 203235"/>
                <a:gd name="csY2" fmla="*/ 415309 h 494455"/>
                <a:gd name="csX3" fmla="*/ 203235 w 203235"/>
                <a:gd name="csY3" fmla="*/ 466571 h 494455"/>
                <a:gd name="csX4" fmla="*/ 203235 w 203235"/>
                <a:gd name="csY4" fmla="*/ 79146 h 4944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3235" h="494455">
                  <a:moveTo>
                    <a:pt x="203235" y="79146"/>
                  </a:moveTo>
                  <a:cubicBezTo>
                    <a:pt x="169363" y="6032"/>
                    <a:pt x="33872" y="-28143"/>
                    <a:pt x="0" y="27884"/>
                  </a:cubicBezTo>
                  <a:lnTo>
                    <a:pt x="0" y="415309"/>
                  </a:lnTo>
                  <a:cubicBezTo>
                    <a:pt x="33872" y="488423"/>
                    <a:pt x="169363" y="522598"/>
                    <a:pt x="203235" y="466571"/>
                  </a:cubicBezTo>
                  <a:lnTo>
                    <a:pt x="203235" y="79146"/>
                  </a:ln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Forme libre 79">
              <a:extLst>
                <a:ext uri="{FF2B5EF4-FFF2-40B4-BE49-F238E27FC236}">
                  <a16:creationId xmlns:a16="http://schemas.microsoft.com/office/drawing/2014/main" id="{95EB7A4D-F444-A0F1-0ADC-E7D12066DE4F}"/>
                </a:ext>
              </a:extLst>
            </p:cNvPr>
            <p:cNvSpPr/>
            <p:nvPr/>
          </p:nvSpPr>
          <p:spPr>
            <a:xfrm>
              <a:off x="1880185" y="4065618"/>
              <a:ext cx="622544" cy="772429"/>
            </a:xfrm>
            <a:custGeom>
              <a:avLst/>
              <a:gdLst>
                <a:gd name="csX0" fmla="*/ 510951 w 510950"/>
                <a:gd name="csY0" fmla="*/ 633879 h 633968"/>
                <a:gd name="csX1" fmla="*/ 510951 w 510950"/>
                <a:gd name="csY1" fmla="*/ 597493 h 633968"/>
                <a:gd name="csX2" fmla="*/ 348578 w 510950"/>
                <a:gd name="csY2" fmla="*/ 389845 h 633968"/>
                <a:gd name="csX3" fmla="*/ 162373 w 510950"/>
                <a:gd name="csY3" fmla="*/ 343602 h 633968"/>
                <a:gd name="csX4" fmla="*/ 0 w 510950"/>
                <a:gd name="csY4" fmla="*/ 135952 h 633968"/>
                <a:gd name="csX5" fmla="*/ 0 w 510950"/>
                <a:gd name="csY5" fmla="*/ 0 h 633968"/>
                <a:gd name="csX6" fmla="*/ 0 w 510950"/>
                <a:gd name="csY6" fmla="*/ 48127 h 633968"/>
                <a:gd name="csX7" fmla="*/ 162373 w 510950"/>
                <a:gd name="csY7" fmla="*/ 255775 h 633968"/>
                <a:gd name="csX8" fmla="*/ 348578 w 510950"/>
                <a:gd name="csY8" fmla="*/ 302017 h 633968"/>
                <a:gd name="csX9" fmla="*/ 510951 w 510950"/>
                <a:gd name="csY9" fmla="*/ 509667 h 633968"/>
                <a:gd name="csX10" fmla="*/ 510951 w 510950"/>
                <a:gd name="csY10" fmla="*/ 633969 h 633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10950" h="633968">
                  <a:moveTo>
                    <a:pt x="510951" y="633879"/>
                  </a:moveTo>
                  <a:lnTo>
                    <a:pt x="510951" y="597493"/>
                  </a:lnTo>
                  <a:cubicBezTo>
                    <a:pt x="510951" y="499180"/>
                    <a:pt x="444011" y="413506"/>
                    <a:pt x="348578" y="389845"/>
                  </a:cubicBezTo>
                  <a:lnTo>
                    <a:pt x="162373" y="343602"/>
                  </a:lnTo>
                  <a:cubicBezTo>
                    <a:pt x="66935" y="319941"/>
                    <a:pt x="0" y="234267"/>
                    <a:pt x="0" y="135952"/>
                  </a:cubicBezTo>
                  <a:lnTo>
                    <a:pt x="0" y="0"/>
                  </a:lnTo>
                  <a:lnTo>
                    <a:pt x="0" y="48127"/>
                  </a:lnTo>
                  <a:cubicBezTo>
                    <a:pt x="0" y="146439"/>
                    <a:pt x="66935" y="232114"/>
                    <a:pt x="162373" y="255775"/>
                  </a:cubicBezTo>
                  <a:lnTo>
                    <a:pt x="348578" y="302017"/>
                  </a:lnTo>
                  <a:cubicBezTo>
                    <a:pt x="444011" y="325678"/>
                    <a:pt x="510951" y="411353"/>
                    <a:pt x="510951" y="509667"/>
                  </a:cubicBezTo>
                  <a:lnTo>
                    <a:pt x="510951" y="633969"/>
                  </a:lnTo>
                  <a:close/>
                </a:path>
              </a:pathLst>
            </a:custGeom>
            <a:solidFill>
              <a:srgbClr val="583D7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Forme libre 80">
              <a:extLst>
                <a:ext uri="{FF2B5EF4-FFF2-40B4-BE49-F238E27FC236}">
                  <a16:creationId xmlns:a16="http://schemas.microsoft.com/office/drawing/2014/main" id="{D67C35B9-5174-DC97-9B7A-B40918057380}"/>
                </a:ext>
              </a:extLst>
            </p:cNvPr>
            <p:cNvSpPr/>
            <p:nvPr/>
          </p:nvSpPr>
          <p:spPr>
            <a:xfrm>
              <a:off x="1880185" y="4644777"/>
              <a:ext cx="622544" cy="772429"/>
            </a:xfrm>
            <a:custGeom>
              <a:avLst/>
              <a:gdLst>
                <a:gd name="csX0" fmla="*/ 510951 w 510950"/>
                <a:gd name="csY0" fmla="*/ 633879 h 633968"/>
                <a:gd name="csX1" fmla="*/ 510951 w 510950"/>
                <a:gd name="csY1" fmla="*/ 597493 h 633968"/>
                <a:gd name="csX2" fmla="*/ 348578 w 510950"/>
                <a:gd name="csY2" fmla="*/ 389845 h 633968"/>
                <a:gd name="csX3" fmla="*/ 162373 w 510950"/>
                <a:gd name="csY3" fmla="*/ 343602 h 633968"/>
                <a:gd name="csX4" fmla="*/ 0 w 510950"/>
                <a:gd name="csY4" fmla="*/ 135952 h 633968"/>
                <a:gd name="csX5" fmla="*/ 0 w 510950"/>
                <a:gd name="csY5" fmla="*/ 0 h 633968"/>
                <a:gd name="csX6" fmla="*/ 0 w 510950"/>
                <a:gd name="csY6" fmla="*/ 48125 h 633968"/>
                <a:gd name="csX7" fmla="*/ 162373 w 510950"/>
                <a:gd name="csY7" fmla="*/ 255775 h 633968"/>
                <a:gd name="csX8" fmla="*/ 348578 w 510950"/>
                <a:gd name="csY8" fmla="*/ 302017 h 633968"/>
                <a:gd name="csX9" fmla="*/ 510951 w 510950"/>
                <a:gd name="csY9" fmla="*/ 509665 h 633968"/>
                <a:gd name="csX10" fmla="*/ 510951 w 510950"/>
                <a:gd name="csY10" fmla="*/ 633969 h 633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10950" h="633968">
                  <a:moveTo>
                    <a:pt x="510951" y="633879"/>
                  </a:moveTo>
                  <a:lnTo>
                    <a:pt x="510951" y="597493"/>
                  </a:lnTo>
                  <a:cubicBezTo>
                    <a:pt x="510951" y="499180"/>
                    <a:pt x="444011" y="413504"/>
                    <a:pt x="348578" y="389845"/>
                  </a:cubicBezTo>
                  <a:lnTo>
                    <a:pt x="162373" y="343602"/>
                  </a:lnTo>
                  <a:cubicBezTo>
                    <a:pt x="66935" y="319941"/>
                    <a:pt x="0" y="234265"/>
                    <a:pt x="0" y="135952"/>
                  </a:cubicBezTo>
                  <a:lnTo>
                    <a:pt x="0" y="0"/>
                  </a:lnTo>
                  <a:lnTo>
                    <a:pt x="0" y="48125"/>
                  </a:lnTo>
                  <a:cubicBezTo>
                    <a:pt x="0" y="146439"/>
                    <a:pt x="66935" y="232114"/>
                    <a:pt x="162373" y="255775"/>
                  </a:cubicBezTo>
                  <a:lnTo>
                    <a:pt x="348578" y="302017"/>
                  </a:lnTo>
                  <a:cubicBezTo>
                    <a:pt x="444011" y="325678"/>
                    <a:pt x="510951" y="411353"/>
                    <a:pt x="510951" y="509665"/>
                  </a:cubicBezTo>
                  <a:lnTo>
                    <a:pt x="510951" y="633969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Forme libre 81">
              <a:extLst>
                <a:ext uri="{FF2B5EF4-FFF2-40B4-BE49-F238E27FC236}">
                  <a16:creationId xmlns:a16="http://schemas.microsoft.com/office/drawing/2014/main" id="{3652AD69-3143-C711-3F13-1F62AEB5A21A}"/>
                </a:ext>
              </a:extLst>
            </p:cNvPr>
            <p:cNvSpPr/>
            <p:nvPr/>
          </p:nvSpPr>
          <p:spPr>
            <a:xfrm>
              <a:off x="1880185" y="3486568"/>
              <a:ext cx="622544" cy="772429"/>
            </a:xfrm>
            <a:custGeom>
              <a:avLst/>
              <a:gdLst>
                <a:gd name="csX0" fmla="*/ 510951 w 510950"/>
                <a:gd name="csY0" fmla="*/ 633879 h 633968"/>
                <a:gd name="csX1" fmla="*/ 510951 w 510950"/>
                <a:gd name="csY1" fmla="*/ 597495 h 633968"/>
                <a:gd name="csX2" fmla="*/ 348578 w 510950"/>
                <a:gd name="csY2" fmla="*/ 389845 h 633968"/>
                <a:gd name="csX3" fmla="*/ 162373 w 510950"/>
                <a:gd name="csY3" fmla="*/ 343602 h 633968"/>
                <a:gd name="csX4" fmla="*/ 0 w 510950"/>
                <a:gd name="csY4" fmla="*/ 135954 h 633968"/>
                <a:gd name="csX5" fmla="*/ 0 w 510950"/>
                <a:gd name="csY5" fmla="*/ 0 h 633968"/>
                <a:gd name="csX6" fmla="*/ 0 w 510950"/>
                <a:gd name="csY6" fmla="*/ 48127 h 633968"/>
                <a:gd name="csX7" fmla="*/ 162373 w 510950"/>
                <a:gd name="csY7" fmla="*/ 255775 h 633968"/>
                <a:gd name="csX8" fmla="*/ 348578 w 510950"/>
                <a:gd name="csY8" fmla="*/ 302017 h 633968"/>
                <a:gd name="csX9" fmla="*/ 510951 w 510950"/>
                <a:gd name="csY9" fmla="*/ 509667 h 633968"/>
                <a:gd name="csX10" fmla="*/ 510951 w 510950"/>
                <a:gd name="csY10" fmla="*/ 633969 h 633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10950" h="633968">
                  <a:moveTo>
                    <a:pt x="510951" y="633879"/>
                  </a:moveTo>
                  <a:lnTo>
                    <a:pt x="510951" y="597495"/>
                  </a:lnTo>
                  <a:cubicBezTo>
                    <a:pt x="510951" y="499180"/>
                    <a:pt x="444011" y="413506"/>
                    <a:pt x="348578" y="389845"/>
                  </a:cubicBezTo>
                  <a:lnTo>
                    <a:pt x="162373" y="343602"/>
                  </a:lnTo>
                  <a:cubicBezTo>
                    <a:pt x="66935" y="319941"/>
                    <a:pt x="0" y="234267"/>
                    <a:pt x="0" y="135954"/>
                  </a:cubicBezTo>
                  <a:lnTo>
                    <a:pt x="0" y="0"/>
                  </a:lnTo>
                  <a:lnTo>
                    <a:pt x="0" y="48127"/>
                  </a:lnTo>
                  <a:cubicBezTo>
                    <a:pt x="0" y="146439"/>
                    <a:pt x="66935" y="232116"/>
                    <a:pt x="162373" y="255775"/>
                  </a:cubicBezTo>
                  <a:lnTo>
                    <a:pt x="348578" y="302017"/>
                  </a:lnTo>
                  <a:cubicBezTo>
                    <a:pt x="444011" y="325678"/>
                    <a:pt x="510951" y="411355"/>
                    <a:pt x="510951" y="509667"/>
                  </a:cubicBezTo>
                  <a:lnTo>
                    <a:pt x="510951" y="63396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Forme libre 82">
              <a:extLst>
                <a:ext uri="{FF2B5EF4-FFF2-40B4-BE49-F238E27FC236}">
                  <a16:creationId xmlns:a16="http://schemas.microsoft.com/office/drawing/2014/main" id="{2F505115-B969-1DFA-AF73-81F686783A6B}"/>
                </a:ext>
              </a:extLst>
            </p:cNvPr>
            <p:cNvSpPr/>
            <p:nvPr/>
          </p:nvSpPr>
          <p:spPr>
            <a:xfrm>
              <a:off x="1880185" y="2907409"/>
              <a:ext cx="622544" cy="772429"/>
            </a:xfrm>
            <a:custGeom>
              <a:avLst/>
              <a:gdLst>
                <a:gd name="csX0" fmla="*/ 510951 w 510950"/>
                <a:gd name="csY0" fmla="*/ 633879 h 633968"/>
                <a:gd name="csX1" fmla="*/ 510951 w 510950"/>
                <a:gd name="csY1" fmla="*/ 597495 h 633968"/>
                <a:gd name="csX2" fmla="*/ 348578 w 510950"/>
                <a:gd name="csY2" fmla="*/ 389845 h 633968"/>
                <a:gd name="csX3" fmla="*/ 162373 w 510950"/>
                <a:gd name="csY3" fmla="*/ 343602 h 633968"/>
                <a:gd name="csX4" fmla="*/ 0 w 510950"/>
                <a:gd name="csY4" fmla="*/ 135954 h 633968"/>
                <a:gd name="csX5" fmla="*/ 0 w 510950"/>
                <a:gd name="csY5" fmla="*/ 0 h 633968"/>
                <a:gd name="csX6" fmla="*/ 0 w 510950"/>
                <a:gd name="csY6" fmla="*/ 48127 h 633968"/>
                <a:gd name="csX7" fmla="*/ 162373 w 510950"/>
                <a:gd name="csY7" fmla="*/ 255775 h 633968"/>
                <a:gd name="csX8" fmla="*/ 348578 w 510950"/>
                <a:gd name="csY8" fmla="*/ 302020 h 633968"/>
                <a:gd name="csX9" fmla="*/ 510951 w 510950"/>
                <a:gd name="csY9" fmla="*/ 509667 h 633968"/>
                <a:gd name="csX10" fmla="*/ 510951 w 510950"/>
                <a:gd name="csY10" fmla="*/ 633969 h 633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10950" h="633968">
                  <a:moveTo>
                    <a:pt x="510951" y="633879"/>
                  </a:moveTo>
                  <a:lnTo>
                    <a:pt x="510951" y="597495"/>
                  </a:lnTo>
                  <a:cubicBezTo>
                    <a:pt x="510951" y="499183"/>
                    <a:pt x="444011" y="413506"/>
                    <a:pt x="348578" y="389845"/>
                  </a:cubicBezTo>
                  <a:lnTo>
                    <a:pt x="162373" y="343602"/>
                  </a:lnTo>
                  <a:cubicBezTo>
                    <a:pt x="66935" y="319944"/>
                    <a:pt x="0" y="234267"/>
                    <a:pt x="0" y="135954"/>
                  </a:cubicBezTo>
                  <a:lnTo>
                    <a:pt x="0" y="0"/>
                  </a:lnTo>
                  <a:lnTo>
                    <a:pt x="0" y="48127"/>
                  </a:lnTo>
                  <a:cubicBezTo>
                    <a:pt x="0" y="146439"/>
                    <a:pt x="66935" y="232116"/>
                    <a:pt x="162373" y="255775"/>
                  </a:cubicBezTo>
                  <a:lnTo>
                    <a:pt x="348578" y="302020"/>
                  </a:lnTo>
                  <a:cubicBezTo>
                    <a:pt x="444011" y="325678"/>
                    <a:pt x="510951" y="411355"/>
                    <a:pt x="510951" y="509667"/>
                  </a:cubicBezTo>
                  <a:lnTo>
                    <a:pt x="510951" y="63396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Forme libre 83">
              <a:extLst>
                <a:ext uri="{FF2B5EF4-FFF2-40B4-BE49-F238E27FC236}">
                  <a16:creationId xmlns:a16="http://schemas.microsoft.com/office/drawing/2014/main" id="{D803A068-66E0-6EA0-70E2-52F9FDD0597C}"/>
                </a:ext>
              </a:extLst>
            </p:cNvPr>
            <p:cNvSpPr/>
            <p:nvPr/>
          </p:nvSpPr>
          <p:spPr>
            <a:xfrm>
              <a:off x="1880185" y="2328359"/>
              <a:ext cx="622544" cy="772432"/>
            </a:xfrm>
            <a:custGeom>
              <a:avLst/>
              <a:gdLst>
                <a:gd name="csX0" fmla="*/ 510951 w 510950"/>
                <a:gd name="csY0" fmla="*/ 633881 h 633970"/>
                <a:gd name="csX1" fmla="*/ 510951 w 510950"/>
                <a:gd name="csY1" fmla="*/ 597495 h 633970"/>
                <a:gd name="csX2" fmla="*/ 348578 w 510950"/>
                <a:gd name="csY2" fmla="*/ 389845 h 633970"/>
                <a:gd name="csX3" fmla="*/ 162373 w 510950"/>
                <a:gd name="csY3" fmla="*/ 343602 h 633970"/>
                <a:gd name="csX4" fmla="*/ 0 w 510950"/>
                <a:gd name="csY4" fmla="*/ 135954 h 633970"/>
                <a:gd name="csX5" fmla="*/ 0 w 510950"/>
                <a:gd name="csY5" fmla="*/ 0 h 633970"/>
                <a:gd name="csX6" fmla="*/ 0 w 510950"/>
                <a:gd name="csY6" fmla="*/ 48127 h 633970"/>
                <a:gd name="csX7" fmla="*/ 162373 w 510950"/>
                <a:gd name="csY7" fmla="*/ 255775 h 633970"/>
                <a:gd name="csX8" fmla="*/ 348578 w 510950"/>
                <a:gd name="csY8" fmla="*/ 302020 h 633970"/>
                <a:gd name="csX9" fmla="*/ 510951 w 510950"/>
                <a:gd name="csY9" fmla="*/ 509667 h 633970"/>
                <a:gd name="csX10" fmla="*/ 510951 w 510950"/>
                <a:gd name="csY10" fmla="*/ 633971 h 6339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10950" h="633970">
                  <a:moveTo>
                    <a:pt x="510951" y="633881"/>
                  </a:moveTo>
                  <a:lnTo>
                    <a:pt x="510951" y="597495"/>
                  </a:lnTo>
                  <a:cubicBezTo>
                    <a:pt x="510951" y="499183"/>
                    <a:pt x="444011" y="413506"/>
                    <a:pt x="348578" y="389845"/>
                  </a:cubicBezTo>
                  <a:lnTo>
                    <a:pt x="162373" y="343602"/>
                  </a:lnTo>
                  <a:cubicBezTo>
                    <a:pt x="66935" y="319944"/>
                    <a:pt x="0" y="234267"/>
                    <a:pt x="0" y="135954"/>
                  </a:cubicBezTo>
                  <a:lnTo>
                    <a:pt x="0" y="0"/>
                  </a:lnTo>
                  <a:lnTo>
                    <a:pt x="0" y="48127"/>
                  </a:lnTo>
                  <a:cubicBezTo>
                    <a:pt x="0" y="146439"/>
                    <a:pt x="66935" y="232116"/>
                    <a:pt x="162373" y="255775"/>
                  </a:cubicBezTo>
                  <a:lnTo>
                    <a:pt x="348578" y="302020"/>
                  </a:lnTo>
                  <a:cubicBezTo>
                    <a:pt x="444011" y="325678"/>
                    <a:pt x="510951" y="411355"/>
                    <a:pt x="510951" y="509667"/>
                  </a:cubicBezTo>
                  <a:lnTo>
                    <a:pt x="510951" y="63397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AE4D370-C22B-9AE9-2EAC-5AFA0AC667F6}"/>
              </a:ext>
            </a:extLst>
          </p:cNvPr>
          <p:cNvGrpSpPr/>
          <p:nvPr/>
        </p:nvGrpSpPr>
        <p:grpSpPr>
          <a:xfrm>
            <a:off x="7547255" y="3042700"/>
            <a:ext cx="2926080" cy="1007668"/>
            <a:chOff x="7547255" y="3082564"/>
            <a:chExt cx="2926080" cy="100766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A81E028-AFCD-B539-2064-B9EAA8126D0D}"/>
                </a:ext>
              </a:extLst>
            </p:cNvPr>
            <p:cNvSpPr txBox="1"/>
            <p:nvPr/>
          </p:nvSpPr>
          <p:spPr>
            <a:xfrm>
              <a:off x="7547255" y="308256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C219A69-A219-14F6-9AF7-128F092F8C3E}"/>
                </a:ext>
              </a:extLst>
            </p:cNvPr>
            <p:cNvSpPr txBox="1"/>
            <p:nvPr/>
          </p:nvSpPr>
          <p:spPr>
            <a:xfrm>
              <a:off x="7547255" y="344390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CF8122A-431F-E10A-0669-EF49EAAA1A85}"/>
              </a:ext>
            </a:extLst>
          </p:cNvPr>
          <p:cNvGrpSpPr/>
          <p:nvPr/>
        </p:nvGrpSpPr>
        <p:grpSpPr>
          <a:xfrm>
            <a:off x="7547255" y="4098862"/>
            <a:ext cx="2926080" cy="1007668"/>
            <a:chOff x="7547255" y="4035634"/>
            <a:chExt cx="2926080" cy="100766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63AFF83-C9E0-E06A-30DB-EEC00D9BCAB9}"/>
                </a:ext>
              </a:extLst>
            </p:cNvPr>
            <p:cNvSpPr txBox="1"/>
            <p:nvPr/>
          </p:nvSpPr>
          <p:spPr>
            <a:xfrm>
              <a:off x="7547255" y="403563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4F7D301-3821-3E12-4947-E695172125E1}"/>
                </a:ext>
              </a:extLst>
            </p:cNvPr>
            <p:cNvSpPr txBox="1"/>
            <p:nvPr/>
          </p:nvSpPr>
          <p:spPr>
            <a:xfrm>
              <a:off x="7547255" y="439697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F02F430-9332-C7F6-BF7F-D1C41438859F}"/>
              </a:ext>
            </a:extLst>
          </p:cNvPr>
          <p:cNvGrpSpPr/>
          <p:nvPr/>
        </p:nvGrpSpPr>
        <p:grpSpPr>
          <a:xfrm>
            <a:off x="7547255" y="930376"/>
            <a:ext cx="2926080" cy="1007668"/>
            <a:chOff x="7547255" y="1176424"/>
            <a:chExt cx="2926080" cy="100766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4477FE6-F984-6013-5FD1-EE76DC7B8A79}"/>
                </a:ext>
              </a:extLst>
            </p:cNvPr>
            <p:cNvSpPr txBox="1"/>
            <p:nvPr/>
          </p:nvSpPr>
          <p:spPr>
            <a:xfrm>
              <a:off x="7547255" y="117642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1E39282-8A1B-F109-CB31-D751FA6C492F}"/>
                </a:ext>
              </a:extLst>
            </p:cNvPr>
            <p:cNvSpPr txBox="1"/>
            <p:nvPr/>
          </p:nvSpPr>
          <p:spPr>
            <a:xfrm>
              <a:off x="7547255" y="153776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A54E0EE-69E7-3F06-4AD6-9E9A349721B2}"/>
              </a:ext>
            </a:extLst>
          </p:cNvPr>
          <p:cNvGrpSpPr/>
          <p:nvPr/>
        </p:nvGrpSpPr>
        <p:grpSpPr>
          <a:xfrm>
            <a:off x="7547255" y="5155025"/>
            <a:ext cx="2926080" cy="1007668"/>
            <a:chOff x="7547255" y="4988704"/>
            <a:chExt cx="2926080" cy="100766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6815156-71B7-4408-9333-180B2A20B998}"/>
                </a:ext>
              </a:extLst>
            </p:cNvPr>
            <p:cNvSpPr txBox="1"/>
            <p:nvPr/>
          </p:nvSpPr>
          <p:spPr>
            <a:xfrm>
              <a:off x="7547255" y="49887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AB14139-4946-8A6E-7B27-246D172724BC}"/>
                </a:ext>
              </a:extLst>
            </p:cNvPr>
            <p:cNvSpPr txBox="1"/>
            <p:nvPr/>
          </p:nvSpPr>
          <p:spPr>
            <a:xfrm>
              <a:off x="7547255" y="535004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0513DCC-C8C0-3779-162E-D107FFB764A8}"/>
              </a:ext>
            </a:extLst>
          </p:cNvPr>
          <p:cNvGrpSpPr/>
          <p:nvPr/>
        </p:nvGrpSpPr>
        <p:grpSpPr>
          <a:xfrm>
            <a:off x="7547255" y="1986538"/>
            <a:ext cx="2926080" cy="1007668"/>
            <a:chOff x="7547255" y="2129494"/>
            <a:chExt cx="2926080" cy="100766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BF11AC-8446-B9E1-9E4F-80FB2598B9B8}"/>
                </a:ext>
              </a:extLst>
            </p:cNvPr>
            <p:cNvSpPr txBox="1"/>
            <p:nvPr/>
          </p:nvSpPr>
          <p:spPr>
            <a:xfrm>
              <a:off x="7547255" y="2129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DB5F13E-7C79-328A-7A63-2335DB403BF0}"/>
                </a:ext>
              </a:extLst>
            </p:cNvPr>
            <p:cNvSpPr txBox="1"/>
            <p:nvPr/>
          </p:nvSpPr>
          <p:spPr>
            <a:xfrm>
              <a:off x="7547255" y="249083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229E4BE6-7605-1721-8A69-688E291CA87C}"/>
              </a:ext>
            </a:extLst>
          </p:cNvPr>
          <p:cNvSpPr txBox="1"/>
          <p:nvPr/>
        </p:nvSpPr>
        <p:spPr>
          <a:xfrm>
            <a:off x="3501467" y="1273205"/>
            <a:ext cx="21459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1ABDF99-B4EE-CF26-97B3-542337749D4F}"/>
              </a:ext>
            </a:extLst>
          </p:cNvPr>
          <p:cNvSpPr txBox="1"/>
          <p:nvPr/>
        </p:nvSpPr>
        <p:spPr>
          <a:xfrm>
            <a:off x="3501467" y="1853489"/>
            <a:ext cx="21459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F0FCB8E-8270-FAC7-A813-F58F4EB1B3AF}"/>
              </a:ext>
            </a:extLst>
          </p:cNvPr>
          <p:cNvSpPr txBox="1"/>
          <p:nvPr/>
        </p:nvSpPr>
        <p:spPr>
          <a:xfrm>
            <a:off x="3501467" y="2433773"/>
            <a:ext cx="21459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36EC102-2436-FA0D-939E-7243D45F37B8}"/>
              </a:ext>
            </a:extLst>
          </p:cNvPr>
          <p:cNvSpPr txBox="1"/>
          <p:nvPr/>
        </p:nvSpPr>
        <p:spPr>
          <a:xfrm>
            <a:off x="3501467" y="3014057"/>
            <a:ext cx="21459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A8B08BF-2EAE-341F-0537-DCAEEDBD55E5}"/>
              </a:ext>
            </a:extLst>
          </p:cNvPr>
          <p:cNvSpPr txBox="1"/>
          <p:nvPr/>
        </p:nvSpPr>
        <p:spPr>
          <a:xfrm>
            <a:off x="3501467" y="3594343"/>
            <a:ext cx="21459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pic>
        <p:nvPicPr>
          <p:cNvPr id="30" name="Graphic 29" descr="Badge 1 with solid fill">
            <a:extLst>
              <a:ext uri="{FF2B5EF4-FFF2-40B4-BE49-F238E27FC236}">
                <a16:creationId xmlns:a16="http://schemas.microsoft.com/office/drawing/2014/main" id="{4DFFD609-59BB-4DA8-3BAB-CB656D39D8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78832" y="1270285"/>
            <a:ext cx="472536" cy="472536"/>
          </a:xfrm>
          <a:prstGeom prst="rect">
            <a:avLst/>
          </a:prstGeom>
        </p:spPr>
      </p:pic>
      <p:pic>
        <p:nvPicPr>
          <p:cNvPr id="31" name="Graphic 30" descr="Badge with solid fill">
            <a:extLst>
              <a:ext uri="{FF2B5EF4-FFF2-40B4-BE49-F238E27FC236}">
                <a16:creationId xmlns:a16="http://schemas.microsoft.com/office/drawing/2014/main" id="{48DE7712-640C-5112-77A9-43836E6BD0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278832" y="1847770"/>
            <a:ext cx="472536" cy="472536"/>
          </a:xfrm>
          <a:prstGeom prst="rect">
            <a:avLst/>
          </a:prstGeom>
        </p:spPr>
      </p:pic>
      <p:pic>
        <p:nvPicPr>
          <p:cNvPr id="32" name="Graphic 31" descr="Badge 3 with solid fill">
            <a:extLst>
              <a:ext uri="{FF2B5EF4-FFF2-40B4-BE49-F238E27FC236}">
                <a16:creationId xmlns:a16="http://schemas.microsoft.com/office/drawing/2014/main" id="{9D94CA0C-9C9C-D55E-73D3-3D661C238F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278832" y="2425255"/>
            <a:ext cx="472536" cy="472536"/>
          </a:xfrm>
          <a:prstGeom prst="rect">
            <a:avLst/>
          </a:prstGeom>
        </p:spPr>
      </p:pic>
      <p:pic>
        <p:nvPicPr>
          <p:cNvPr id="33" name="Graphic 32" descr="Badge 4 with solid fill">
            <a:extLst>
              <a:ext uri="{FF2B5EF4-FFF2-40B4-BE49-F238E27FC236}">
                <a16:creationId xmlns:a16="http://schemas.microsoft.com/office/drawing/2014/main" id="{D0A8AEA1-0D8C-B953-1E1E-2A1D2BA534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278832" y="3002740"/>
            <a:ext cx="472536" cy="472536"/>
          </a:xfrm>
          <a:prstGeom prst="rect">
            <a:avLst/>
          </a:prstGeom>
        </p:spPr>
      </p:pic>
      <p:pic>
        <p:nvPicPr>
          <p:cNvPr id="34" name="Graphic 33" descr="Badge 5 with solid fill">
            <a:extLst>
              <a:ext uri="{FF2B5EF4-FFF2-40B4-BE49-F238E27FC236}">
                <a16:creationId xmlns:a16="http://schemas.microsoft.com/office/drawing/2014/main" id="{F587DF3B-B6D9-E248-B22A-BC9FC589D8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278832" y="3580226"/>
            <a:ext cx="472536" cy="47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00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9563</TotalTime>
  <Words>388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5-Level Segmented Pencil Diagram</vt:lpstr>
      <vt:lpstr>5-Level Segmented Pencil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5-Level Segmented Pencil Diagram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2025-12-09T18:41:22Z</dcterms:modified>
  <cp:category>Charts &amp; Diagrams</cp:category>
</cp:coreProperties>
</file>