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1" r:id="rId4"/>
    <p:sldId id="39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571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21EA3-AB4A-60AD-108B-A1783F0CA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6B3E5D-2A75-9706-3BE8-A884FDEAA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AE880-2A34-0E00-4C77-01ACC5078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7EB77-573D-E803-2242-3E4692892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23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2-Level Segmented Pencil Diagram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48C94DC-6514-A3B5-16EC-FD76DE1E8B01}"/>
              </a:ext>
            </a:extLst>
          </p:cNvPr>
          <p:cNvGrpSpPr/>
          <p:nvPr/>
        </p:nvGrpSpPr>
        <p:grpSpPr>
          <a:xfrm>
            <a:off x="1901450" y="1261735"/>
            <a:ext cx="4194258" cy="4901065"/>
            <a:chOff x="1901450" y="1382505"/>
            <a:chExt cx="4194258" cy="4901065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792A6720-7045-4364-FAD5-0B417AF82D55}"/>
                </a:ext>
              </a:extLst>
            </p:cNvPr>
            <p:cNvSpPr/>
            <p:nvPr/>
          </p:nvSpPr>
          <p:spPr>
            <a:xfrm>
              <a:off x="1901450" y="2833240"/>
              <a:ext cx="4194258" cy="1458494"/>
            </a:xfrm>
            <a:custGeom>
              <a:avLst/>
              <a:gdLst>
                <a:gd name="csX0" fmla="*/ 0 w 3442418"/>
                <a:gd name="csY0" fmla="*/ 944502 h 1197052"/>
                <a:gd name="csX1" fmla="*/ 944388 w 3442418"/>
                <a:gd name="csY1" fmla="*/ 0 h 1197052"/>
                <a:gd name="csX2" fmla="*/ 3240798 w 3442418"/>
                <a:gd name="csY2" fmla="*/ 0 h 1197052"/>
                <a:gd name="csX3" fmla="*/ 3442419 w 3442418"/>
                <a:gd name="csY3" fmla="*/ 201644 h 1197052"/>
                <a:gd name="csX4" fmla="*/ 3442419 w 3442418"/>
                <a:gd name="csY4" fmla="*/ 201644 h 1197052"/>
                <a:gd name="csX5" fmla="*/ 3240798 w 3442418"/>
                <a:gd name="csY5" fmla="*/ 403288 h 1197052"/>
                <a:gd name="csX6" fmla="*/ 944388 w 3442418"/>
                <a:gd name="csY6" fmla="*/ 403288 h 1197052"/>
                <a:gd name="csX7" fmla="*/ 385229 w 3442418"/>
                <a:gd name="csY7" fmla="*/ 1196331 h 1197052"/>
                <a:gd name="csX8" fmla="*/ 0 w 3442418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18" h="1197052">
                  <a:moveTo>
                    <a:pt x="0" y="944502"/>
                  </a:moveTo>
                  <a:cubicBezTo>
                    <a:pt x="0" y="423721"/>
                    <a:pt x="423672" y="0"/>
                    <a:pt x="944388" y="0"/>
                  </a:cubicBezTo>
                  <a:lnTo>
                    <a:pt x="3240798" y="0"/>
                  </a:lnTo>
                  <a:cubicBezTo>
                    <a:pt x="3352182" y="0"/>
                    <a:pt x="3442419" y="90247"/>
                    <a:pt x="3442419" y="201644"/>
                  </a:cubicBezTo>
                  <a:lnTo>
                    <a:pt x="3442419" y="201644"/>
                  </a:lnTo>
                  <a:cubicBezTo>
                    <a:pt x="3442419" y="313043"/>
                    <a:pt x="3352182" y="403288"/>
                    <a:pt x="3240798" y="403288"/>
                  </a:cubicBezTo>
                  <a:lnTo>
                    <a:pt x="944388" y="403288"/>
                  </a:lnTo>
                  <a:cubicBezTo>
                    <a:pt x="645990" y="403288"/>
                    <a:pt x="317394" y="706113"/>
                    <a:pt x="385229" y="1196331"/>
                  </a:cubicBezTo>
                  <a:cubicBezTo>
                    <a:pt x="385229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A0830830-D4BF-E356-6759-0F93D0274010}"/>
                </a:ext>
              </a:extLst>
            </p:cNvPr>
            <p:cNvSpPr/>
            <p:nvPr/>
          </p:nvSpPr>
          <p:spPr>
            <a:xfrm>
              <a:off x="1901450" y="1382505"/>
              <a:ext cx="4194258" cy="1458494"/>
            </a:xfrm>
            <a:custGeom>
              <a:avLst/>
              <a:gdLst>
                <a:gd name="csX0" fmla="*/ 0 w 3442418"/>
                <a:gd name="csY0" fmla="*/ 944499 h 1197052"/>
                <a:gd name="csX1" fmla="*/ 944388 w 3442418"/>
                <a:gd name="csY1" fmla="*/ 0 h 1197052"/>
                <a:gd name="csX2" fmla="*/ 3240798 w 3442418"/>
                <a:gd name="csY2" fmla="*/ 0 h 1197052"/>
                <a:gd name="csX3" fmla="*/ 3442419 w 3442418"/>
                <a:gd name="csY3" fmla="*/ 201644 h 1197052"/>
                <a:gd name="csX4" fmla="*/ 3442419 w 3442418"/>
                <a:gd name="csY4" fmla="*/ 201644 h 1197052"/>
                <a:gd name="csX5" fmla="*/ 3240798 w 3442418"/>
                <a:gd name="csY5" fmla="*/ 403288 h 1197052"/>
                <a:gd name="csX6" fmla="*/ 944388 w 3442418"/>
                <a:gd name="csY6" fmla="*/ 403288 h 1197052"/>
                <a:gd name="csX7" fmla="*/ 385229 w 3442418"/>
                <a:gd name="csY7" fmla="*/ 1196331 h 1197052"/>
                <a:gd name="csX8" fmla="*/ 0 w 3442418"/>
                <a:gd name="csY8" fmla="*/ 944499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18" h="1197052">
                  <a:moveTo>
                    <a:pt x="0" y="944499"/>
                  </a:moveTo>
                  <a:cubicBezTo>
                    <a:pt x="0" y="423721"/>
                    <a:pt x="423672" y="0"/>
                    <a:pt x="944388" y="0"/>
                  </a:cubicBezTo>
                  <a:lnTo>
                    <a:pt x="3240798" y="0"/>
                  </a:lnTo>
                  <a:cubicBezTo>
                    <a:pt x="3352182" y="0"/>
                    <a:pt x="3442419" y="90245"/>
                    <a:pt x="3442419" y="201644"/>
                  </a:cubicBezTo>
                  <a:lnTo>
                    <a:pt x="3442419" y="201644"/>
                  </a:lnTo>
                  <a:cubicBezTo>
                    <a:pt x="3442419" y="313040"/>
                    <a:pt x="3352182" y="403288"/>
                    <a:pt x="3240798" y="403288"/>
                  </a:cubicBezTo>
                  <a:lnTo>
                    <a:pt x="944388" y="403288"/>
                  </a:lnTo>
                  <a:cubicBezTo>
                    <a:pt x="645990" y="403288"/>
                    <a:pt x="317394" y="706113"/>
                    <a:pt x="385229" y="1196331"/>
                  </a:cubicBezTo>
                  <a:cubicBezTo>
                    <a:pt x="385229" y="1196331"/>
                    <a:pt x="11827" y="1223486"/>
                    <a:pt x="0" y="944499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4AB29A80-7BCE-A210-835F-57A62E247B66}"/>
                </a:ext>
              </a:extLst>
            </p:cNvPr>
            <p:cNvSpPr/>
            <p:nvPr/>
          </p:nvSpPr>
          <p:spPr>
            <a:xfrm>
              <a:off x="1911932" y="5506719"/>
              <a:ext cx="601688" cy="776744"/>
            </a:xfrm>
            <a:custGeom>
              <a:avLst/>
              <a:gdLst>
                <a:gd name="csX0" fmla="*/ 493744 w 493833"/>
                <a:gd name="csY0" fmla="*/ 84331 h 637509"/>
                <a:gd name="csX1" fmla="*/ 256101 w 493833"/>
                <a:gd name="csY1" fmla="*/ 631459 h 637509"/>
                <a:gd name="csX2" fmla="*/ 237643 w 493833"/>
                <a:gd name="csY2" fmla="*/ 631459 h 637509"/>
                <a:gd name="csX3" fmla="*/ 0 w 493833"/>
                <a:gd name="csY3" fmla="*/ 84331 h 637509"/>
                <a:gd name="csX4" fmla="*/ 0 w 493833"/>
                <a:gd name="csY4" fmla="*/ 0 h 637509"/>
                <a:gd name="csX5" fmla="*/ 493834 w 493833"/>
                <a:gd name="csY5" fmla="*/ 0 h 637509"/>
                <a:gd name="csX6" fmla="*/ 493834 w 493833"/>
                <a:gd name="csY6" fmla="*/ 84331 h 637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93833" h="637509">
                  <a:moveTo>
                    <a:pt x="493744" y="84331"/>
                  </a:moveTo>
                  <a:lnTo>
                    <a:pt x="256101" y="631459"/>
                  </a:lnTo>
                  <a:cubicBezTo>
                    <a:pt x="252607" y="639526"/>
                    <a:pt x="241137" y="639526"/>
                    <a:pt x="237643" y="631459"/>
                  </a:cubicBezTo>
                  <a:lnTo>
                    <a:pt x="0" y="84331"/>
                  </a:lnTo>
                  <a:lnTo>
                    <a:pt x="0" y="0"/>
                  </a:lnTo>
                  <a:lnTo>
                    <a:pt x="493834" y="0"/>
                  </a:lnTo>
                  <a:lnTo>
                    <a:pt x="493834" y="84331"/>
                  </a:lnTo>
                  <a:close/>
                </a:path>
              </a:pathLst>
            </a:custGeom>
            <a:solidFill>
              <a:srgbClr val="FCCEA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F837F915-B425-109E-00F8-C2BB95727337}"/>
                </a:ext>
              </a:extLst>
            </p:cNvPr>
            <p:cNvSpPr/>
            <p:nvPr/>
          </p:nvSpPr>
          <p:spPr>
            <a:xfrm>
              <a:off x="2123849" y="6084676"/>
              <a:ext cx="177745" cy="198894"/>
            </a:xfrm>
            <a:custGeom>
              <a:avLst/>
              <a:gdLst>
                <a:gd name="csX0" fmla="*/ 82171 w 145883"/>
                <a:gd name="csY0" fmla="*/ 157193 h 163241"/>
                <a:gd name="csX1" fmla="*/ 145884 w 145883"/>
                <a:gd name="csY1" fmla="*/ 10577 h 163241"/>
                <a:gd name="csX2" fmla="*/ 72943 w 145883"/>
                <a:gd name="csY2" fmla="*/ 0 h 163241"/>
                <a:gd name="csX3" fmla="*/ 0 w 145883"/>
                <a:gd name="csY3" fmla="*/ 10577 h 163241"/>
                <a:gd name="csX4" fmla="*/ 63713 w 145883"/>
                <a:gd name="csY4" fmla="*/ 157193 h 163241"/>
                <a:gd name="csX5" fmla="*/ 82171 w 145883"/>
                <a:gd name="csY5" fmla="*/ 157193 h 163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883" h="163241">
                  <a:moveTo>
                    <a:pt x="82171" y="157193"/>
                  </a:moveTo>
                  <a:lnTo>
                    <a:pt x="145884" y="10577"/>
                  </a:lnTo>
                  <a:cubicBezTo>
                    <a:pt x="122764" y="3766"/>
                    <a:pt x="98301" y="0"/>
                    <a:pt x="72943" y="0"/>
                  </a:cubicBezTo>
                  <a:cubicBezTo>
                    <a:pt x="47583" y="0"/>
                    <a:pt x="23120" y="3766"/>
                    <a:pt x="0" y="10577"/>
                  </a:cubicBezTo>
                  <a:lnTo>
                    <a:pt x="63713" y="157193"/>
                  </a:lnTo>
                  <a:cubicBezTo>
                    <a:pt x="67207" y="165258"/>
                    <a:pt x="78677" y="165258"/>
                    <a:pt x="82171" y="157193"/>
                  </a:cubicBezTo>
                  <a:close/>
                </a:path>
              </a:pathLst>
            </a:custGeom>
            <a:solidFill>
              <a:srgbClr val="3A3A3C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1305B3E4-4105-CD87-0E83-EE32D4B42E4D}"/>
                </a:ext>
              </a:extLst>
            </p:cNvPr>
            <p:cNvSpPr/>
            <p:nvPr/>
          </p:nvSpPr>
          <p:spPr>
            <a:xfrm>
              <a:off x="1901450" y="3967864"/>
              <a:ext cx="187571" cy="1692380"/>
            </a:xfrm>
            <a:custGeom>
              <a:avLst/>
              <a:gdLst>
                <a:gd name="csX0" fmla="*/ 0 w 153947"/>
                <a:gd name="csY0" fmla="*/ 0 h 1389013"/>
                <a:gd name="csX1" fmla="*/ 0 w 153947"/>
                <a:gd name="csY1" fmla="*/ 1312029 h 1389013"/>
                <a:gd name="csX2" fmla="*/ 76973 w 153947"/>
                <a:gd name="csY2" fmla="*/ 1389013 h 1389013"/>
                <a:gd name="csX3" fmla="*/ 153948 w 153947"/>
                <a:gd name="csY3" fmla="*/ 1312029 h 1389013"/>
                <a:gd name="csX4" fmla="*/ 153948 w 153947"/>
                <a:gd name="csY4" fmla="*/ 205228 h 1389013"/>
                <a:gd name="csX5" fmla="*/ 90 w 153947"/>
                <a:gd name="csY5" fmla="*/ 90 h 1389013"/>
                <a:gd name="csX0" fmla="*/ 0 w 153948"/>
                <a:gd name="csY0" fmla="*/ 0 h 1389013"/>
                <a:gd name="csX1" fmla="*/ 0 w 153948"/>
                <a:gd name="csY1" fmla="*/ 1312029 h 1389013"/>
                <a:gd name="csX2" fmla="*/ 76973 w 153948"/>
                <a:gd name="csY2" fmla="*/ 1389013 h 1389013"/>
                <a:gd name="csX3" fmla="*/ 153948 w 153948"/>
                <a:gd name="csY3" fmla="*/ 1312029 h 1389013"/>
                <a:gd name="csX4" fmla="*/ 153948 w 153948"/>
                <a:gd name="csY4" fmla="*/ 205228 h 1389013"/>
                <a:gd name="csX5" fmla="*/ 90 w 153948"/>
                <a:gd name="csY5" fmla="*/ 90 h 1389013"/>
                <a:gd name="csX6" fmla="*/ 0 w 153948"/>
                <a:gd name="csY6" fmla="*/ 0 h 1389013"/>
                <a:gd name="csX0" fmla="*/ 0 w 153948"/>
                <a:gd name="csY0" fmla="*/ 0 h 1389013"/>
                <a:gd name="csX1" fmla="*/ 0 w 153948"/>
                <a:gd name="csY1" fmla="*/ 1312029 h 1389013"/>
                <a:gd name="csX2" fmla="*/ 76973 w 153948"/>
                <a:gd name="csY2" fmla="*/ 1389013 h 1389013"/>
                <a:gd name="csX3" fmla="*/ 153948 w 153948"/>
                <a:gd name="csY3" fmla="*/ 1312029 h 1389013"/>
                <a:gd name="csX4" fmla="*/ 153948 w 153948"/>
                <a:gd name="csY4" fmla="*/ 205228 h 1389013"/>
                <a:gd name="csX5" fmla="*/ 90 w 153948"/>
                <a:gd name="csY5" fmla="*/ 90 h 1389013"/>
                <a:gd name="csX6" fmla="*/ 0 w 153948"/>
                <a:gd name="csY6" fmla="*/ 0 h 13890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48" h="1389013">
                  <a:moveTo>
                    <a:pt x="0" y="0"/>
                  </a:moveTo>
                  <a:lnTo>
                    <a:pt x="0" y="1312029"/>
                  </a:lnTo>
                  <a:cubicBezTo>
                    <a:pt x="0" y="1354509"/>
                    <a:pt x="34408" y="1389013"/>
                    <a:pt x="76973" y="1389013"/>
                  </a:cubicBezTo>
                  <a:cubicBezTo>
                    <a:pt x="119537" y="1389013"/>
                    <a:pt x="153948" y="1354599"/>
                    <a:pt x="153948" y="1312029"/>
                  </a:cubicBezTo>
                  <a:lnTo>
                    <a:pt x="153948" y="205228"/>
                  </a:lnTo>
                  <a:cubicBezTo>
                    <a:pt x="84413" y="124420"/>
                    <a:pt x="90" y="95354"/>
                    <a:pt x="90" y="90"/>
                  </a:cubicBezTo>
                  <a:cubicBezTo>
                    <a:pt x="60" y="60"/>
                    <a:pt x="54311" y="70831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DA8A41A2-20C5-DBE7-5871-7AA0AAE5A780}"/>
                </a:ext>
              </a:extLst>
            </p:cNvPr>
            <p:cNvSpPr/>
            <p:nvPr/>
          </p:nvSpPr>
          <p:spPr>
            <a:xfrm>
              <a:off x="1901450" y="2515272"/>
              <a:ext cx="187461" cy="1595525"/>
            </a:xfrm>
            <a:custGeom>
              <a:avLst/>
              <a:gdLst>
                <a:gd name="csX0" fmla="*/ 153858 w 153857"/>
                <a:gd name="csY0" fmla="*/ 1309520 h 1309519"/>
                <a:gd name="csX1" fmla="*/ 153858 w 153857"/>
                <a:gd name="csY1" fmla="*/ 205138 h 1309519"/>
                <a:gd name="csX2" fmla="*/ 0 w 153857"/>
                <a:gd name="csY2" fmla="*/ 0 h 1309519"/>
                <a:gd name="csX3" fmla="*/ 0 w 153857"/>
                <a:gd name="csY3" fmla="*/ 1104381 h 1309519"/>
                <a:gd name="csX4" fmla="*/ 153858 w 153857"/>
                <a:gd name="csY4" fmla="*/ 1309520 h 1309519"/>
                <a:gd name="csX0" fmla="*/ 153858 w 153858"/>
                <a:gd name="csY0" fmla="*/ 1309520 h 1309520"/>
                <a:gd name="csX1" fmla="*/ 153858 w 153858"/>
                <a:gd name="csY1" fmla="*/ 205138 h 1309520"/>
                <a:gd name="csX2" fmla="*/ 0 w 153858"/>
                <a:gd name="csY2" fmla="*/ 0 h 1309520"/>
                <a:gd name="csX3" fmla="*/ 0 w 153858"/>
                <a:gd name="csY3" fmla="*/ 1104381 h 1309520"/>
                <a:gd name="csX4" fmla="*/ 153858 w 153858"/>
                <a:gd name="csY4" fmla="*/ 1309520 h 1309520"/>
                <a:gd name="csX0" fmla="*/ 153858 w 153858"/>
                <a:gd name="csY0" fmla="*/ 1309520 h 1309520"/>
                <a:gd name="csX1" fmla="*/ 153858 w 153858"/>
                <a:gd name="csY1" fmla="*/ 205138 h 1309520"/>
                <a:gd name="csX2" fmla="*/ 0 w 153858"/>
                <a:gd name="csY2" fmla="*/ 0 h 1309520"/>
                <a:gd name="csX3" fmla="*/ 0 w 153858"/>
                <a:gd name="csY3" fmla="*/ 1104381 h 1309520"/>
                <a:gd name="csX4" fmla="*/ 153858 w 153858"/>
                <a:gd name="csY4" fmla="*/ 1309520 h 130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1309520">
                  <a:moveTo>
                    <a:pt x="153858" y="1309520"/>
                  </a:moveTo>
                  <a:lnTo>
                    <a:pt x="153858" y="205138"/>
                  </a:lnTo>
                  <a:cubicBezTo>
                    <a:pt x="145685" y="126690"/>
                    <a:pt x="40121" y="97625"/>
                    <a:pt x="0" y="0"/>
                  </a:cubicBezTo>
                  <a:lnTo>
                    <a:pt x="0" y="1104381"/>
                  </a:lnTo>
                  <a:cubicBezTo>
                    <a:pt x="0" y="1199736"/>
                    <a:pt x="63083" y="1282993"/>
                    <a:pt x="153858" y="130952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B175671E-2761-C1CB-C1C1-92A23AD3C52C}"/>
                </a:ext>
              </a:extLst>
            </p:cNvPr>
            <p:cNvSpPr/>
            <p:nvPr/>
          </p:nvSpPr>
          <p:spPr>
            <a:xfrm>
              <a:off x="2336422" y="4280264"/>
              <a:ext cx="187573" cy="1379981"/>
            </a:xfrm>
            <a:custGeom>
              <a:avLst/>
              <a:gdLst>
                <a:gd name="csX0" fmla="*/ 0 w 153949"/>
                <a:gd name="csY0" fmla="*/ 0 h 1132612"/>
                <a:gd name="csX1" fmla="*/ 0 w 153949"/>
                <a:gd name="csY1" fmla="*/ 1055629 h 1132612"/>
                <a:gd name="csX2" fmla="*/ 76975 w 153949"/>
                <a:gd name="csY2" fmla="*/ 1132613 h 1132612"/>
                <a:gd name="csX3" fmla="*/ 153950 w 153949"/>
                <a:gd name="csY3" fmla="*/ 1055629 h 1132612"/>
                <a:gd name="csX4" fmla="*/ 153950 w 153949"/>
                <a:gd name="csY4" fmla="*/ 205230 h 1132612"/>
                <a:gd name="csX5" fmla="*/ 90 w 153949"/>
                <a:gd name="csY5" fmla="*/ 90 h 1132612"/>
                <a:gd name="csX0" fmla="*/ 0 w 153950"/>
                <a:gd name="csY0" fmla="*/ 0 h 1132613"/>
                <a:gd name="csX1" fmla="*/ 0 w 153950"/>
                <a:gd name="csY1" fmla="*/ 1055629 h 1132613"/>
                <a:gd name="csX2" fmla="*/ 76975 w 153950"/>
                <a:gd name="csY2" fmla="*/ 1132613 h 1132613"/>
                <a:gd name="csX3" fmla="*/ 153950 w 153950"/>
                <a:gd name="csY3" fmla="*/ 1055629 h 1132613"/>
                <a:gd name="csX4" fmla="*/ 153950 w 153950"/>
                <a:gd name="csY4" fmla="*/ 205230 h 1132613"/>
                <a:gd name="csX5" fmla="*/ 90 w 153950"/>
                <a:gd name="csY5" fmla="*/ 90 h 1132613"/>
                <a:gd name="csX6" fmla="*/ 0 w 153950"/>
                <a:gd name="csY6" fmla="*/ 0 h 1132613"/>
                <a:gd name="csX0" fmla="*/ 0 w 153950"/>
                <a:gd name="csY0" fmla="*/ 0 h 1132613"/>
                <a:gd name="csX1" fmla="*/ 0 w 153950"/>
                <a:gd name="csY1" fmla="*/ 1055629 h 1132613"/>
                <a:gd name="csX2" fmla="*/ 76975 w 153950"/>
                <a:gd name="csY2" fmla="*/ 1132613 h 1132613"/>
                <a:gd name="csX3" fmla="*/ 153950 w 153950"/>
                <a:gd name="csY3" fmla="*/ 1055629 h 1132613"/>
                <a:gd name="csX4" fmla="*/ 153950 w 153950"/>
                <a:gd name="csY4" fmla="*/ 205230 h 1132613"/>
                <a:gd name="csX5" fmla="*/ 90 w 153950"/>
                <a:gd name="csY5" fmla="*/ 90 h 1132613"/>
                <a:gd name="csX6" fmla="*/ 0 w 153950"/>
                <a:gd name="csY6" fmla="*/ 0 h 1132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50" h="1132613">
                  <a:moveTo>
                    <a:pt x="0" y="0"/>
                  </a:moveTo>
                  <a:lnTo>
                    <a:pt x="0" y="1055629"/>
                  </a:lnTo>
                  <a:cubicBezTo>
                    <a:pt x="0" y="1098109"/>
                    <a:pt x="34411" y="1132613"/>
                    <a:pt x="76975" y="1132613"/>
                  </a:cubicBezTo>
                  <a:cubicBezTo>
                    <a:pt x="119539" y="1132613"/>
                    <a:pt x="153950" y="1098198"/>
                    <a:pt x="153950" y="1055629"/>
                  </a:cubicBezTo>
                  <a:lnTo>
                    <a:pt x="153950" y="205230"/>
                  </a:lnTo>
                  <a:cubicBezTo>
                    <a:pt x="151590" y="-19928"/>
                    <a:pt x="90865" y="26617"/>
                    <a:pt x="90" y="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D964E678-57A4-6904-71C2-2ADB5AEAC9E5}"/>
                </a:ext>
              </a:extLst>
            </p:cNvPr>
            <p:cNvSpPr/>
            <p:nvPr/>
          </p:nvSpPr>
          <p:spPr>
            <a:xfrm>
              <a:off x="2336422" y="2824350"/>
              <a:ext cx="187464" cy="1598739"/>
            </a:xfrm>
            <a:custGeom>
              <a:avLst/>
              <a:gdLst>
                <a:gd name="csX0" fmla="*/ 0 w 153860"/>
                <a:gd name="csY0" fmla="*/ 0 h 1309521"/>
                <a:gd name="csX1" fmla="*/ 0 w 153860"/>
                <a:gd name="csY1" fmla="*/ 1104381 h 1309521"/>
                <a:gd name="csX2" fmla="*/ 153860 w 153860"/>
                <a:gd name="csY2" fmla="*/ 1309522 h 1309521"/>
                <a:gd name="csX3" fmla="*/ 153860 w 153860"/>
                <a:gd name="csY3" fmla="*/ 205140 h 1309521"/>
                <a:gd name="csX4" fmla="*/ 0 w 153860"/>
                <a:gd name="csY4" fmla="*/ 0 h 1309521"/>
                <a:gd name="csX0" fmla="*/ 0 w 153860"/>
                <a:gd name="csY0" fmla="*/ 2636 h 1312158"/>
                <a:gd name="csX1" fmla="*/ 0 w 153860"/>
                <a:gd name="csY1" fmla="*/ 1107017 h 1312158"/>
                <a:gd name="csX2" fmla="*/ 153860 w 153860"/>
                <a:gd name="csY2" fmla="*/ 1312158 h 1312158"/>
                <a:gd name="csX3" fmla="*/ 153860 w 153860"/>
                <a:gd name="csY3" fmla="*/ 207776 h 1312158"/>
                <a:gd name="csX4" fmla="*/ 0 w 153860"/>
                <a:gd name="csY4" fmla="*/ 2636 h 1312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60" h="1312158">
                  <a:moveTo>
                    <a:pt x="0" y="2636"/>
                  </a:moveTo>
                  <a:lnTo>
                    <a:pt x="0" y="1107017"/>
                  </a:lnTo>
                  <a:cubicBezTo>
                    <a:pt x="90865" y="1133547"/>
                    <a:pt x="153860" y="1216891"/>
                    <a:pt x="153860" y="1312158"/>
                  </a:cubicBezTo>
                  <a:lnTo>
                    <a:pt x="153860" y="207776"/>
                  </a:lnTo>
                  <a:cubicBezTo>
                    <a:pt x="153860" y="112420"/>
                    <a:pt x="97856" y="-20395"/>
                    <a:pt x="0" y="26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5134C2BF-D721-8C6E-985A-7E2F42469B1D}"/>
                </a:ext>
              </a:extLst>
            </p:cNvPr>
            <p:cNvSpPr/>
            <p:nvPr/>
          </p:nvSpPr>
          <p:spPr>
            <a:xfrm>
              <a:off x="2088912" y="4187744"/>
              <a:ext cx="247620" cy="1472392"/>
            </a:xfrm>
            <a:custGeom>
              <a:avLst/>
              <a:gdLst>
                <a:gd name="csX0" fmla="*/ 194720 w 203232"/>
                <a:gd name="csY0" fmla="*/ 48753 h 1183785"/>
                <a:gd name="csX1" fmla="*/ 8512 w 203232"/>
                <a:gd name="csY1" fmla="*/ 2510 h 1183785"/>
                <a:gd name="csX2" fmla="*/ 0 w 203232"/>
                <a:gd name="csY2" fmla="*/ 0 h 1183785"/>
                <a:gd name="csX3" fmla="*/ 0 w 203232"/>
                <a:gd name="csY3" fmla="*/ 1106801 h 1183785"/>
                <a:gd name="csX4" fmla="*/ 76975 w 203232"/>
                <a:gd name="csY4" fmla="*/ 1183785 h 1183785"/>
                <a:gd name="csX5" fmla="*/ 126260 w 203232"/>
                <a:gd name="csY5" fmla="*/ 1183785 h 1183785"/>
                <a:gd name="csX6" fmla="*/ 203233 w 203232"/>
                <a:gd name="csY6" fmla="*/ 1106801 h 1183785"/>
                <a:gd name="csX7" fmla="*/ 203233 w 203232"/>
                <a:gd name="csY7" fmla="*/ 51172 h 1183785"/>
                <a:gd name="csX8" fmla="*/ 194720 w 203232"/>
                <a:gd name="csY8" fmla="*/ 48663 h 1183785"/>
                <a:gd name="csX0" fmla="*/ 194720 w 203233"/>
                <a:gd name="csY0" fmla="*/ 48663 h 1183785"/>
                <a:gd name="csX1" fmla="*/ 8512 w 203233"/>
                <a:gd name="csY1" fmla="*/ 2510 h 1183785"/>
                <a:gd name="csX2" fmla="*/ 0 w 203233"/>
                <a:gd name="csY2" fmla="*/ 0 h 1183785"/>
                <a:gd name="csX3" fmla="*/ 0 w 203233"/>
                <a:gd name="csY3" fmla="*/ 1106801 h 1183785"/>
                <a:gd name="csX4" fmla="*/ 76975 w 203233"/>
                <a:gd name="csY4" fmla="*/ 1183785 h 1183785"/>
                <a:gd name="csX5" fmla="*/ 126260 w 203233"/>
                <a:gd name="csY5" fmla="*/ 1183785 h 1183785"/>
                <a:gd name="csX6" fmla="*/ 203233 w 203233"/>
                <a:gd name="csY6" fmla="*/ 1106801 h 1183785"/>
                <a:gd name="csX7" fmla="*/ 203233 w 203233"/>
                <a:gd name="csY7" fmla="*/ 51172 h 1183785"/>
                <a:gd name="csX8" fmla="*/ 194720 w 203233"/>
                <a:gd name="csY8" fmla="*/ 48663 h 1183785"/>
                <a:gd name="csX0" fmla="*/ 203233 w 203233"/>
                <a:gd name="csY0" fmla="*/ 94193 h 1226806"/>
                <a:gd name="csX1" fmla="*/ 8512 w 203233"/>
                <a:gd name="csY1" fmla="*/ 45531 h 1226806"/>
                <a:gd name="csX2" fmla="*/ 0 w 203233"/>
                <a:gd name="csY2" fmla="*/ 43021 h 1226806"/>
                <a:gd name="csX3" fmla="*/ 0 w 203233"/>
                <a:gd name="csY3" fmla="*/ 1149822 h 1226806"/>
                <a:gd name="csX4" fmla="*/ 76975 w 203233"/>
                <a:gd name="csY4" fmla="*/ 1226806 h 1226806"/>
                <a:gd name="csX5" fmla="*/ 126260 w 203233"/>
                <a:gd name="csY5" fmla="*/ 1226806 h 1226806"/>
                <a:gd name="csX6" fmla="*/ 203233 w 203233"/>
                <a:gd name="csY6" fmla="*/ 1149822 h 1226806"/>
                <a:gd name="csX7" fmla="*/ 203233 w 203233"/>
                <a:gd name="csY7" fmla="*/ 94193 h 1226806"/>
                <a:gd name="csX0" fmla="*/ 203233 w 203233"/>
                <a:gd name="csY0" fmla="*/ 163006 h 1295619"/>
                <a:gd name="csX1" fmla="*/ 0 w 203233"/>
                <a:gd name="csY1" fmla="*/ 111834 h 1295619"/>
                <a:gd name="csX2" fmla="*/ 0 w 203233"/>
                <a:gd name="csY2" fmla="*/ 1218635 h 1295619"/>
                <a:gd name="csX3" fmla="*/ 76975 w 203233"/>
                <a:gd name="csY3" fmla="*/ 1295619 h 1295619"/>
                <a:gd name="csX4" fmla="*/ 126260 w 203233"/>
                <a:gd name="csY4" fmla="*/ 1295619 h 1295619"/>
                <a:gd name="csX5" fmla="*/ 203233 w 203233"/>
                <a:gd name="csY5" fmla="*/ 1218635 h 1295619"/>
                <a:gd name="csX6" fmla="*/ 203233 w 203233"/>
                <a:gd name="csY6" fmla="*/ 163006 h 1295619"/>
                <a:gd name="csX0" fmla="*/ 203233 w 203233"/>
                <a:gd name="csY0" fmla="*/ 100984 h 1233597"/>
                <a:gd name="csX1" fmla="*/ 0 w 203233"/>
                <a:gd name="csY1" fmla="*/ 49812 h 1233597"/>
                <a:gd name="csX2" fmla="*/ 0 w 203233"/>
                <a:gd name="csY2" fmla="*/ 1156613 h 1233597"/>
                <a:gd name="csX3" fmla="*/ 76975 w 203233"/>
                <a:gd name="csY3" fmla="*/ 1233597 h 1233597"/>
                <a:gd name="csX4" fmla="*/ 126260 w 203233"/>
                <a:gd name="csY4" fmla="*/ 1233597 h 1233597"/>
                <a:gd name="csX5" fmla="*/ 203233 w 203233"/>
                <a:gd name="csY5" fmla="*/ 1156613 h 1233597"/>
                <a:gd name="csX6" fmla="*/ 203233 w 203233"/>
                <a:gd name="csY6" fmla="*/ 100984 h 1233597"/>
                <a:gd name="csX0" fmla="*/ 203233 w 203233"/>
                <a:gd name="csY0" fmla="*/ 75846 h 1208459"/>
                <a:gd name="csX1" fmla="*/ 0 w 203233"/>
                <a:gd name="csY1" fmla="*/ 24674 h 1208459"/>
                <a:gd name="csX2" fmla="*/ 0 w 203233"/>
                <a:gd name="csY2" fmla="*/ 1131475 h 1208459"/>
                <a:gd name="csX3" fmla="*/ 76975 w 203233"/>
                <a:gd name="csY3" fmla="*/ 1208459 h 1208459"/>
                <a:gd name="csX4" fmla="*/ 126260 w 203233"/>
                <a:gd name="csY4" fmla="*/ 1208459 h 1208459"/>
                <a:gd name="csX5" fmla="*/ 203233 w 203233"/>
                <a:gd name="csY5" fmla="*/ 1131475 h 1208459"/>
                <a:gd name="csX6" fmla="*/ 203233 w 203233"/>
                <a:gd name="csY6" fmla="*/ 75846 h 12084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3233" h="1208459">
                  <a:moveTo>
                    <a:pt x="203233" y="75846"/>
                  </a:moveTo>
                  <a:cubicBezTo>
                    <a:pt x="117440" y="-47260"/>
                    <a:pt x="99953" y="13938"/>
                    <a:pt x="0" y="24674"/>
                  </a:cubicBezTo>
                  <a:lnTo>
                    <a:pt x="0" y="1131475"/>
                  </a:lnTo>
                  <a:cubicBezTo>
                    <a:pt x="0" y="1173955"/>
                    <a:pt x="34411" y="1208459"/>
                    <a:pt x="76975" y="1208459"/>
                  </a:cubicBezTo>
                  <a:lnTo>
                    <a:pt x="126260" y="1208459"/>
                  </a:lnTo>
                  <a:cubicBezTo>
                    <a:pt x="168734" y="1208459"/>
                    <a:pt x="203233" y="1174045"/>
                    <a:pt x="203233" y="1131475"/>
                  </a:cubicBezTo>
                  <a:lnTo>
                    <a:pt x="203233" y="75846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742F4C80-92E5-52B7-4CBE-194C835BB7AB}"/>
                </a:ext>
              </a:extLst>
            </p:cNvPr>
            <p:cNvSpPr/>
            <p:nvPr/>
          </p:nvSpPr>
          <p:spPr>
            <a:xfrm>
              <a:off x="2088912" y="2716341"/>
              <a:ext cx="247620" cy="1456806"/>
            </a:xfrm>
            <a:custGeom>
              <a:avLst/>
              <a:gdLst>
                <a:gd name="csX0" fmla="*/ 8512 w 203232"/>
                <a:gd name="csY0" fmla="*/ 2510 h 1155643"/>
                <a:gd name="csX1" fmla="*/ 0 w 203232"/>
                <a:gd name="csY1" fmla="*/ 0 h 1155643"/>
                <a:gd name="csX2" fmla="*/ 0 w 203232"/>
                <a:gd name="csY2" fmla="*/ 1104381 h 1155643"/>
                <a:gd name="csX3" fmla="*/ 8512 w 203232"/>
                <a:gd name="csY3" fmla="*/ 1106891 h 1155643"/>
                <a:gd name="csX4" fmla="*/ 194720 w 203232"/>
                <a:gd name="csY4" fmla="*/ 1153136 h 1155643"/>
                <a:gd name="csX5" fmla="*/ 203233 w 203232"/>
                <a:gd name="csY5" fmla="*/ 1155644 h 1155643"/>
                <a:gd name="csX6" fmla="*/ 203233 w 203232"/>
                <a:gd name="csY6" fmla="*/ 51262 h 1155643"/>
                <a:gd name="csX7" fmla="*/ 194720 w 203232"/>
                <a:gd name="csY7" fmla="*/ 48755 h 1155643"/>
                <a:gd name="csX8" fmla="*/ 8512 w 203232"/>
                <a:gd name="csY8" fmla="*/ 2510 h 1155643"/>
                <a:gd name="csX0" fmla="*/ 8512 w 203233"/>
                <a:gd name="csY0" fmla="*/ 49003 h 1202137"/>
                <a:gd name="csX1" fmla="*/ 0 w 203233"/>
                <a:gd name="csY1" fmla="*/ 46493 h 1202137"/>
                <a:gd name="csX2" fmla="*/ 0 w 203233"/>
                <a:gd name="csY2" fmla="*/ 1150874 h 1202137"/>
                <a:gd name="csX3" fmla="*/ 8512 w 203233"/>
                <a:gd name="csY3" fmla="*/ 1153384 h 1202137"/>
                <a:gd name="csX4" fmla="*/ 194720 w 203233"/>
                <a:gd name="csY4" fmla="*/ 1199629 h 1202137"/>
                <a:gd name="csX5" fmla="*/ 203233 w 203233"/>
                <a:gd name="csY5" fmla="*/ 1202137 h 1202137"/>
                <a:gd name="csX6" fmla="*/ 203233 w 203233"/>
                <a:gd name="csY6" fmla="*/ 97755 h 1202137"/>
                <a:gd name="csX7" fmla="*/ 8512 w 203233"/>
                <a:gd name="csY7" fmla="*/ 49003 h 1202137"/>
                <a:gd name="csX0" fmla="*/ 203233 w 203233"/>
                <a:gd name="csY0" fmla="*/ 165527 h 1269909"/>
                <a:gd name="csX1" fmla="*/ 0 w 203233"/>
                <a:gd name="csY1" fmla="*/ 114265 h 1269909"/>
                <a:gd name="csX2" fmla="*/ 0 w 203233"/>
                <a:gd name="csY2" fmla="*/ 1218646 h 1269909"/>
                <a:gd name="csX3" fmla="*/ 8512 w 203233"/>
                <a:gd name="csY3" fmla="*/ 1221156 h 1269909"/>
                <a:gd name="csX4" fmla="*/ 194720 w 203233"/>
                <a:gd name="csY4" fmla="*/ 1267401 h 1269909"/>
                <a:gd name="csX5" fmla="*/ 203233 w 203233"/>
                <a:gd name="csY5" fmla="*/ 1269909 h 1269909"/>
                <a:gd name="csX6" fmla="*/ 203233 w 203233"/>
                <a:gd name="csY6" fmla="*/ 165527 h 1269909"/>
                <a:gd name="csX0" fmla="*/ 203233 w 203233"/>
                <a:gd name="csY0" fmla="*/ 109507 h 1213889"/>
                <a:gd name="csX1" fmla="*/ 0 w 203233"/>
                <a:gd name="csY1" fmla="*/ 58245 h 1213889"/>
                <a:gd name="csX2" fmla="*/ 0 w 203233"/>
                <a:gd name="csY2" fmla="*/ 1162626 h 1213889"/>
                <a:gd name="csX3" fmla="*/ 8512 w 203233"/>
                <a:gd name="csY3" fmla="*/ 1165136 h 1213889"/>
                <a:gd name="csX4" fmla="*/ 194720 w 203233"/>
                <a:gd name="csY4" fmla="*/ 1211381 h 1213889"/>
                <a:gd name="csX5" fmla="*/ 203233 w 203233"/>
                <a:gd name="csY5" fmla="*/ 1213889 h 1213889"/>
                <a:gd name="csX6" fmla="*/ 203233 w 203233"/>
                <a:gd name="csY6" fmla="*/ 109507 h 1213889"/>
                <a:gd name="csX0" fmla="*/ 203233 w 203233"/>
                <a:gd name="csY0" fmla="*/ 91285 h 1195667"/>
                <a:gd name="csX1" fmla="*/ 0 w 203233"/>
                <a:gd name="csY1" fmla="*/ 40023 h 1195667"/>
                <a:gd name="csX2" fmla="*/ 0 w 203233"/>
                <a:gd name="csY2" fmla="*/ 1144404 h 1195667"/>
                <a:gd name="csX3" fmla="*/ 8512 w 203233"/>
                <a:gd name="csY3" fmla="*/ 1146914 h 1195667"/>
                <a:gd name="csX4" fmla="*/ 194720 w 203233"/>
                <a:gd name="csY4" fmla="*/ 1193159 h 1195667"/>
                <a:gd name="csX5" fmla="*/ 203233 w 203233"/>
                <a:gd name="csY5" fmla="*/ 1195667 h 1195667"/>
                <a:gd name="csX6" fmla="*/ 203233 w 203233"/>
                <a:gd name="csY6" fmla="*/ 91285 h 11956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3233" h="1195667">
                  <a:moveTo>
                    <a:pt x="203233" y="91285"/>
                  </a:moveTo>
                  <a:cubicBezTo>
                    <a:pt x="152841" y="-56481"/>
                    <a:pt x="59832" y="13185"/>
                    <a:pt x="0" y="40023"/>
                  </a:cubicBezTo>
                  <a:lnTo>
                    <a:pt x="0" y="1144404"/>
                  </a:lnTo>
                  <a:cubicBezTo>
                    <a:pt x="2868" y="1145212"/>
                    <a:pt x="5555" y="1146199"/>
                    <a:pt x="8512" y="1146914"/>
                  </a:cubicBezTo>
                  <a:lnTo>
                    <a:pt x="194720" y="1193159"/>
                  </a:lnTo>
                  <a:cubicBezTo>
                    <a:pt x="197588" y="1193875"/>
                    <a:pt x="200367" y="1194861"/>
                    <a:pt x="203233" y="1195667"/>
                  </a:cubicBezTo>
                  <a:lnTo>
                    <a:pt x="203233" y="91285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2760CD6C-79F4-F630-2BBD-5A33A9765344}"/>
                </a:ext>
              </a:extLst>
            </p:cNvPr>
            <p:cNvSpPr/>
            <p:nvPr/>
          </p:nvSpPr>
          <p:spPr>
            <a:xfrm>
              <a:off x="1901450" y="3802217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5 h 633968"/>
                <a:gd name="csX2" fmla="*/ 348578 w 510950"/>
                <a:gd name="csY2" fmla="*/ 389845 h 633968"/>
                <a:gd name="csX3" fmla="*/ 162370 w 510950"/>
                <a:gd name="csY3" fmla="*/ 343602 h 633968"/>
                <a:gd name="csX4" fmla="*/ 0 w 510950"/>
                <a:gd name="csY4" fmla="*/ 135954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0 w 510950"/>
                <a:gd name="csY7" fmla="*/ 255775 h 633968"/>
                <a:gd name="csX8" fmla="*/ 348578 w 510950"/>
                <a:gd name="csY8" fmla="*/ 302020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0" y="343602"/>
                  </a:lnTo>
                  <a:cubicBezTo>
                    <a:pt x="66938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8" y="232116"/>
                    <a:pt x="162370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D0EAF313-A232-5181-8D16-F1408F76C3A5}"/>
                </a:ext>
              </a:extLst>
            </p:cNvPr>
            <p:cNvSpPr/>
            <p:nvPr/>
          </p:nvSpPr>
          <p:spPr>
            <a:xfrm>
              <a:off x="1901450" y="2349625"/>
              <a:ext cx="622544" cy="772432"/>
            </a:xfrm>
            <a:custGeom>
              <a:avLst/>
              <a:gdLst>
                <a:gd name="csX0" fmla="*/ 510951 w 510950"/>
                <a:gd name="csY0" fmla="*/ 633881 h 633970"/>
                <a:gd name="csX1" fmla="*/ 510951 w 510950"/>
                <a:gd name="csY1" fmla="*/ 597495 h 633970"/>
                <a:gd name="csX2" fmla="*/ 348578 w 510950"/>
                <a:gd name="csY2" fmla="*/ 389845 h 633970"/>
                <a:gd name="csX3" fmla="*/ 162370 w 510950"/>
                <a:gd name="csY3" fmla="*/ 343602 h 633970"/>
                <a:gd name="csX4" fmla="*/ 0 w 510950"/>
                <a:gd name="csY4" fmla="*/ 135954 h 633970"/>
                <a:gd name="csX5" fmla="*/ 0 w 510950"/>
                <a:gd name="csY5" fmla="*/ 0 h 633970"/>
                <a:gd name="csX6" fmla="*/ 0 w 510950"/>
                <a:gd name="csY6" fmla="*/ 48127 h 633970"/>
                <a:gd name="csX7" fmla="*/ 162370 w 510950"/>
                <a:gd name="csY7" fmla="*/ 255775 h 633970"/>
                <a:gd name="csX8" fmla="*/ 348578 w 510950"/>
                <a:gd name="csY8" fmla="*/ 302020 h 633970"/>
                <a:gd name="csX9" fmla="*/ 510951 w 510950"/>
                <a:gd name="csY9" fmla="*/ 509667 h 633970"/>
                <a:gd name="csX10" fmla="*/ 510951 w 510950"/>
                <a:gd name="csY10" fmla="*/ 633971 h 633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70">
                  <a:moveTo>
                    <a:pt x="510951" y="633881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0" y="343602"/>
                  </a:lnTo>
                  <a:cubicBezTo>
                    <a:pt x="66938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8" y="232116"/>
                    <a:pt x="162370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246F67A-256B-B6F3-1863-1509F07311C0}"/>
              </a:ext>
            </a:extLst>
          </p:cNvPr>
          <p:cNvGrpSpPr/>
          <p:nvPr/>
        </p:nvGrpSpPr>
        <p:grpSpPr>
          <a:xfrm>
            <a:off x="7547255" y="2783699"/>
            <a:ext cx="2926080" cy="1290153"/>
            <a:chOff x="8921977" y="2947244"/>
            <a:chExt cx="2926080" cy="1290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D007D2F-34D2-0C10-23C7-C9908700ED4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81420E8-72B1-9D1D-279D-D60F51C465C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1E07EB-0C62-4540-EDCF-1575F12AED63}"/>
              </a:ext>
            </a:extLst>
          </p:cNvPr>
          <p:cNvGrpSpPr/>
          <p:nvPr/>
        </p:nvGrpSpPr>
        <p:grpSpPr>
          <a:xfrm>
            <a:off x="7547255" y="1078605"/>
            <a:ext cx="2926080" cy="1290153"/>
            <a:chOff x="8921977" y="1242150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BCA71F-CE32-7C6C-0218-C80A6490EA0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8F7472B-D9A9-13B3-1E10-99A58AE796C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9E49300-5806-A449-52F9-010879732903}"/>
              </a:ext>
            </a:extLst>
          </p:cNvPr>
          <p:cNvSpPr txBox="1"/>
          <p:nvPr/>
        </p:nvSpPr>
        <p:spPr>
          <a:xfrm>
            <a:off x="3501467" y="1273205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5C6538-C5C7-EF3E-773E-8394556AFE2E}"/>
              </a:ext>
            </a:extLst>
          </p:cNvPr>
          <p:cNvSpPr txBox="1"/>
          <p:nvPr/>
        </p:nvSpPr>
        <p:spPr>
          <a:xfrm>
            <a:off x="3501467" y="2729119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pic>
        <p:nvPicPr>
          <p:cNvPr id="16" name="Graphic 15" descr="Badge 1 with solid fill">
            <a:extLst>
              <a:ext uri="{FF2B5EF4-FFF2-40B4-BE49-F238E27FC236}">
                <a16:creationId xmlns:a16="http://schemas.microsoft.com/office/drawing/2014/main" id="{D187002D-5A49-2178-04DC-44221771E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78832" y="1270285"/>
            <a:ext cx="472536" cy="472536"/>
          </a:xfrm>
          <a:prstGeom prst="rect">
            <a:avLst/>
          </a:prstGeom>
        </p:spPr>
      </p:pic>
      <p:pic>
        <p:nvPicPr>
          <p:cNvPr id="29" name="Graphic 28" descr="Badge with solid fill">
            <a:extLst>
              <a:ext uri="{FF2B5EF4-FFF2-40B4-BE49-F238E27FC236}">
                <a16:creationId xmlns:a16="http://schemas.microsoft.com/office/drawing/2014/main" id="{2936810C-7602-CEBA-EB70-94F319CEEB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78832" y="2718248"/>
            <a:ext cx="472536" cy="47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252DC-AC17-B4E6-44FF-A7F377352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A81D-31D2-D365-0D5C-4CB7C9681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2-Level Segmented Pencil Diagram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01DDBD-0DD4-2879-7E30-413AABF95261}"/>
              </a:ext>
            </a:extLst>
          </p:cNvPr>
          <p:cNvGrpSpPr/>
          <p:nvPr/>
        </p:nvGrpSpPr>
        <p:grpSpPr>
          <a:xfrm>
            <a:off x="1901450" y="1261735"/>
            <a:ext cx="4194258" cy="4901065"/>
            <a:chOff x="1901450" y="1382505"/>
            <a:chExt cx="4194258" cy="4901065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E29B0770-222B-D774-F4BF-3244F885D2D3}"/>
                </a:ext>
              </a:extLst>
            </p:cNvPr>
            <p:cNvSpPr/>
            <p:nvPr/>
          </p:nvSpPr>
          <p:spPr>
            <a:xfrm>
              <a:off x="1901450" y="2833240"/>
              <a:ext cx="4194258" cy="1458494"/>
            </a:xfrm>
            <a:custGeom>
              <a:avLst/>
              <a:gdLst>
                <a:gd name="csX0" fmla="*/ 0 w 3442418"/>
                <a:gd name="csY0" fmla="*/ 944502 h 1197052"/>
                <a:gd name="csX1" fmla="*/ 944388 w 3442418"/>
                <a:gd name="csY1" fmla="*/ 0 h 1197052"/>
                <a:gd name="csX2" fmla="*/ 3240798 w 3442418"/>
                <a:gd name="csY2" fmla="*/ 0 h 1197052"/>
                <a:gd name="csX3" fmla="*/ 3442419 w 3442418"/>
                <a:gd name="csY3" fmla="*/ 201644 h 1197052"/>
                <a:gd name="csX4" fmla="*/ 3442419 w 3442418"/>
                <a:gd name="csY4" fmla="*/ 201644 h 1197052"/>
                <a:gd name="csX5" fmla="*/ 3240798 w 3442418"/>
                <a:gd name="csY5" fmla="*/ 403288 h 1197052"/>
                <a:gd name="csX6" fmla="*/ 944388 w 3442418"/>
                <a:gd name="csY6" fmla="*/ 403288 h 1197052"/>
                <a:gd name="csX7" fmla="*/ 385229 w 3442418"/>
                <a:gd name="csY7" fmla="*/ 1196331 h 1197052"/>
                <a:gd name="csX8" fmla="*/ 0 w 3442418"/>
                <a:gd name="csY8" fmla="*/ 944502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18" h="1197052">
                  <a:moveTo>
                    <a:pt x="0" y="944502"/>
                  </a:moveTo>
                  <a:cubicBezTo>
                    <a:pt x="0" y="423721"/>
                    <a:pt x="423672" y="0"/>
                    <a:pt x="944388" y="0"/>
                  </a:cubicBezTo>
                  <a:lnTo>
                    <a:pt x="3240798" y="0"/>
                  </a:lnTo>
                  <a:cubicBezTo>
                    <a:pt x="3352182" y="0"/>
                    <a:pt x="3442419" y="90247"/>
                    <a:pt x="3442419" y="201644"/>
                  </a:cubicBezTo>
                  <a:lnTo>
                    <a:pt x="3442419" y="201644"/>
                  </a:lnTo>
                  <a:cubicBezTo>
                    <a:pt x="3442419" y="313043"/>
                    <a:pt x="3352182" y="403288"/>
                    <a:pt x="3240798" y="403288"/>
                  </a:cubicBezTo>
                  <a:lnTo>
                    <a:pt x="944388" y="403288"/>
                  </a:lnTo>
                  <a:cubicBezTo>
                    <a:pt x="645990" y="403288"/>
                    <a:pt x="317394" y="706113"/>
                    <a:pt x="385229" y="1196331"/>
                  </a:cubicBezTo>
                  <a:cubicBezTo>
                    <a:pt x="385229" y="1196331"/>
                    <a:pt x="11827" y="1223486"/>
                    <a:pt x="0" y="944502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CD81E333-B249-411D-199C-2C03B343A37C}"/>
                </a:ext>
              </a:extLst>
            </p:cNvPr>
            <p:cNvSpPr/>
            <p:nvPr/>
          </p:nvSpPr>
          <p:spPr>
            <a:xfrm>
              <a:off x="1901450" y="1382505"/>
              <a:ext cx="4194258" cy="1458494"/>
            </a:xfrm>
            <a:custGeom>
              <a:avLst/>
              <a:gdLst>
                <a:gd name="csX0" fmla="*/ 0 w 3442418"/>
                <a:gd name="csY0" fmla="*/ 944499 h 1197052"/>
                <a:gd name="csX1" fmla="*/ 944388 w 3442418"/>
                <a:gd name="csY1" fmla="*/ 0 h 1197052"/>
                <a:gd name="csX2" fmla="*/ 3240798 w 3442418"/>
                <a:gd name="csY2" fmla="*/ 0 h 1197052"/>
                <a:gd name="csX3" fmla="*/ 3442419 w 3442418"/>
                <a:gd name="csY3" fmla="*/ 201644 h 1197052"/>
                <a:gd name="csX4" fmla="*/ 3442419 w 3442418"/>
                <a:gd name="csY4" fmla="*/ 201644 h 1197052"/>
                <a:gd name="csX5" fmla="*/ 3240798 w 3442418"/>
                <a:gd name="csY5" fmla="*/ 403288 h 1197052"/>
                <a:gd name="csX6" fmla="*/ 944388 w 3442418"/>
                <a:gd name="csY6" fmla="*/ 403288 h 1197052"/>
                <a:gd name="csX7" fmla="*/ 385229 w 3442418"/>
                <a:gd name="csY7" fmla="*/ 1196331 h 1197052"/>
                <a:gd name="csX8" fmla="*/ 0 w 3442418"/>
                <a:gd name="csY8" fmla="*/ 944499 h 1197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42418" h="1197052">
                  <a:moveTo>
                    <a:pt x="0" y="944499"/>
                  </a:moveTo>
                  <a:cubicBezTo>
                    <a:pt x="0" y="423721"/>
                    <a:pt x="423672" y="0"/>
                    <a:pt x="944388" y="0"/>
                  </a:cubicBezTo>
                  <a:lnTo>
                    <a:pt x="3240798" y="0"/>
                  </a:lnTo>
                  <a:cubicBezTo>
                    <a:pt x="3352182" y="0"/>
                    <a:pt x="3442419" y="90245"/>
                    <a:pt x="3442419" y="201644"/>
                  </a:cubicBezTo>
                  <a:lnTo>
                    <a:pt x="3442419" y="201644"/>
                  </a:lnTo>
                  <a:cubicBezTo>
                    <a:pt x="3442419" y="313040"/>
                    <a:pt x="3352182" y="403288"/>
                    <a:pt x="3240798" y="403288"/>
                  </a:cubicBezTo>
                  <a:lnTo>
                    <a:pt x="944388" y="403288"/>
                  </a:lnTo>
                  <a:cubicBezTo>
                    <a:pt x="645990" y="403288"/>
                    <a:pt x="317394" y="706113"/>
                    <a:pt x="385229" y="1196331"/>
                  </a:cubicBezTo>
                  <a:cubicBezTo>
                    <a:pt x="385229" y="1196331"/>
                    <a:pt x="11827" y="1223486"/>
                    <a:pt x="0" y="944499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D397EC23-0E13-15AE-431C-323C251D81FF}"/>
                </a:ext>
              </a:extLst>
            </p:cNvPr>
            <p:cNvSpPr/>
            <p:nvPr/>
          </p:nvSpPr>
          <p:spPr>
            <a:xfrm>
              <a:off x="1911932" y="5506719"/>
              <a:ext cx="601688" cy="776744"/>
            </a:xfrm>
            <a:custGeom>
              <a:avLst/>
              <a:gdLst>
                <a:gd name="csX0" fmla="*/ 493744 w 493833"/>
                <a:gd name="csY0" fmla="*/ 84331 h 637509"/>
                <a:gd name="csX1" fmla="*/ 256101 w 493833"/>
                <a:gd name="csY1" fmla="*/ 631459 h 637509"/>
                <a:gd name="csX2" fmla="*/ 237643 w 493833"/>
                <a:gd name="csY2" fmla="*/ 631459 h 637509"/>
                <a:gd name="csX3" fmla="*/ 0 w 493833"/>
                <a:gd name="csY3" fmla="*/ 84331 h 637509"/>
                <a:gd name="csX4" fmla="*/ 0 w 493833"/>
                <a:gd name="csY4" fmla="*/ 0 h 637509"/>
                <a:gd name="csX5" fmla="*/ 493834 w 493833"/>
                <a:gd name="csY5" fmla="*/ 0 h 637509"/>
                <a:gd name="csX6" fmla="*/ 493834 w 493833"/>
                <a:gd name="csY6" fmla="*/ 84331 h 6375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93833" h="637509">
                  <a:moveTo>
                    <a:pt x="493744" y="84331"/>
                  </a:moveTo>
                  <a:lnTo>
                    <a:pt x="256101" y="631459"/>
                  </a:lnTo>
                  <a:cubicBezTo>
                    <a:pt x="252607" y="639526"/>
                    <a:pt x="241137" y="639526"/>
                    <a:pt x="237643" y="631459"/>
                  </a:cubicBezTo>
                  <a:lnTo>
                    <a:pt x="0" y="84331"/>
                  </a:lnTo>
                  <a:lnTo>
                    <a:pt x="0" y="0"/>
                  </a:lnTo>
                  <a:lnTo>
                    <a:pt x="493834" y="0"/>
                  </a:lnTo>
                  <a:lnTo>
                    <a:pt x="493834" y="84331"/>
                  </a:lnTo>
                  <a:close/>
                </a:path>
              </a:pathLst>
            </a:custGeom>
            <a:solidFill>
              <a:srgbClr val="FCCEA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9E49BB81-4161-A47B-713D-48DF214078F4}"/>
                </a:ext>
              </a:extLst>
            </p:cNvPr>
            <p:cNvSpPr/>
            <p:nvPr/>
          </p:nvSpPr>
          <p:spPr>
            <a:xfrm>
              <a:off x="2123849" y="6084676"/>
              <a:ext cx="177745" cy="198894"/>
            </a:xfrm>
            <a:custGeom>
              <a:avLst/>
              <a:gdLst>
                <a:gd name="csX0" fmla="*/ 82171 w 145883"/>
                <a:gd name="csY0" fmla="*/ 157193 h 163241"/>
                <a:gd name="csX1" fmla="*/ 145884 w 145883"/>
                <a:gd name="csY1" fmla="*/ 10577 h 163241"/>
                <a:gd name="csX2" fmla="*/ 72943 w 145883"/>
                <a:gd name="csY2" fmla="*/ 0 h 163241"/>
                <a:gd name="csX3" fmla="*/ 0 w 145883"/>
                <a:gd name="csY3" fmla="*/ 10577 h 163241"/>
                <a:gd name="csX4" fmla="*/ 63713 w 145883"/>
                <a:gd name="csY4" fmla="*/ 157193 h 163241"/>
                <a:gd name="csX5" fmla="*/ 82171 w 145883"/>
                <a:gd name="csY5" fmla="*/ 157193 h 163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883" h="163241">
                  <a:moveTo>
                    <a:pt x="82171" y="157193"/>
                  </a:moveTo>
                  <a:lnTo>
                    <a:pt x="145884" y="10577"/>
                  </a:lnTo>
                  <a:cubicBezTo>
                    <a:pt x="122764" y="3766"/>
                    <a:pt x="98301" y="0"/>
                    <a:pt x="72943" y="0"/>
                  </a:cubicBezTo>
                  <a:cubicBezTo>
                    <a:pt x="47583" y="0"/>
                    <a:pt x="23120" y="3766"/>
                    <a:pt x="0" y="10577"/>
                  </a:cubicBezTo>
                  <a:lnTo>
                    <a:pt x="63713" y="157193"/>
                  </a:lnTo>
                  <a:cubicBezTo>
                    <a:pt x="67207" y="165258"/>
                    <a:pt x="78677" y="165258"/>
                    <a:pt x="82171" y="157193"/>
                  </a:cubicBezTo>
                  <a:close/>
                </a:path>
              </a:pathLst>
            </a:custGeom>
            <a:solidFill>
              <a:schemeClr val="bg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003A8D3C-03AB-A2F9-C2DA-1F39C0478852}"/>
                </a:ext>
              </a:extLst>
            </p:cNvPr>
            <p:cNvSpPr/>
            <p:nvPr/>
          </p:nvSpPr>
          <p:spPr>
            <a:xfrm>
              <a:off x="1901450" y="3967864"/>
              <a:ext cx="187571" cy="1692380"/>
            </a:xfrm>
            <a:custGeom>
              <a:avLst/>
              <a:gdLst>
                <a:gd name="csX0" fmla="*/ 0 w 153947"/>
                <a:gd name="csY0" fmla="*/ 0 h 1389013"/>
                <a:gd name="csX1" fmla="*/ 0 w 153947"/>
                <a:gd name="csY1" fmla="*/ 1312029 h 1389013"/>
                <a:gd name="csX2" fmla="*/ 76973 w 153947"/>
                <a:gd name="csY2" fmla="*/ 1389013 h 1389013"/>
                <a:gd name="csX3" fmla="*/ 153948 w 153947"/>
                <a:gd name="csY3" fmla="*/ 1312029 h 1389013"/>
                <a:gd name="csX4" fmla="*/ 153948 w 153947"/>
                <a:gd name="csY4" fmla="*/ 205228 h 1389013"/>
                <a:gd name="csX5" fmla="*/ 90 w 153947"/>
                <a:gd name="csY5" fmla="*/ 90 h 1389013"/>
                <a:gd name="csX0" fmla="*/ 0 w 153948"/>
                <a:gd name="csY0" fmla="*/ 0 h 1389013"/>
                <a:gd name="csX1" fmla="*/ 0 w 153948"/>
                <a:gd name="csY1" fmla="*/ 1312029 h 1389013"/>
                <a:gd name="csX2" fmla="*/ 76973 w 153948"/>
                <a:gd name="csY2" fmla="*/ 1389013 h 1389013"/>
                <a:gd name="csX3" fmla="*/ 153948 w 153948"/>
                <a:gd name="csY3" fmla="*/ 1312029 h 1389013"/>
                <a:gd name="csX4" fmla="*/ 153948 w 153948"/>
                <a:gd name="csY4" fmla="*/ 205228 h 1389013"/>
                <a:gd name="csX5" fmla="*/ 90 w 153948"/>
                <a:gd name="csY5" fmla="*/ 90 h 1389013"/>
                <a:gd name="csX6" fmla="*/ 0 w 153948"/>
                <a:gd name="csY6" fmla="*/ 0 h 1389013"/>
                <a:gd name="csX0" fmla="*/ 0 w 153948"/>
                <a:gd name="csY0" fmla="*/ 0 h 1389013"/>
                <a:gd name="csX1" fmla="*/ 0 w 153948"/>
                <a:gd name="csY1" fmla="*/ 1312029 h 1389013"/>
                <a:gd name="csX2" fmla="*/ 76973 w 153948"/>
                <a:gd name="csY2" fmla="*/ 1389013 h 1389013"/>
                <a:gd name="csX3" fmla="*/ 153948 w 153948"/>
                <a:gd name="csY3" fmla="*/ 1312029 h 1389013"/>
                <a:gd name="csX4" fmla="*/ 153948 w 153948"/>
                <a:gd name="csY4" fmla="*/ 205228 h 1389013"/>
                <a:gd name="csX5" fmla="*/ 90 w 153948"/>
                <a:gd name="csY5" fmla="*/ 90 h 1389013"/>
                <a:gd name="csX6" fmla="*/ 0 w 153948"/>
                <a:gd name="csY6" fmla="*/ 0 h 13890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48" h="1389013">
                  <a:moveTo>
                    <a:pt x="0" y="0"/>
                  </a:moveTo>
                  <a:lnTo>
                    <a:pt x="0" y="1312029"/>
                  </a:lnTo>
                  <a:cubicBezTo>
                    <a:pt x="0" y="1354509"/>
                    <a:pt x="34408" y="1389013"/>
                    <a:pt x="76973" y="1389013"/>
                  </a:cubicBezTo>
                  <a:cubicBezTo>
                    <a:pt x="119537" y="1389013"/>
                    <a:pt x="153948" y="1354599"/>
                    <a:pt x="153948" y="1312029"/>
                  </a:cubicBezTo>
                  <a:lnTo>
                    <a:pt x="153948" y="205228"/>
                  </a:lnTo>
                  <a:cubicBezTo>
                    <a:pt x="84413" y="124420"/>
                    <a:pt x="90" y="95354"/>
                    <a:pt x="90" y="90"/>
                  </a:cubicBezTo>
                  <a:cubicBezTo>
                    <a:pt x="60" y="60"/>
                    <a:pt x="54311" y="70831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983B9132-8121-AC0A-21AE-2CF7C2B2EF93}"/>
                </a:ext>
              </a:extLst>
            </p:cNvPr>
            <p:cNvSpPr/>
            <p:nvPr/>
          </p:nvSpPr>
          <p:spPr>
            <a:xfrm>
              <a:off x="1901450" y="2515272"/>
              <a:ext cx="187461" cy="1595525"/>
            </a:xfrm>
            <a:custGeom>
              <a:avLst/>
              <a:gdLst>
                <a:gd name="csX0" fmla="*/ 153858 w 153857"/>
                <a:gd name="csY0" fmla="*/ 1309520 h 1309519"/>
                <a:gd name="csX1" fmla="*/ 153858 w 153857"/>
                <a:gd name="csY1" fmla="*/ 205138 h 1309519"/>
                <a:gd name="csX2" fmla="*/ 0 w 153857"/>
                <a:gd name="csY2" fmla="*/ 0 h 1309519"/>
                <a:gd name="csX3" fmla="*/ 0 w 153857"/>
                <a:gd name="csY3" fmla="*/ 1104381 h 1309519"/>
                <a:gd name="csX4" fmla="*/ 153858 w 153857"/>
                <a:gd name="csY4" fmla="*/ 1309520 h 1309519"/>
                <a:gd name="csX0" fmla="*/ 153858 w 153858"/>
                <a:gd name="csY0" fmla="*/ 1309520 h 1309520"/>
                <a:gd name="csX1" fmla="*/ 153858 w 153858"/>
                <a:gd name="csY1" fmla="*/ 205138 h 1309520"/>
                <a:gd name="csX2" fmla="*/ 0 w 153858"/>
                <a:gd name="csY2" fmla="*/ 0 h 1309520"/>
                <a:gd name="csX3" fmla="*/ 0 w 153858"/>
                <a:gd name="csY3" fmla="*/ 1104381 h 1309520"/>
                <a:gd name="csX4" fmla="*/ 153858 w 153858"/>
                <a:gd name="csY4" fmla="*/ 1309520 h 1309520"/>
                <a:gd name="csX0" fmla="*/ 153858 w 153858"/>
                <a:gd name="csY0" fmla="*/ 1309520 h 1309520"/>
                <a:gd name="csX1" fmla="*/ 153858 w 153858"/>
                <a:gd name="csY1" fmla="*/ 205138 h 1309520"/>
                <a:gd name="csX2" fmla="*/ 0 w 153858"/>
                <a:gd name="csY2" fmla="*/ 0 h 1309520"/>
                <a:gd name="csX3" fmla="*/ 0 w 153858"/>
                <a:gd name="csY3" fmla="*/ 1104381 h 1309520"/>
                <a:gd name="csX4" fmla="*/ 153858 w 153858"/>
                <a:gd name="csY4" fmla="*/ 1309520 h 130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58" h="1309520">
                  <a:moveTo>
                    <a:pt x="153858" y="1309520"/>
                  </a:moveTo>
                  <a:lnTo>
                    <a:pt x="153858" y="205138"/>
                  </a:lnTo>
                  <a:cubicBezTo>
                    <a:pt x="145685" y="126690"/>
                    <a:pt x="40121" y="97625"/>
                    <a:pt x="0" y="0"/>
                  </a:cubicBezTo>
                  <a:lnTo>
                    <a:pt x="0" y="1104381"/>
                  </a:lnTo>
                  <a:cubicBezTo>
                    <a:pt x="0" y="1199736"/>
                    <a:pt x="63083" y="1282993"/>
                    <a:pt x="153858" y="130952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BE96A3AB-33E7-7579-590E-954EF8107DE0}"/>
                </a:ext>
              </a:extLst>
            </p:cNvPr>
            <p:cNvSpPr/>
            <p:nvPr/>
          </p:nvSpPr>
          <p:spPr>
            <a:xfrm>
              <a:off x="2336422" y="4280264"/>
              <a:ext cx="187573" cy="1379981"/>
            </a:xfrm>
            <a:custGeom>
              <a:avLst/>
              <a:gdLst>
                <a:gd name="csX0" fmla="*/ 0 w 153949"/>
                <a:gd name="csY0" fmla="*/ 0 h 1132612"/>
                <a:gd name="csX1" fmla="*/ 0 w 153949"/>
                <a:gd name="csY1" fmla="*/ 1055629 h 1132612"/>
                <a:gd name="csX2" fmla="*/ 76975 w 153949"/>
                <a:gd name="csY2" fmla="*/ 1132613 h 1132612"/>
                <a:gd name="csX3" fmla="*/ 153950 w 153949"/>
                <a:gd name="csY3" fmla="*/ 1055629 h 1132612"/>
                <a:gd name="csX4" fmla="*/ 153950 w 153949"/>
                <a:gd name="csY4" fmla="*/ 205230 h 1132612"/>
                <a:gd name="csX5" fmla="*/ 90 w 153949"/>
                <a:gd name="csY5" fmla="*/ 90 h 1132612"/>
                <a:gd name="csX0" fmla="*/ 0 w 153950"/>
                <a:gd name="csY0" fmla="*/ 0 h 1132613"/>
                <a:gd name="csX1" fmla="*/ 0 w 153950"/>
                <a:gd name="csY1" fmla="*/ 1055629 h 1132613"/>
                <a:gd name="csX2" fmla="*/ 76975 w 153950"/>
                <a:gd name="csY2" fmla="*/ 1132613 h 1132613"/>
                <a:gd name="csX3" fmla="*/ 153950 w 153950"/>
                <a:gd name="csY3" fmla="*/ 1055629 h 1132613"/>
                <a:gd name="csX4" fmla="*/ 153950 w 153950"/>
                <a:gd name="csY4" fmla="*/ 205230 h 1132613"/>
                <a:gd name="csX5" fmla="*/ 90 w 153950"/>
                <a:gd name="csY5" fmla="*/ 90 h 1132613"/>
                <a:gd name="csX6" fmla="*/ 0 w 153950"/>
                <a:gd name="csY6" fmla="*/ 0 h 1132613"/>
                <a:gd name="csX0" fmla="*/ 0 w 153950"/>
                <a:gd name="csY0" fmla="*/ 0 h 1132613"/>
                <a:gd name="csX1" fmla="*/ 0 w 153950"/>
                <a:gd name="csY1" fmla="*/ 1055629 h 1132613"/>
                <a:gd name="csX2" fmla="*/ 76975 w 153950"/>
                <a:gd name="csY2" fmla="*/ 1132613 h 1132613"/>
                <a:gd name="csX3" fmla="*/ 153950 w 153950"/>
                <a:gd name="csY3" fmla="*/ 1055629 h 1132613"/>
                <a:gd name="csX4" fmla="*/ 153950 w 153950"/>
                <a:gd name="csY4" fmla="*/ 205230 h 1132613"/>
                <a:gd name="csX5" fmla="*/ 90 w 153950"/>
                <a:gd name="csY5" fmla="*/ 90 h 1132613"/>
                <a:gd name="csX6" fmla="*/ 0 w 153950"/>
                <a:gd name="csY6" fmla="*/ 0 h 1132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50" h="1132613">
                  <a:moveTo>
                    <a:pt x="0" y="0"/>
                  </a:moveTo>
                  <a:lnTo>
                    <a:pt x="0" y="1055629"/>
                  </a:lnTo>
                  <a:cubicBezTo>
                    <a:pt x="0" y="1098109"/>
                    <a:pt x="34411" y="1132613"/>
                    <a:pt x="76975" y="1132613"/>
                  </a:cubicBezTo>
                  <a:cubicBezTo>
                    <a:pt x="119539" y="1132613"/>
                    <a:pt x="153950" y="1098198"/>
                    <a:pt x="153950" y="1055629"/>
                  </a:cubicBezTo>
                  <a:lnTo>
                    <a:pt x="153950" y="205230"/>
                  </a:lnTo>
                  <a:cubicBezTo>
                    <a:pt x="151590" y="-19928"/>
                    <a:pt x="90865" y="26617"/>
                    <a:pt x="90" y="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4AE264F2-B1F0-1E24-1A12-C65B82A40B7D}"/>
                </a:ext>
              </a:extLst>
            </p:cNvPr>
            <p:cNvSpPr/>
            <p:nvPr/>
          </p:nvSpPr>
          <p:spPr>
            <a:xfrm>
              <a:off x="2336422" y="2824350"/>
              <a:ext cx="187464" cy="1598739"/>
            </a:xfrm>
            <a:custGeom>
              <a:avLst/>
              <a:gdLst>
                <a:gd name="csX0" fmla="*/ 0 w 153860"/>
                <a:gd name="csY0" fmla="*/ 0 h 1309521"/>
                <a:gd name="csX1" fmla="*/ 0 w 153860"/>
                <a:gd name="csY1" fmla="*/ 1104381 h 1309521"/>
                <a:gd name="csX2" fmla="*/ 153860 w 153860"/>
                <a:gd name="csY2" fmla="*/ 1309522 h 1309521"/>
                <a:gd name="csX3" fmla="*/ 153860 w 153860"/>
                <a:gd name="csY3" fmla="*/ 205140 h 1309521"/>
                <a:gd name="csX4" fmla="*/ 0 w 153860"/>
                <a:gd name="csY4" fmla="*/ 0 h 1309521"/>
                <a:gd name="csX0" fmla="*/ 0 w 153860"/>
                <a:gd name="csY0" fmla="*/ 2636 h 1312158"/>
                <a:gd name="csX1" fmla="*/ 0 w 153860"/>
                <a:gd name="csY1" fmla="*/ 1107017 h 1312158"/>
                <a:gd name="csX2" fmla="*/ 153860 w 153860"/>
                <a:gd name="csY2" fmla="*/ 1312158 h 1312158"/>
                <a:gd name="csX3" fmla="*/ 153860 w 153860"/>
                <a:gd name="csY3" fmla="*/ 207776 h 1312158"/>
                <a:gd name="csX4" fmla="*/ 0 w 153860"/>
                <a:gd name="csY4" fmla="*/ 2636 h 1312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860" h="1312158">
                  <a:moveTo>
                    <a:pt x="0" y="2636"/>
                  </a:moveTo>
                  <a:lnTo>
                    <a:pt x="0" y="1107017"/>
                  </a:lnTo>
                  <a:cubicBezTo>
                    <a:pt x="90865" y="1133547"/>
                    <a:pt x="153860" y="1216891"/>
                    <a:pt x="153860" y="1312158"/>
                  </a:cubicBezTo>
                  <a:lnTo>
                    <a:pt x="153860" y="207776"/>
                  </a:lnTo>
                  <a:cubicBezTo>
                    <a:pt x="153860" y="112420"/>
                    <a:pt x="97856" y="-20395"/>
                    <a:pt x="0" y="26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C9D740D2-A3A0-397D-6D97-E840541C287D}"/>
                </a:ext>
              </a:extLst>
            </p:cNvPr>
            <p:cNvSpPr/>
            <p:nvPr/>
          </p:nvSpPr>
          <p:spPr>
            <a:xfrm>
              <a:off x="2088912" y="4187744"/>
              <a:ext cx="247620" cy="1472392"/>
            </a:xfrm>
            <a:custGeom>
              <a:avLst/>
              <a:gdLst>
                <a:gd name="csX0" fmla="*/ 194720 w 203232"/>
                <a:gd name="csY0" fmla="*/ 48753 h 1183785"/>
                <a:gd name="csX1" fmla="*/ 8512 w 203232"/>
                <a:gd name="csY1" fmla="*/ 2510 h 1183785"/>
                <a:gd name="csX2" fmla="*/ 0 w 203232"/>
                <a:gd name="csY2" fmla="*/ 0 h 1183785"/>
                <a:gd name="csX3" fmla="*/ 0 w 203232"/>
                <a:gd name="csY3" fmla="*/ 1106801 h 1183785"/>
                <a:gd name="csX4" fmla="*/ 76975 w 203232"/>
                <a:gd name="csY4" fmla="*/ 1183785 h 1183785"/>
                <a:gd name="csX5" fmla="*/ 126260 w 203232"/>
                <a:gd name="csY5" fmla="*/ 1183785 h 1183785"/>
                <a:gd name="csX6" fmla="*/ 203233 w 203232"/>
                <a:gd name="csY6" fmla="*/ 1106801 h 1183785"/>
                <a:gd name="csX7" fmla="*/ 203233 w 203232"/>
                <a:gd name="csY7" fmla="*/ 51172 h 1183785"/>
                <a:gd name="csX8" fmla="*/ 194720 w 203232"/>
                <a:gd name="csY8" fmla="*/ 48663 h 1183785"/>
                <a:gd name="csX0" fmla="*/ 194720 w 203233"/>
                <a:gd name="csY0" fmla="*/ 48663 h 1183785"/>
                <a:gd name="csX1" fmla="*/ 8512 w 203233"/>
                <a:gd name="csY1" fmla="*/ 2510 h 1183785"/>
                <a:gd name="csX2" fmla="*/ 0 w 203233"/>
                <a:gd name="csY2" fmla="*/ 0 h 1183785"/>
                <a:gd name="csX3" fmla="*/ 0 w 203233"/>
                <a:gd name="csY3" fmla="*/ 1106801 h 1183785"/>
                <a:gd name="csX4" fmla="*/ 76975 w 203233"/>
                <a:gd name="csY4" fmla="*/ 1183785 h 1183785"/>
                <a:gd name="csX5" fmla="*/ 126260 w 203233"/>
                <a:gd name="csY5" fmla="*/ 1183785 h 1183785"/>
                <a:gd name="csX6" fmla="*/ 203233 w 203233"/>
                <a:gd name="csY6" fmla="*/ 1106801 h 1183785"/>
                <a:gd name="csX7" fmla="*/ 203233 w 203233"/>
                <a:gd name="csY7" fmla="*/ 51172 h 1183785"/>
                <a:gd name="csX8" fmla="*/ 194720 w 203233"/>
                <a:gd name="csY8" fmla="*/ 48663 h 1183785"/>
                <a:gd name="csX0" fmla="*/ 203233 w 203233"/>
                <a:gd name="csY0" fmla="*/ 94193 h 1226806"/>
                <a:gd name="csX1" fmla="*/ 8512 w 203233"/>
                <a:gd name="csY1" fmla="*/ 45531 h 1226806"/>
                <a:gd name="csX2" fmla="*/ 0 w 203233"/>
                <a:gd name="csY2" fmla="*/ 43021 h 1226806"/>
                <a:gd name="csX3" fmla="*/ 0 w 203233"/>
                <a:gd name="csY3" fmla="*/ 1149822 h 1226806"/>
                <a:gd name="csX4" fmla="*/ 76975 w 203233"/>
                <a:gd name="csY4" fmla="*/ 1226806 h 1226806"/>
                <a:gd name="csX5" fmla="*/ 126260 w 203233"/>
                <a:gd name="csY5" fmla="*/ 1226806 h 1226806"/>
                <a:gd name="csX6" fmla="*/ 203233 w 203233"/>
                <a:gd name="csY6" fmla="*/ 1149822 h 1226806"/>
                <a:gd name="csX7" fmla="*/ 203233 w 203233"/>
                <a:gd name="csY7" fmla="*/ 94193 h 1226806"/>
                <a:gd name="csX0" fmla="*/ 203233 w 203233"/>
                <a:gd name="csY0" fmla="*/ 163006 h 1295619"/>
                <a:gd name="csX1" fmla="*/ 0 w 203233"/>
                <a:gd name="csY1" fmla="*/ 111834 h 1295619"/>
                <a:gd name="csX2" fmla="*/ 0 w 203233"/>
                <a:gd name="csY2" fmla="*/ 1218635 h 1295619"/>
                <a:gd name="csX3" fmla="*/ 76975 w 203233"/>
                <a:gd name="csY3" fmla="*/ 1295619 h 1295619"/>
                <a:gd name="csX4" fmla="*/ 126260 w 203233"/>
                <a:gd name="csY4" fmla="*/ 1295619 h 1295619"/>
                <a:gd name="csX5" fmla="*/ 203233 w 203233"/>
                <a:gd name="csY5" fmla="*/ 1218635 h 1295619"/>
                <a:gd name="csX6" fmla="*/ 203233 w 203233"/>
                <a:gd name="csY6" fmla="*/ 163006 h 1295619"/>
                <a:gd name="csX0" fmla="*/ 203233 w 203233"/>
                <a:gd name="csY0" fmla="*/ 100984 h 1233597"/>
                <a:gd name="csX1" fmla="*/ 0 w 203233"/>
                <a:gd name="csY1" fmla="*/ 49812 h 1233597"/>
                <a:gd name="csX2" fmla="*/ 0 w 203233"/>
                <a:gd name="csY2" fmla="*/ 1156613 h 1233597"/>
                <a:gd name="csX3" fmla="*/ 76975 w 203233"/>
                <a:gd name="csY3" fmla="*/ 1233597 h 1233597"/>
                <a:gd name="csX4" fmla="*/ 126260 w 203233"/>
                <a:gd name="csY4" fmla="*/ 1233597 h 1233597"/>
                <a:gd name="csX5" fmla="*/ 203233 w 203233"/>
                <a:gd name="csY5" fmla="*/ 1156613 h 1233597"/>
                <a:gd name="csX6" fmla="*/ 203233 w 203233"/>
                <a:gd name="csY6" fmla="*/ 100984 h 1233597"/>
                <a:gd name="csX0" fmla="*/ 203233 w 203233"/>
                <a:gd name="csY0" fmla="*/ 75846 h 1208459"/>
                <a:gd name="csX1" fmla="*/ 0 w 203233"/>
                <a:gd name="csY1" fmla="*/ 24674 h 1208459"/>
                <a:gd name="csX2" fmla="*/ 0 w 203233"/>
                <a:gd name="csY2" fmla="*/ 1131475 h 1208459"/>
                <a:gd name="csX3" fmla="*/ 76975 w 203233"/>
                <a:gd name="csY3" fmla="*/ 1208459 h 1208459"/>
                <a:gd name="csX4" fmla="*/ 126260 w 203233"/>
                <a:gd name="csY4" fmla="*/ 1208459 h 1208459"/>
                <a:gd name="csX5" fmla="*/ 203233 w 203233"/>
                <a:gd name="csY5" fmla="*/ 1131475 h 1208459"/>
                <a:gd name="csX6" fmla="*/ 203233 w 203233"/>
                <a:gd name="csY6" fmla="*/ 75846 h 12084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3233" h="1208459">
                  <a:moveTo>
                    <a:pt x="203233" y="75846"/>
                  </a:moveTo>
                  <a:cubicBezTo>
                    <a:pt x="117440" y="-47260"/>
                    <a:pt x="99953" y="13938"/>
                    <a:pt x="0" y="24674"/>
                  </a:cubicBezTo>
                  <a:lnTo>
                    <a:pt x="0" y="1131475"/>
                  </a:lnTo>
                  <a:cubicBezTo>
                    <a:pt x="0" y="1173955"/>
                    <a:pt x="34411" y="1208459"/>
                    <a:pt x="76975" y="1208459"/>
                  </a:cubicBezTo>
                  <a:lnTo>
                    <a:pt x="126260" y="1208459"/>
                  </a:lnTo>
                  <a:cubicBezTo>
                    <a:pt x="168734" y="1208459"/>
                    <a:pt x="203233" y="1174045"/>
                    <a:pt x="203233" y="1131475"/>
                  </a:cubicBezTo>
                  <a:lnTo>
                    <a:pt x="203233" y="75846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1C64DAB7-8934-C78A-0F0A-CD87C869844F}"/>
                </a:ext>
              </a:extLst>
            </p:cNvPr>
            <p:cNvSpPr/>
            <p:nvPr/>
          </p:nvSpPr>
          <p:spPr>
            <a:xfrm>
              <a:off x="2088912" y="2716341"/>
              <a:ext cx="247620" cy="1456806"/>
            </a:xfrm>
            <a:custGeom>
              <a:avLst/>
              <a:gdLst>
                <a:gd name="csX0" fmla="*/ 8512 w 203232"/>
                <a:gd name="csY0" fmla="*/ 2510 h 1155643"/>
                <a:gd name="csX1" fmla="*/ 0 w 203232"/>
                <a:gd name="csY1" fmla="*/ 0 h 1155643"/>
                <a:gd name="csX2" fmla="*/ 0 w 203232"/>
                <a:gd name="csY2" fmla="*/ 1104381 h 1155643"/>
                <a:gd name="csX3" fmla="*/ 8512 w 203232"/>
                <a:gd name="csY3" fmla="*/ 1106891 h 1155643"/>
                <a:gd name="csX4" fmla="*/ 194720 w 203232"/>
                <a:gd name="csY4" fmla="*/ 1153136 h 1155643"/>
                <a:gd name="csX5" fmla="*/ 203233 w 203232"/>
                <a:gd name="csY5" fmla="*/ 1155644 h 1155643"/>
                <a:gd name="csX6" fmla="*/ 203233 w 203232"/>
                <a:gd name="csY6" fmla="*/ 51262 h 1155643"/>
                <a:gd name="csX7" fmla="*/ 194720 w 203232"/>
                <a:gd name="csY7" fmla="*/ 48755 h 1155643"/>
                <a:gd name="csX8" fmla="*/ 8512 w 203232"/>
                <a:gd name="csY8" fmla="*/ 2510 h 1155643"/>
                <a:gd name="csX0" fmla="*/ 8512 w 203233"/>
                <a:gd name="csY0" fmla="*/ 49003 h 1202137"/>
                <a:gd name="csX1" fmla="*/ 0 w 203233"/>
                <a:gd name="csY1" fmla="*/ 46493 h 1202137"/>
                <a:gd name="csX2" fmla="*/ 0 w 203233"/>
                <a:gd name="csY2" fmla="*/ 1150874 h 1202137"/>
                <a:gd name="csX3" fmla="*/ 8512 w 203233"/>
                <a:gd name="csY3" fmla="*/ 1153384 h 1202137"/>
                <a:gd name="csX4" fmla="*/ 194720 w 203233"/>
                <a:gd name="csY4" fmla="*/ 1199629 h 1202137"/>
                <a:gd name="csX5" fmla="*/ 203233 w 203233"/>
                <a:gd name="csY5" fmla="*/ 1202137 h 1202137"/>
                <a:gd name="csX6" fmla="*/ 203233 w 203233"/>
                <a:gd name="csY6" fmla="*/ 97755 h 1202137"/>
                <a:gd name="csX7" fmla="*/ 8512 w 203233"/>
                <a:gd name="csY7" fmla="*/ 49003 h 1202137"/>
                <a:gd name="csX0" fmla="*/ 203233 w 203233"/>
                <a:gd name="csY0" fmla="*/ 165527 h 1269909"/>
                <a:gd name="csX1" fmla="*/ 0 w 203233"/>
                <a:gd name="csY1" fmla="*/ 114265 h 1269909"/>
                <a:gd name="csX2" fmla="*/ 0 w 203233"/>
                <a:gd name="csY2" fmla="*/ 1218646 h 1269909"/>
                <a:gd name="csX3" fmla="*/ 8512 w 203233"/>
                <a:gd name="csY3" fmla="*/ 1221156 h 1269909"/>
                <a:gd name="csX4" fmla="*/ 194720 w 203233"/>
                <a:gd name="csY4" fmla="*/ 1267401 h 1269909"/>
                <a:gd name="csX5" fmla="*/ 203233 w 203233"/>
                <a:gd name="csY5" fmla="*/ 1269909 h 1269909"/>
                <a:gd name="csX6" fmla="*/ 203233 w 203233"/>
                <a:gd name="csY6" fmla="*/ 165527 h 1269909"/>
                <a:gd name="csX0" fmla="*/ 203233 w 203233"/>
                <a:gd name="csY0" fmla="*/ 109507 h 1213889"/>
                <a:gd name="csX1" fmla="*/ 0 w 203233"/>
                <a:gd name="csY1" fmla="*/ 58245 h 1213889"/>
                <a:gd name="csX2" fmla="*/ 0 w 203233"/>
                <a:gd name="csY2" fmla="*/ 1162626 h 1213889"/>
                <a:gd name="csX3" fmla="*/ 8512 w 203233"/>
                <a:gd name="csY3" fmla="*/ 1165136 h 1213889"/>
                <a:gd name="csX4" fmla="*/ 194720 w 203233"/>
                <a:gd name="csY4" fmla="*/ 1211381 h 1213889"/>
                <a:gd name="csX5" fmla="*/ 203233 w 203233"/>
                <a:gd name="csY5" fmla="*/ 1213889 h 1213889"/>
                <a:gd name="csX6" fmla="*/ 203233 w 203233"/>
                <a:gd name="csY6" fmla="*/ 109507 h 1213889"/>
                <a:gd name="csX0" fmla="*/ 203233 w 203233"/>
                <a:gd name="csY0" fmla="*/ 91285 h 1195667"/>
                <a:gd name="csX1" fmla="*/ 0 w 203233"/>
                <a:gd name="csY1" fmla="*/ 40023 h 1195667"/>
                <a:gd name="csX2" fmla="*/ 0 w 203233"/>
                <a:gd name="csY2" fmla="*/ 1144404 h 1195667"/>
                <a:gd name="csX3" fmla="*/ 8512 w 203233"/>
                <a:gd name="csY3" fmla="*/ 1146914 h 1195667"/>
                <a:gd name="csX4" fmla="*/ 194720 w 203233"/>
                <a:gd name="csY4" fmla="*/ 1193159 h 1195667"/>
                <a:gd name="csX5" fmla="*/ 203233 w 203233"/>
                <a:gd name="csY5" fmla="*/ 1195667 h 1195667"/>
                <a:gd name="csX6" fmla="*/ 203233 w 203233"/>
                <a:gd name="csY6" fmla="*/ 91285 h 11956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3233" h="1195667">
                  <a:moveTo>
                    <a:pt x="203233" y="91285"/>
                  </a:moveTo>
                  <a:cubicBezTo>
                    <a:pt x="152841" y="-56481"/>
                    <a:pt x="59832" y="13185"/>
                    <a:pt x="0" y="40023"/>
                  </a:cubicBezTo>
                  <a:lnTo>
                    <a:pt x="0" y="1144404"/>
                  </a:lnTo>
                  <a:cubicBezTo>
                    <a:pt x="2868" y="1145212"/>
                    <a:pt x="5555" y="1146199"/>
                    <a:pt x="8512" y="1146914"/>
                  </a:cubicBezTo>
                  <a:lnTo>
                    <a:pt x="194720" y="1193159"/>
                  </a:lnTo>
                  <a:cubicBezTo>
                    <a:pt x="197588" y="1193875"/>
                    <a:pt x="200367" y="1194861"/>
                    <a:pt x="203233" y="1195667"/>
                  </a:cubicBezTo>
                  <a:lnTo>
                    <a:pt x="203233" y="91285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370166F3-E1A2-FE32-AB67-EBBED6651775}"/>
                </a:ext>
              </a:extLst>
            </p:cNvPr>
            <p:cNvSpPr/>
            <p:nvPr/>
          </p:nvSpPr>
          <p:spPr>
            <a:xfrm>
              <a:off x="1901450" y="3802217"/>
              <a:ext cx="622544" cy="772429"/>
            </a:xfrm>
            <a:custGeom>
              <a:avLst/>
              <a:gdLst>
                <a:gd name="csX0" fmla="*/ 510951 w 510950"/>
                <a:gd name="csY0" fmla="*/ 633879 h 633968"/>
                <a:gd name="csX1" fmla="*/ 510951 w 510950"/>
                <a:gd name="csY1" fmla="*/ 597495 h 633968"/>
                <a:gd name="csX2" fmla="*/ 348578 w 510950"/>
                <a:gd name="csY2" fmla="*/ 389845 h 633968"/>
                <a:gd name="csX3" fmla="*/ 162370 w 510950"/>
                <a:gd name="csY3" fmla="*/ 343602 h 633968"/>
                <a:gd name="csX4" fmla="*/ 0 w 510950"/>
                <a:gd name="csY4" fmla="*/ 135954 h 633968"/>
                <a:gd name="csX5" fmla="*/ 0 w 510950"/>
                <a:gd name="csY5" fmla="*/ 0 h 633968"/>
                <a:gd name="csX6" fmla="*/ 0 w 510950"/>
                <a:gd name="csY6" fmla="*/ 48127 h 633968"/>
                <a:gd name="csX7" fmla="*/ 162370 w 510950"/>
                <a:gd name="csY7" fmla="*/ 255775 h 633968"/>
                <a:gd name="csX8" fmla="*/ 348578 w 510950"/>
                <a:gd name="csY8" fmla="*/ 302020 h 633968"/>
                <a:gd name="csX9" fmla="*/ 510951 w 510950"/>
                <a:gd name="csY9" fmla="*/ 509667 h 633968"/>
                <a:gd name="csX10" fmla="*/ 510951 w 510950"/>
                <a:gd name="csY10" fmla="*/ 633969 h 63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68">
                  <a:moveTo>
                    <a:pt x="510951" y="633879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0" y="343602"/>
                  </a:lnTo>
                  <a:cubicBezTo>
                    <a:pt x="66938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8" y="232116"/>
                    <a:pt x="162370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ED849CB7-B52C-D380-38C9-75F0B9E92011}"/>
                </a:ext>
              </a:extLst>
            </p:cNvPr>
            <p:cNvSpPr/>
            <p:nvPr/>
          </p:nvSpPr>
          <p:spPr>
            <a:xfrm>
              <a:off x="1901450" y="2349625"/>
              <a:ext cx="622544" cy="772432"/>
            </a:xfrm>
            <a:custGeom>
              <a:avLst/>
              <a:gdLst>
                <a:gd name="csX0" fmla="*/ 510951 w 510950"/>
                <a:gd name="csY0" fmla="*/ 633881 h 633970"/>
                <a:gd name="csX1" fmla="*/ 510951 w 510950"/>
                <a:gd name="csY1" fmla="*/ 597495 h 633970"/>
                <a:gd name="csX2" fmla="*/ 348578 w 510950"/>
                <a:gd name="csY2" fmla="*/ 389845 h 633970"/>
                <a:gd name="csX3" fmla="*/ 162370 w 510950"/>
                <a:gd name="csY3" fmla="*/ 343602 h 633970"/>
                <a:gd name="csX4" fmla="*/ 0 w 510950"/>
                <a:gd name="csY4" fmla="*/ 135954 h 633970"/>
                <a:gd name="csX5" fmla="*/ 0 w 510950"/>
                <a:gd name="csY5" fmla="*/ 0 h 633970"/>
                <a:gd name="csX6" fmla="*/ 0 w 510950"/>
                <a:gd name="csY6" fmla="*/ 48127 h 633970"/>
                <a:gd name="csX7" fmla="*/ 162370 w 510950"/>
                <a:gd name="csY7" fmla="*/ 255775 h 633970"/>
                <a:gd name="csX8" fmla="*/ 348578 w 510950"/>
                <a:gd name="csY8" fmla="*/ 302020 h 633970"/>
                <a:gd name="csX9" fmla="*/ 510951 w 510950"/>
                <a:gd name="csY9" fmla="*/ 509667 h 633970"/>
                <a:gd name="csX10" fmla="*/ 510951 w 510950"/>
                <a:gd name="csY10" fmla="*/ 633971 h 633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10950" h="633970">
                  <a:moveTo>
                    <a:pt x="510951" y="633881"/>
                  </a:moveTo>
                  <a:lnTo>
                    <a:pt x="510951" y="597495"/>
                  </a:lnTo>
                  <a:cubicBezTo>
                    <a:pt x="510951" y="499183"/>
                    <a:pt x="444011" y="413506"/>
                    <a:pt x="348578" y="389845"/>
                  </a:cubicBezTo>
                  <a:lnTo>
                    <a:pt x="162370" y="343602"/>
                  </a:lnTo>
                  <a:cubicBezTo>
                    <a:pt x="66938" y="319944"/>
                    <a:pt x="0" y="234267"/>
                    <a:pt x="0" y="135954"/>
                  </a:cubicBezTo>
                  <a:lnTo>
                    <a:pt x="0" y="0"/>
                  </a:lnTo>
                  <a:lnTo>
                    <a:pt x="0" y="48127"/>
                  </a:lnTo>
                  <a:cubicBezTo>
                    <a:pt x="0" y="146439"/>
                    <a:pt x="66938" y="232116"/>
                    <a:pt x="162370" y="255775"/>
                  </a:cubicBezTo>
                  <a:lnTo>
                    <a:pt x="348578" y="302020"/>
                  </a:lnTo>
                  <a:cubicBezTo>
                    <a:pt x="444011" y="325678"/>
                    <a:pt x="510951" y="411355"/>
                    <a:pt x="510951" y="509667"/>
                  </a:cubicBezTo>
                  <a:lnTo>
                    <a:pt x="510951" y="6339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6012B21-A914-3120-49E2-BA08628F3C2C}"/>
              </a:ext>
            </a:extLst>
          </p:cNvPr>
          <p:cNvGrpSpPr/>
          <p:nvPr/>
        </p:nvGrpSpPr>
        <p:grpSpPr>
          <a:xfrm>
            <a:off x="7547255" y="2783699"/>
            <a:ext cx="2926080" cy="1290153"/>
            <a:chOff x="8921977" y="2947244"/>
            <a:chExt cx="2926080" cy="1290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D1C3162-60D1-3339-B34B-69F2EF30634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CFFD0BA-E1CF-C207-AF5F-0124EF594D3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A62AF8-2E03-EA97-EB7A-1F4517112636}"/>
              </a:ext>
            </a:extLst>
          </p:cNvPr>
          <p:cNvGrpSpPr/>
          <p:nvPr/>
        </p:nvGrpSpPr>
        <p:grpSpPr>
          <a:xfrm>
            <a:off x="7547255" y="1078605"/>
            <a:ext cx="2926080" cy="1290153"/>
            <a:chOff x="8921977" y="1242150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9443447-51BF-FD91-9DF2-E0E0B64D9DE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EFA8D6-4B68-04B4-2AB9-9121FBAC54E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C34A26B-42B8-2DAF-062F-C2CD5F3529DC}"/>
              </a:ext>
            </a:extLst>
          </p:cNvPr>
          <p:cNvSpPr txBox="1"/>
          <p:nvPr/>
        </p:nvSpPr>
        <p:spPr>
          <a:xfrm>
            <a:off x="3501467" y="1273205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C7D5A3-9B2D-3DF8-23BB-C1BDA98E4050}"/>
              </a:ext>
            </a:extLst>
          </p:cNvPr>
          <p:cNvSpPr txBox="1"/>
          <p:nvPr/>
        </p:nvSpPr>
        <p:spPr>
          <a:xfrm>
            <a:off x="3501467" y="2729119"/>
            <a:ext cx="214595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pic>
        <p:nvPicPr>
          <p:cNvPr id="16" name="Graphic 15" descr="Badge 1 with solid fill">
            <a:extLst>
              <a:ext uri="{FF2B5EF4-FFF2-40B4-BE49-F238E27FC236}">
                <a16:creationId xmlns:a16="http://schemas.microsoft.com/office/drawing/2014/main" id="{7B47DEF6-0C91-69C1-3490-B37794918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78832" y="1270285"/>
            <a:ext cx="472536" cy="472536"/>
          </a:xfrm>
          <a:prstGeom prst="rect">
            <a:avLst/>
          </a:prstGeom>
        </p:spPr>
      </p:pic>
      <p:pic>
        <p:nvPicPr>
          <p:cNvPr id="29" name="Graphic 28" descr="Badge with solid fill">
            <a:extLst>
              <a:ext uri="{FF2B5EF4-FFF2-40B4-BE49-F238E27FC236}">
                <a16:creationId xmlns:a16="http://schemas.microsoft.com/office/drawing/2014/main" id="{3B728138-4B7F-F1D0-464F-E6F0D259BD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278832" y="2718248"/>
            <a:ext cx="472536" cy="47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3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232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2-Level Segmented Pencil Diagram</vt:lpstr>
      <vt:lpstr>2-Level Segmented Pencil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2-Level Segmented Pencil Diagram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2025-12-09T18:39:43Z</dcterms:modified>
  <cp:category>Charts &amp; Diagrams</cp:category>
</cp:coreProperties>
</file>