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75" r:id="rId4"/>
    <p:sldId id="378"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25" d="100"/>
          <a:sy n="125" d="100"/>
        </p:scale>
        <p:origin x="880" y="1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038894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3B0B1-3BE2-D98B-9CF7-8B36551BA9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8A950A-3BB7-EE11-57F8-FA5D2AA78B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C18568-EB43-15EA-F17D-FE53AB89B2F6}"/>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6F7CAA38-A52E-BA60-7575-F2BFD85E3BEF}"/>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7899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lstStyle/>
          <a:p>
            <a:r>
              <a:rPr lang="en-US" dirty="0"/>
              <a:t>Handshake Doodle Sticker – Slide Template</a:t>
            </a:r>
          </a:p>
        </p:txBody>
      </p:sp>
      <p:grpSp>
        <p:nvGrpSpPr>
          <p:cNvPr id="3" name="Graphique 4">
            <a:extLst>
              <a:ext uri="{FF2B5EF4-FFF2-40B4-BE49-F238E27FC236}">
                <a16:creationId xmlns:a16="http://schemas.microsoft.com/office/drawing/2014/main" id="{9C03D8B5-5ED3-546E-ED10-F2EF48EC2F36}"/>
              </a:ext>
            </a:extLst>
          </p:cNvPr>
          <p:cNvGrpSpPr/>
          <p:nvPr/>
        </p:nvGrpSpPr>
        <p:grpSpPr>
          <a:xfrm>
            <a:off x="6190593" y="1030192"/>
            <a:ext cx="4528238" cy="4797615"/>
            <a:chOff x="-38019778" y="-9993833"/>
            <a:chExt cx="4528238" cy="4797615"/>
          </a:xfrm>
        </p:grpSpPr>
        <p:sp>
          <p:nvSpPr>
            <p:cNvPr id="4" name="Forme libre 3">
              <a:extLst>
                <a:ext uri="{FF2B5EF4-FFF2-40B4-BE49-F238E27FC236}">
                  <a16:creationId xmlns:a16="http://schemas.microsoft.com/office/drawing/2014/main" id="{377A6019-F6DB-0BB2-C3F7-1D7EC062D839}"/>
                </a:ext>
              </a:extLst>
            </p:cNvPr>
            <p:cNvSpPr/>
            <p:nvPr/>
          </p:nvSpPr>
          <p:spPr>
            <a:xfrm>
              <a:off x="-38019778" y="-9993833"/>
              <a:ext cx="4528238" cy="4797615"/>
            </a:xfrm>
            <a:custGeom>
              <a:avLst/>
              <a:gdLst>
                <a:gd name="csX0" fmla="*/ 173674 w 4528238"/>
                <a:gd name="csY0" fmla="*/ 4209451 h 4797615"/>
                <a:gd name="csX1" fmla="*/ 187120 w 4528238"/>
                <a:gd name="csY1" fmla="*/ 4208953 h 4797615"/>
                <a:gd name="csX2" fmla="*/ 362750 w 4528238"/>
                <a:gd name="csY2" fmla="*/ 4208455 h 4797615"/>
                <a:gd name="csX3" fmla="*/ 493560 w 4528238"/>
                <a:gd name="csY3" fmla="*/ 4209119 h 4797615"/>
                <a:gd name="csX4" fmla="*/ 416370 w 4528238"/>
                <a:gd name="csY4" fmla="*/ 4239822 h 4797615"/>
                <a:gd name="csX5" fmla="*/ 401595 w 4528238"/>
                <a:gd name="csY5" fmla="*/ 4249946 h 4797615"/>
                <a:gd name="csX6" fmla="*/ 362750 w 4528238"/>
                <a:gd name="csY6" fmla="*/ 4254592 h 4797615"/>
                <a:gd name="csX7" fmla="*/ 162884 w 4528238"/>
                <a:gd name="csY7" fmla="*/ 4425864 h 4797615"/>
                <a:gd name="csX8" fmla="*/ 210194 w 4528238"/>
                <a:gd name="csY8" fmla="*/ 4571909 h 4797615"/>
                <a:gd name="csX9" fmla="*/ 282406 w 4528238"/>
                <a:gd name="csY9" fmla="*/ 4619540 h 4797615"/>
                <a:gd name="csX10" fmla="*/ 346150 w 4528238"/>
                <a:gd name="csY10" fmla="*/ 4714636 h 4797615"/>
                <a:gd name="csX11" fmla="*/ 528752 w 4528238"/>
                <a:gd name="csY11" fmla="*/ 4754300 h 4797615"/>
                <a:gd name="csX12" fmla="*/ 543194 w 4528238"/>
                <a:gd name="csY12" fmla="*/ 4754300 h 4797615"/>
                <a:gd name="csX13" fmla="*/ 720651 w 4528238"/>
                <a:gd name="csY13" fmla="*/ 4727083 h 4797615"/>
                <a:gd name="csX14" fmla="*/ 741899 w 4528238"/>
                <a:gd name="csY14" fmla="*/ 4713639 h 4797615"/>
                <a:gd name="csX15" fmla="*/ 766135 w 4528238"/>
                <a:gd name="csY15" fmla="*/ 4715963 h 4797615"/>
                <a:gd name="csX16" fmla="*/ 799834 w 4528238"/>
                <a:gd name="csY16" fmla="*/ 4736377 h 4797615"/>
                <a:gd name="csX17" fmla="*/ 1117230 w 4528238"/>
                <a:gd name="csY17" fmla="*/ 4766913 h 4797615"/>
                <a:gd name="csX18" fmla="*/ 1397109 w 4528238"/>
                <a:gd name="csY18" fmla="*/ 4763428 h 4797615"/>
                <a:gd name="csX19" fmla="*/ 1603118 w 4528238"/>
                <a:gd name="csY19" fmla="*/ 4738866 h 4797615"/>
                <a:gd name="csX20" fmla="*/ 1796676 w 4528238"/>
                <a:gd name="csY20" fmla="*/ 4717457 h 4797615"/>
                <a:gd name="csX21" fmla="*/ 1800660 w 4528238"/>
                <a:gd name="csY21" fmla="*/ 4717457 h 4797615"/>
                <a:gd name="csX22" fmla="*/ 2158560 w 4528238"/>
                <a:gd name="csY22" fmla="*/ 4735049 h 4797615"/>
                <a:gd name="csX23" fmla="*/ 2547171 w 4528238"/>
                <a:gd name="csY23" fmla="*/ 4753470 h 4797615"/>
                <a:gd name="csX24" fmla="*/ 2630504 w 4528238"/>
                <a:gd name="csY24" fmla="*/ 4743679 h 4797615"/>
                <a:gd name="csX25" fmla="*/ 2705039 w 4528238"/>
                <a:gd name="csY25" fmla="*/ 4765918 h 4797615"/>
                <a:gd name="csX26" fmla="*/ 2778744 w 4528238"/>
                <a:gd name="csY26" fmla="*/ 4768241 h 4797615"/>
                <a:gd name="csX27" fmla="*/ 2847137 w 4528238"/>
                <a:gd name="csY27" fmla="*/ 4791641 h 4797615"/>
                <a:gd name="csX28" fmla="*/ 2923830 w 4528238"/>
                <a:gd name="csY28" fmla="*/ 4797616 h 4797615"/>
                <a:gd name="csX29" fmla="*/ 3095974 w 4528238"/>
                <a:gd name="csY29" fmla="*/ 4781518 h 4797615"/>
                <a:gd name="csX30" fmla="*/ 3235250 w 4528238"/>
                <a:gd name="csY30" fmla="*/ 4767079 h 4797615"/>
                <a:gd name="csX31" fmla="*/ 3299326 w 4528238"/>
                <a:gd name="csY31" fmla="*/ 4786994 h 4797615"/>
                <a:gd name="csX32" fmla="*/ 3767950 w 4528238"/>
                <a:gd name="csY32" fmla="*/ 4765918 h 4797615"/>
                <a:gd name="csX33" fmla="*/ 3859583 w 4528238"/>
                <a:gd name="csY33" fmla="*/ 4736708 h 4797615"/>
                <a:gd name="csX34" fmla="*/ 3907723 w 4528238"/>
                <a:gd name="csY34" fmla="*/ 4748657 h 4797615"/>
                <a:gd name="csX35" fmla="*/ 3983089 w 4528238"/>
                <a:gd name="csY35" fmla="*/ 4753636 h 4797615"/>
                <a:gd name="csX36" fmla="*/ 4065425 w 4528238"/>
                <a:gd name="csY36" fmla="*/ 4749487 h 4797615"/>
                <a:gd name="csX37" fmla="*/ 4272597 w 4528238"/>
                <a:gd name="csY37" fmla="*/ 4644434 h 4797615"/>
                <a:gd name="csX38" fmla="*/ 4293347 w 4528238"/>
                <a:gd name="csY38" fmla="*/ 4556309 h 4797615"/>
                <a:gd name="csX39" fmla="*/ 4323061 w 4528238"/>
                <a:gd name="csY39" fmla="*/ 4392340 h 4797615"/>
                <a:gd name="csX40" fmla="*/ 4318081 w 4528238"/>
                <a:gd name="csY40" fmla="*/ 4376573 h 4797615"/>
                <a:gd name="csX41" fmla="*/ 4153738 w 4528238"/>
                <a:gd name="csY41" fmla="*/ 4260733 h 4797615"/>
                <a:gd name="csX42" fmla="*/ 4163865 w 4528238"/>
                <a:gd name="csY42" fmla="*/ 4248618 h 4797615"/>
                <a:gd name="csX43" fmla="*/ 4163865 w 4528238"/>
                <a:gd name="csY43" fmla="*/ 4248618 h 4797615"/>
                <a:gd name="csX44" fmla="*/ 4178805 w 4528238"/>
                <a:gd name="csY44" fmla="*/ 4225715 h 4797615"/>
                <a:gd name="csX45" fmla="*/ 4193081 w 4528238"/>
                <a:gd name="csY45" fmla="*/ 4225715 h 4797615"/>
                <a:gd name="csX46" fmla="*/ 4503671 w 4528238"/>
                <a:gd name="csY46" fmla="*/ 4135267 h 4797615"/>
                <a:gd name="csX47" fmla="*/ 4528239 w 4528238"/>
                <a:gd name="csY47" fmla="*/ 4048303 h 4797615"/>
                <a:gd name="csX48" fmla="*/ 4528239 w 4528238"/>
                <a:gd name="csY48" fmla="*/ 4023077 h 4797615"/>
                <a:gd name="csX49" fmla="*/ 4503671 w 4528238"/>
                <a:gd name="csY49" fmla="*/ 3936279 h 4797615"/>
                <a:gd name="csX50" fmla="*/ 4319574 w 4528238"/>
                <a:gd name="csY50" fmla="*/ 3843009 h 4797615"/>
                <a:gd name="csX51" fmla="*/ 3922332 w 4528238"/>
                <a:gd name="csY51" fmla="*/ 3838529 h 4797615"/>
                <a:gd name="csX52" fmla="*/ 3752179 w 4528238"/>
                <a:gd name="csY52" fmla="*/ 3842180 h 4797615"/>
                <a:gd name="csX53" fmla="*/ 3734252 w 4528238"/>
                <a:gd name="csY53" fmla="*/ 3843176 h 4797615"/>
                <a:gd name="csX54" fmla="*/ 3708521 w 4528238"/>
                <a:gd name="csY54" fmla="*/ 3671738 h 4797615"/>
                <a:gd name="csX55" fmla="*/ 3705367 w 4528238"/>
                <a:gd name="csY55" fmla="*/ 3647508 h 4797615"/>
                <a:gd name="csX56" fmla="*/ 3679305 w 4528238"/>
                <a:gd name="csY56" fmla="*/ 3433584 h 4797615"/>
                <a:gd name="csX57" fmla="*/ 3778907 w 4528238"/>
                <a:gd name="csY57" fmla="*/ 3379979 h 4797615"/>
                <a:gd name="csX58" fmla="*/ 3852943 w 4528238"/>
                <a:gd name="csY58" fmla="*/ 3235427 h 4797615"/>
                <a:gd name="csX59" fmla="*/ 3995373 w 4528238"/>
                <a:gd name="csY59" fmla="*/ 3049883 h 4797615"/>
                <a:gd name="csX60" fmla="*/ 3875685 w 4528238"/>
                <a:gd name="csY60" fmla="*/ 2302064 h 4797615"/>
                <a:gd name="csX61" fmla="*/ 3860912 w 4528238"/>
                <a:gd name="csY61" fmla="*/ 2233522 h 4797615"/>
                <a:gd name="csX62" fmla="*/ 3563269 w 4528238"/>
                <a:gd name="csY62" fmla="*/ 1479396 h 4797615"/>
                <a:gd name="csX63" fmla="*/ 3502014 w 4528238"/>
                <a:gd name="csY63" fmla="*/ 1419153 h 4797615"/>
                <a:gd name="csX64" fmla="*/ 3504505 w 4528238"/>
                <a:gd name="csY64" fmla="*/ 1378824 h 4797615"/>
                <a:gd name="csX65" fmla="*/ 3658720 w 4528238"/>
                <a:gd name="csY65" fmla="*/ 1307129 h 4797615"/>
                <a:gd name="csX66" fmla="*/ 3748029 w 4528238"/>
                <a:gd name="csY66" fmla="*/ 1097355 h 4797615"/>
                <a:gd name="csX67" fmla="*/ 3796834 w 4528238"/>
                <a:gd name="csY67" fmla="*/ 1032962 h 4797615"/>
                <a:gd name="csX68" fmla="*/ 3949556 w 4528238"/>
                <a:gd name="csY68" fmla="*/ 651584 h 4797615"/>
                <a:gd name="csX69" fmla="*/ 3827545 w 4528238"/>
                <a:gd name="csY69" fmla="*/ 442805 h 4797615"/>
                <a:gd name="csX70" fmla="*/ 3748196 w 4528238"/>
                <a:gd name="csY70" fmla="*/ 313688 h 4797615"/>
                <a:gd name="csX71" fmla="*/ 3669345 w 4528238"/>
                <a:gd name="csY71" fmla="*/ 285475 h 4797615"/>
                <a:gd name="csX72" fmla="*/ 3603442 w 4528238"/>
                <a:gd name="csY72" fmla="*/ 246640 h 4797615"/>
                <a:gd name="csX73" fmla="*/ 3460846 w 4528238"/>
                <a:gd name="csY73" fmla="*/ 255934 h 4797615"/>
                <a:gd name="csX74" fmla="*/ 3446072 w 4528238"/>
                <a:gd name="csY74" fmla="*/ 240167 h 4797615"/>
                <a:gd name="csX75" fmla="*/ 3395109 w 4528238"/>
                <a:gd name="csY75" fmla="*/ 161170 h 4797615"/>
                <a:gd name="csX76" fmla="*/ 3330203 w 4528238"/>
                <a:gd name="csY76" fmla="*/ 81011 h 4797615"/>
                <a:gd name="csX77" fmla="*/ 3044015 w 4528238"/>
                <a:gd name="csY77" fmla="*/ 17448 h 4797615"/>
                <a:gd name="csX78" fmla="*/ 2834355 w 4528238"/>
                <a:gd name="csY78" fmla="*/ 327463 h 4797615"/>
                <a:gd name="csX79" fmla="*/ 2837675 w 4528238"/>
                <a:gd name="csY79" fmla="*/ 417413 h 4797615"/>
                <a:gd name="csX80" fmla="*/ 2784056 w 4528238"/>
                <a:gd name="csY80" fmla="*/ 476661 h 4797615"/>
                <a:gd name="csX81" fmla="*/ 2744216 w 4528238"/>
                <a:gd name="csY81" fmla="*/ 541552 h 4797615"/>
                <a:gd name="csX82" fmla="*/ 2734255 w 4528238"/>
                <a:gd name="csY82" fmla="*/ 559642 h 4797615"/>
                <a:gd name="csX83" fmla="*/ 2660550 w 4528238"/>
                <a:gd name="csY83" fmla="*/ 636482 h 4797615"/>
                <a:gd name="csX84" fmla="*/ 2476454 w 4528238"/>
                <a:gd name="csY84" fmla="*/ 870155 h 4797615"/>
                <a:gd name="csX85" fmla="*/ 2532729 w 4528238"/>
                <a:gd name="csY85" fmla="*/ 1079265 h 4797615"/>
                <a:gd name="csX86" fmla="*/ 2499860 w 4528238"/>
                <a:gd name="csY86" fmla="*/ 1425127 h 4797615"/>
                <a:gd name="csX87" fmla="*/ 2792356 w 4528238"/>
                <a:gd name="csY87" fmla="*/ 1615816 h 4797615"/>
                <a:gd name="csX88" fmla="*/ 2725291 w 4528238"/>
                <a:gd name="csY88" fmla="*/ 1863264 h 4797615"/>
                <a:gd name="csX89" fmla="*/ 2713505 w 4528238"/>
                <a:gd name="csY89" fmla="*/ 1984581 h 4797615"/>
                <a:gd name="csX90" fmla="*/ 2674495 w 4528238"/>
                <a:gd name="csY90" fmla="*/ 2079842 h 4797615"/>
                <a:gd name="csX91" fmla="*/ 2489237 w 4528238"/>
                <a:gd name="csY91" fmla="*/ 2195185 h 4797615"/>
                <a:gd name="csX92" fmla="*/ 2437278 w 4528238"/>
                <a:gd name="csY92" fmla="*/ 2213441 h 4797615"/>
                <a:gd name="csX93" fmla="*/ 2329543 w 4528238"/>
                <a:gd name="csY93" fmla="*/ 2252276 h 4797615"/>
                <a:gd name="csX94" fmla="*/ 2326057 w 4528238"/>
                <a:gd name="csY94" fmla="*/ 2251446 h 4797615"/>
                <a:gd name="csX95" fmla="*/ 2226622 w 4528238"/>
                <a:gd name="csY95" fmla="*/ 2249952 h 4797615"/>
                <a:gd name="csX96" fmla="*/ 2154576 w 4528238"/>
                <a:gd name="csY96" fmla="*/ 2244808 h 4797615"/>
                <a:gd name="csX97" fmla="*/ 2023435 w 4528238"/>
                <a:gd name="csY97" fmla="*/ 2287459 h 4797615"/>
                <a:gd name="csX98" fmla="*/ 2017624 w 4528238"/>
                <a:gd name="csY98" fmla="*/ 2285966 h 4797615"/>
                <a:gd name="csX99" fmla="*/ 1822904 w 4528238"/>
                <a:gd name="csY99" fmla="*/ 2234850 h 4797615"/>
                <a:gd name="csX100" fmla="*/ 1820912 w 4528238"/>
                <a:gd name="csY100" fmla="*/ 2197011 h 4797615"/>
                <a:gd name="csX101" fmla="*/ 1699233 w 4528238"/>
                <a:gd name="csY101" fmla="*/ 1571173 h 4797615"/>
                <a:gd name="csX102" fmla="*/ 1718323 w 4528238"/>
                <a:gd name="csY102" fmla="*/ 1563372 h 4797615"/>
                <a:gd name="csX103" fmla="*/ 1945911 w 4528238"/>
                <a:gd name="csY103" fmla="*/ 1393429 h 4797615"/>
                <a:gd name="csX104" fmla="*/ 1964172 w 4528238"/>
                <a:gd name="csY104" fmla="*/ 1094533 h 4797615"/>
                <a:gd name="csX105" fmla="*/ 2025925 w 4528238"/>
                <a:gd name="csY105" fmla="*/ 1001429 h 4797615"/>
                <a:gd name="csX106" fmla="*/ 1948070 w 4528238"/>
                <a:gd name="csY106" fmla="*/ 740373 h 4797615"/>
                <a:gd name="csX107" fmla="*/ 1849631 w 4528238"/>
                <a:gd name="csY107" fmla="*/ 660712 h 4797615"/>
                <a:gd name="csX108" fmla="*/ 1838176 w 4528238"/>
                <a:gd name="csY108" fmla="*/ 630507 h 4797615"/>
                <a:gd name="csX109" fmla="*/ 1792858 w 4528238"/>
                <a:gd name="csY109" fmla="*/ 525620 h 4797615"/>
                <a:gd name="csX110" fmla="*/ 1775759 w 4528238"/>
                <a:gd name="csY110" fmla="*/ 499896 h 4797615"/>
                <a:gd name="csX111" fmla="*/ 1744220 w 4528238"/>
                <a:gd name="csY111" fmla="*/ 200005 h 4797615"/>
                <a:gd name="csX112" fmla="*/ 1570084 w 4528238"/>
                <a:gd name="csY112" fmla="*/ 129969 h 4797615"/>
                <a:gd name="csX113" fmla="*/ 1524764 w 4528238"/>
                <a:gd name="csY113" fmla="*/ 107897 h 4797615"/>
                <a:gd name="csX114" fmla="*/ 1445582 w 4528238"/>
                <a:gd name="csY114" fmla="*/ 99931 h 4797615"/>
                <a:gd name="csX115" fmla="*/ 1239407 w 4528238"/>
                <a:gd name="csY115" fmla="*/ 110220 h 4797615"/>
                <a:gd name="csX116" fmla="*/ 1100131 w 4528238"/>
                <a:gd name="csY116" fmla="*/ 232533 h 4797615"/>
                <a:gd name="csX117" fmla="*/ 1086354 w 4528238"/>
                <a:gd name="csY117" fmla="*/ 251121 h 4797615"/>
                <a:gd name="csX118" fmla="*/ 1032900 w 4528238"/>
                <a:gd name="csY118" fmla="*/ 280828 h 4797615"/>
                <a:gd name="csX119" fmla="*/ 938778 w 4528238"/>
                <a:gd name="csY119" fmla="*/ 334267 h 4797615"/>
                <a:gd name="csX120" fmla="*/ 754017 w 4528238"/>
                <a:gd name="csY120" fmla="*/ 994127 h 4797615"/>
                <a:gd name="csX121" fmla="*/ 783566 w 4528238"/>
                <a:gd name="csY121" fmla="*/ 1039766 h 4797615"/>
                <a:gd name="csX122" fmla="*/ 831042 w 4528238"/>
                <a:gd name="csY122" fmla="*/ 1217842 h 4797615"/>
                <a:gd name="csX123" fmla="*/ 966002 w 4528238"/>
                <a:gd name="csY123" fmla="*/ 1312274 h 4797615"/>
                <a:gd name="csX124" fmla="*/ 970318 w 4528238"/>
                <a:gd name="csY124" fmla="*/ 1406042 h 4797615"/>
                <a:gd name="csX125" fmla="*/ 923173 w 4528238"/>
                <a:gd name="csY125" fmla="*/ 1466119 h 4797615"/>
                <a:gd name="csX126" fmla="*/ 663380 w 4528238"/>
                <a:gd name="csY126" fmla="*/ 2280489 h 4797615"/>
                <a:gd name="csX127" fmla="*/ 655246 w 4528238"/>
                <a:gd name="csY127" fmla="*/ 2323971 h 4797615"/>
                <a:gd name="csX128" fmla="*/ 643958 w 4528238"/>
                <a:gd name="csY128" fmla="*/ 2381891 h 4797615"/>
                <a:gd name="csX129" fmla="*/ 561953 w 4528238"/>
                <a:gd name="csY129" fmla="*/ 3005903 h 4797615"/>
                <a:gd name="csX130" fmla="*/ 562451 w 4528238"/>
                <a:gd name="csY130" fmla="*/ 3008559 h 4797615"/>
                <a:gd name="csX131" fmla="*/ 675830 w 4528238"/>
                <a:gd name="csY131" fmla="*/ 3160247 h 4797615"/>
                <a:gd name="csX132" fmla="*/ 769954 w 4528238"/>
                <a:gd name="csY132" fmla="*/ 3181656 h 4797615"/>
                <a:gd name="csX133" fmla="*/ 771281 w 4528238"/>
                <a:gd name="csY133" fmla="*/ 3249368 h 4797615"/>
                <a:gd name="csX134" fmla="*/ 772112 w 4528238"/>
                <a:gd name="csY134" fmla="*/ 3296999 h 4797615"/>
                <a:gd name="csX135" fmla="*/ 713180 w 4528238"/>
                <a:gd name="csY135" fmla="*/ 3819941 h 4797615"/>
                <a:gd name="csX136" fmla="*/ 186955 w 4528238"/>
                <a:gd name="csY136" fmla="*/ 3834213 h 4797615"/>
                <a:gd name="csX137" fmla="*/ 16968 w 4528238"/>
                <a:gd name="csY137" fmla="*/ 3946237 h 4797615"/>
                <a:gd name="csX138" fmla="*/ 33403 w 4528238"/>
                <a:gd name="csY138" fmla="*/ 4132943 h 4797615"/>
                <a:gd name="csX139" fmla="*/ 173509 w 4528238"/>
                <a:gd name="csY139" fmla="*/ 4210281 h 47976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Lst>
              <a:rect l="l" t="t" r="r" b="b"/>
              <a:pathLst>
                <a:path w="4528238" h="4797615">
                  <a:moveTo>
                    <a:pt x="173674" y="4209451"/>
                  </a:moveTo>
                  <a:cubicBezTo>
                    <a:pt x="178156" y="4209451"/>
                    <a:pt x="182638" y="4209285"/>
                    <a:pt x="187120" y="4208953"/>
                  </a:cubicBezTo>
                  <a:cubicBezTo>
                    <a:pt x="205878" y="4207625"/>
                    <a:pt x="292864" y="4208123"/>
                    <a:pt x="362750" y="4208455"/>
                  </a:cubicBezTo>
                  <a:cubicBezTo>
                    <a:pt x="411389" y="4208787"/>
                    <a:pt x="454716" y="4208953"/>
                    <a:pt x="493560" y="4209119"/>
                  </a:cubicBezTo>
                  <a:cubicBezTo>
                    <a:pt x="466502" y="4215425"/>
                    <a:pt x="440439" y="4225051"/>
                    <a:pt x="416370" y="4239822"/>
                  </a:cubicBezTo>
                  <a:cubicBezTo>
                    <a:pt x="411223" y="4242975"/>
                    <a:pt x="406409" y="4246460"/>
                    <a:pt x="401595" y="4249946"/>
                  </a:cubicBezTo>
                  <a:cubicBezTo>
                    <a:pt x="388813" y="4251107"/>
                    <a:pt x="375699" y="4252601"/>
                    <a:pt x="362750" y="4254592"/>
                  </a:cubicBezTo>
                  <a:cubicBezTo>
                    <a:pt x="202724" y="4278490"/>
                    <a:pt x="168860" y="4372092"/>
                    <a:pt x="162884" y="4425864"/>
                  </a:cubicBezTo>
                  <a:cubicBezTo>
                    <a:pt x="156908" y="4479967"/>
                    <a:pt x="174172" y="4533075"/>
                    <a:pt x="210194" y="4571909"/>
                  </a:cubicBezTo>
                  <a:cubicBezTo>
                    <a:pt x="232605" y="4596139"/>
                    <a:pt x="258003" y="4610744"/>
                    <a:pt x="282406" y="4619540"/>
                  </a:cubicBezTo>
                  <a:cubicBezTo>
                    <a:pt x="293362" y="4656881"/>
                    <a:pt x="314942" y="4690903"/>
                    <a:pt x="346150" y="4714636"/>
                  </a:cubicBezTo>
                  <a:cubicBezTo>
                    <a:pt x="390141" y="4747828"/>
                    <a:pt x="437285" y="4754300"/>
                    <a:pt x="528752" y="4754300"/>
                  </a:cubicBezTo>
                  <a:cubicBezTo>
                    <a:pt x="533401" y="4754300"/>
                    <a:pt x="538215" y="4754300"/>
                    <a:pt x="543194" y="4754300"/>
                  </a:cubicBezTo>
                  <a:cubicBezTo>
                    <a:pt x="652424" y="4753636"/>
                    <a:pt x="687450" y="4745006"/>
                    <a:pt x="720651" y="4727083"/>
                  </a:cubicBezTo>
                  <a:cubicBezTo>
                    <a:pt x="728121" y="4723099"/>
                    <a:pt x="735093" y="4718452"/>
                    <a:pt x="741899" y="4713639"/>
                  </a:cubicBezTo>
                  <a:cubicBezTo>
                    <a:pt x="750531" y="4714801"/>
                    <a:pt x="758666" y="4715465"/>
                    <a:pt x="766135" y="4715963"/>
                  </a:cubicBezTo>
                  <a:cubicBezTo>
                    <a:pt x="777755" y="4724759"/>
                    <a:pt x="789376" y="4731397"/>
                    <a:pt x="799834" y="4736377"/>
                  </a:cubicBezTo>
                  <a:cubicBezTo>
                    <a:pt x="836852" y="4753802"/>
                    <a:pt x="878851" y="4765420"/>
                    <a:pt x="1117230" y="4766913"/>
                  </a:cubicBezTo>
                  <a:cubicBezTo>
                    <a:pt x="1234759" y="4767577"/>
                    <a:pt x="1357434" y="4765254"/>
                    <a:pt x="1397109" y="4763428"/>
                  </a:cubicBezTo>
                  <a:cubicBezTo>
                    <a:pt x="1466332" y="4760109"/>
                    <a:pt x="1535886" y="4749321"/>
                    <a:pt x="1603118" y="4738866"/>
                  </a:cubicBezTo>
                  <a:cubicBezTo>
                    <a:pt x="1674000" y="4727912"/>
                    <a:pt x="1741066" y="4717457"/>
                    <a:pt x="1796676" y="4717457"/>
                  </a:cubicBezTo>
                  <a:cubicBezTo>
                    <a:pt x="1798004" y="4717457"/>
                    <a:pt x="1799332" y="4717457"/>
                    <a:pt x="1800660" y="4717457"/>
                  </a:cubicBezTo>
                  <a:cubicBezTo>
                    <a:pt x="1917691" y="4718452"/>
                    <a:pt x="2034723" y="4726584"/>
                    <a:pt x="2158560" y="4735049"/>
                  </a:cubicBezTo>
                  <a:cubicBezTo>
                    <a:pt x="2285220" y="4743679"/>
                    <a:pt x="2416196" y="4752640"/>
                    <a:pt x="2547171" y="4753470"/>
                  </a:cubicBezTo>
                  <a:cubicBezTo>
                    <a:pt x="2573399" y="4753470"/>
                    <a:pt x="2601453" y="4748824"/>
                    <a:pt x="2630504" y="4743679"/>
                  </a:cubicBezTo>
                  <a:cubicBezTo>
                    <a:pt x="2655073" y="4753636"/>
                    <a:pt x="2679641" y="4761934"/>
                    <a:pt x="2705039" y="4765918"/>
                  </a:cubicBezTo>
                  <a:cubicBezTo>
                    <a:pt x="2731932" y="4770067"/>
                    <a:pt x="2757329" y="4769403"/>
                    <a:pt x="2778744" y="4768241"/>
                  </a:cubicBezTo>
                  <a:cubicBezTo>
                    <a:pt x="2796838" y="4778032"/>
                    <a:pt x="2819414" y="4786828"/>
                    <a:pt x="2847137" y="4791641"/>
                  </a:cubicBezTo>
                  <a:cubicBezTo>
                    <a:pt x="2872037" y="4795956"/>
                    <a:pt x="2897768" y="4797616"/>
                    <a:pt x="2923830" y="4797616"/>
                  </a:cubicBezTo>
                  <a:cubicBezTo>
                    <a:pt x="2980270" y="4797616"/>
                    <a:pt x="3038869" y="4789484"/>
                    <a:pt x="3095974" y="4781518"/>
                  </a:cubicBezTo>
                  <a:cubicBezTo>
                    <a:pt x="3144114" y="4774879"/>
                    <a:pt x="3193583" y="4768075"/>
                    <a:pt x="3235250" y="4767079"/>
                  </a:cubicBezTo>
                  <a:cubicBezTo>
                    <a:pt x="3252348" y="4775543"/>
                    <a:pt x="3273762" y="4783177"/>
                    <a:pt x="3299326" y="4786994"/>
                  </a:cubicBezTo>
                  <a:cubicBezTo>
                    <a:pt x="3355269" y="4795292"/>
                    <a:pt x="3764962" y="4766249"/>
                    <a:pt x="3767950" y="4765918"/>
                  </a:cubicBezTo>
                  <a:cubicBezTo>
                    <a:pt x="3794178" y="4761769"/>
                    <a:pt x="3827213" y="4753470"/>
                    <a:pt x="3859583" y="4736708"/>
                  </a:cubicBezTo>
                  <a:cubicBezTo>
                    <a:pt x="3874025" y="4741853"/>
                    <a:pt x="3889962" y="4746002"/>
                    <a:pt x="3907723" y="4748657"/>
                  </a:cubicBezTo>
                  <a:cubicBezTo>
                    <a:pt x="3931960" y="4752309"/>
                    <a:pt x="3958355" y="4753636"/>
                    <a:pt x="3983089" y="4753636"/>
                  </a:cubicBezTo>
                  <a:cubicBezTo>
                    <a:pt x="4017949" y="4753636"/>
                    <a:pt x="4049157" y="4751147"/>
                    <a:pt x="4065425" y="4749487"/>
                  </a:cubicBezTo>
                  <a:cubicBezTo>
                    <a:pt x="4125353" y="4743679"/>
                    <a:pt x="4225452" y="4733887"/>
                    <a:pt x="4272597" y="4644434"/>
                  </a:cubicBezTo>
                  <a:cubicBezTo>
                    <a:pt x="4286209" y="4618544"/>
                    <a:pt x="4293347" y="4587675"/>
                    <a:pt x="4293347" y="4556309"/>
                  </a:cubicBezTo>
                  <a:cubicBezTo>
                    <a:pt x="4326713" y="4510504"/>
                    <a:pt x="4338499" y="4450426"/>
                    <a:pt x="4323061" y="4392340"/>
                  </a:cubicBezTo>
                  <a:cubicBezTo>
                    <a:pt x="4321732" y="4387029"/>
                    <a:pt x="4319907" y="4381718"/>
                    <a:pt x="4318081" y="4376573"/>
                  </a:cubicBezTo>
                  <a:cubicBezTo>
                    <a:pt x="4288367" y="4296912"/>
                    <a:pt x="4226447" y="4268035"/>
                    <a:pt x="4153738" y="4260733"/>
                  </a:cubicBezTo>
                  <a:cubicBezTo>
                    <a:pt x="4157225" y="4256916"/>
                    <a:pt x="4160545" y="4252933"/>
                    <a:pt x="4163865" y="4248618"/>
                  </a:cubicBezTo>
                  <a:lnTo>
                    <a:pt x="4163865" y="4248618"/>
                  </a:lnTo>
                  <a:cubicBezTo>
                    <a:pt x="4169509" y="4241149"/>
                    <a:pt x="4174489" y="4233515"/>
                    <a:pt x="4178805" y="4225715"/>
                  </a:cubicBezTo>
                  <a:cubicBezTo>
                    <a:pt x="4183619" y="4225715"/>
                    <a:pt x="4188267" y="4225715"/>
                    <a:pt x="4193081" y="4225715"/>
                  </a:cubicBezTo>
                  <a:cubicBezTo>
                    <a:pt x="4363731" y="4224221"/>
                    <a:pt x="4449388" y="4223557"/>
                    <a:pt x="4503671" y="4135267"/>
                  </a:cubicBezTo>
                  <a:cubicBezTo>
                    <a:pt x="4519773" y="4109044"/>
                    <a:pt x="4528239" y="4079006"/>
                    <a:pt x="4528239" y="4048303"/>
                  </a:cubicBezTo>
                  <a:lnTo>
                    <a:pt x="4528239" y="4023077"/>
                  </a:lnTo>
                  <a:cubicBezTo>
                    <a:pt x="4528239" y="3992374"/>
                    <a:pt x="4519773" y="3962335"/>
                    <a:pt x="4503671" y="3936279"/>
                  </a:cubicBezTo>
                  <a:cubicBezTo>
                    <a:pt x="4455530" y="3857780"/>
                    <a:pt x="4367052" y="3848154"/>
                    <a:pt x="4319574" y="3843009"/>
                  </a:cubicBezTo>
                  <a:cubicBezTo>
                    <a:pt x="4200551" y="3830064"/>
                    <a:pt x="4059117" y="3834380"/>
                    <a:pt x="3922332" y="3838529"/>
                  </a:cubicBezTo>
                  <a:cubicBezTo>
                    <a:pt x="3861243" y="3840354"/>
                    <a:pt x="3803475" y="3842180"/>
                    <a:pt x="3752179" y="3842180"/>
                  </a:cubicBezTo>
                  <a:cubicBezTo>
                    <a:pt x="3746204" y="3842180"/>
                    <a:pt x="3740228" y="3842512"/>
                    <a:pt x="3734252" y="3843176"/>
                  </a:cubicBezTo>
                  <a:cubicBezTo>
                    <a:pt x="3724624" y="3785587"/>
                    <a:pt x="3715660" y="3727999"/>
                    <a:pt x="3708521" y="3671738"/>
                  </a:cubicBezTo>
                  <a:lnTo>
                    <a:pt x="3705367" y="3647508"/>
                  </a:lnTo>
                  <a:cubicBezTo>
                    <a:pt x="3692419" y="3548927"/>
                    <a:pt x="3684285" y="3480717"/>
                    <a:pt x="3679305" y="3433584"/>
                  </a:cubicBezTo>
                  <a:cubicBezTo>
                    <a:pt x="3726782" y="3422299"/>
                    <a:pt x="3761310" y="3396077"/>
                    <a:pt x="3778907" y="3379979"/>
                  </a:cubicBezTo>
                  <a:cubicBezTo>
                    <a:pt x="3823063" y="3339485"/>
                    <a:pt x="3843314" y="3286045"/>
                    <a:pt x="3852943" y="3235427"/>
                  </a:cubicBezTo>
                  <a:cubicBezTo>
                    <a:pt x="3962006" y="3191613"/>
                    <a:pt x="3989397" y="3105148"/>
                    <a:pt x="3995373" y="3049883"/>
                  </a:cubicBezTo>
                  <a:cubicBezTo>
                    <a:pt x="4005665" y="2952464"/>
                    <a:pt x="3973128" y="2749826"/>
                    <a:pt x="3875685" y="2302064"/>
                  </a:cubicBezTo>
                  <a:lnTo>
                    <a:pt x="3860912" y="2233522"/>
                  </a:lnTo>
                  <a:cubicBezTo>
                    <a:pt x="3807625" y="1985245"/>
                    <a:pt x="3747366" y="1703775"/>
                    <a:pt x="3563269" y="1479396"/>
                  </a:cubicBezTo>
                  <a:cubicBezTo>
                    <a:pt x="3550654" y="1463962"/>
                    <a:pt x="3534054" y="1448196"/>
                    <a:pt x="3502014" y="1419153"/>
                  </a:cubicBezTo>
                  <a:cubicBezTo>
                    <a:pt x="3502513" y="1406706"/>
                    <a:pt x="3503343" y="1392931"/>
                    <a:pt x="3504505" y="1378824"/>
                  </a:cubicBezTo>
                  <a:cubicBezTo>
                    <a:pt x="3554139" y="1370858"/>
                    <a:pt x="3609584" y="1351275"/>
                    <a:pt x="3658720" y="1307129"/>
                  </a:cubicBezTo>
                  <a:cubicBezTo>
                    <a:pt x="3750188" y="1225145"/>
                    <a:pt x="3749524" y="1138015"/>
                    <a:pt x="3748029" y="1097355"/>
                  </a:cubicBezTo>
                  <a:cubicBezTo>
                    <a:pt x="3757824" y="1081091"/>
                    <a:pt x="3780899" y="1052711"/>
                    <a:pt x="3796834" y="1032962"/>
                  </a:cubicBezTo>
                  <a:cubicBezTo>
                    <a:pt x="3865393" y="948156"/>
                    <a:pt x="3968978" y="820200"/>
                    <a:pt x="3949556" y="651584"/>
                  </a:cubicBezTo>
                  <a:cubicBezTo>
                    <a:pt x="3936276" y="536905"/>
                    <a:pt x="3867219" y="474836"/>
                    <a:pt x="3827545" y="442805"/>
                  </a:cubicBezTo>
                  <a:cubicBezTo>
                    <a:pt x="3823561" y="390362"/>
                    <a:pt x="3794511" y="341901"/>
                    <a:pt x="3748196" y="313688"/>
                  </a:cubicBezTo>
                  <a:cubicBezTo>
                    <a:pt x="3723129" y="298420"/>
                    <a:pt x="3696403" y="289126"/>
                    <a:pt x="3669345" y="285475"/>
                  </a:cubicBezTo>
                  <a:cubicBezTo>
                    <a:pt x="3650919" y="267717"/>
                    <a:pt x="3628343" y="254274"/>
                    <a:pt x="3603442" y="246640"/>
                  </a:cubicBezTo>
                  <a:cubicBezTo>
                    <a:pt x="3554305" y="231537"/>
                    <a:pt x="3503841" y="235189"/>
                    <a:pt x="3460846" y="255934"/>
                  </a:cubicBezTo>
                  <a:cubicBezTo>
                    <a:pt x="3455700" y="250955"/>
                    <a:pt x="3450886" y="245810"/>
                    <a:pt x="3446072" y="240167"/>
                  </a:cubicBezTo>
                  <a:cubicBezTo>
                    <a:pt x="3434618" y="215771"/>
                    <a:pt x="3417188" y="191707"/>
                    <a:pt x="3395109" y="161170"/>
                  </a:cubicBezTo>
                  <a:cubicBezTo>
                    <a:pt x="3350289" y="99267"/>
                    <a:pt x="3338669" y="88645"/>
                    <a:pt x="3330203" y="81011"/>
                  </a:cubicBezTo>
                  <a:cubicBezTo>
                    <a:pt x="3245044" y="3341"/>
                    <a:pt x="3140629" y="-19893"/>
                    <a:pt x="3044015" y="17448"/>
                  </a:cubicBezTo>
                  <a:cubicBezTo>
                    <a:pt x="2914700" y="67402"/>
                    <a:pt x="2845477" y="209133"/>
                    <a:pt x="2834355" y="327463"/>
                  </a:cubicBezTo>
                  <a:cubicBezTo>
                    <a:pt x="2831864" y="353685"/>
                    <a:pt x="2833856" y="382562"/>
                    <a:pt x="2837675" y="417413"/>
                  </a:cubicBezTo>
                  <a:cubicBezTo>
                    <a:pt x="2811280" y="444963"/>
                    <a:pt x="2795178" y="461891"/>
                    <a:pt x="2784056" y="476661"/>
                  </a:cubicBezTo>
                  <a:cubicBezTo>
                    <a:pt x="2766128" y="500228"/>
                    <a:pt x="2754009" y="523130"/>
                    <a:pt x="2744216" y="541552"/>
                  </a:cubicBezTo>
                  <a:cubicBezTo>
                    <a:pt x="2740895" y="547693"/>
                    <a:pt x="2736413" y="556157"/>
                    <a:pt x="2734255" y="559642"/>
                  </a:cubicBezTo>
                  <a:cubicBezTo>
                    <a:pt x="2713671" y="584204"/>
                    <a:pt x="2687941" y="609596"/>
                    <a:pt x="2660550" y="636482"/>
                  </a:cubicBezTo>
                  <a:cubicBezTo>
                    <a:pt x="2596640" y="699547"/>
                    <a:pt x="2524263" y="770910"/>
                    <a:pt x="2476454" y="870155"/>
                  </a:cubicBezTo>
                  <a:cubicBezTo>
                    <a:pt x="2440764" y="944339"/>
                    <a:pt x="2465000" y="1033294"/>
                    <a:pt x="2532729" y="1079265"/>
                  </a:cubicBezTo>
                  <a:cubicBezTo>
                    <a:pt x="2482264" y="1199421"/>
                    <a:pt x="2453214" y="1329534"/>
                    <a:pt x="2499860" y="1425127"/>
                  </a:cubicBezTo>
                  <a:cubicBezTo>
                    <a:pt x="2546839" y="1521218"/>
                    <a:pt x="2684953" y="1581960"/>
                    <a:pt x="2792356" y="1615816"/>
                  </a:cubicBezTo>
                  <a:cubicBezTo>
                    <a:pt x="2756500" y="1696805"/>
                    <a:pt x="2738571" y="1781611"/>
                    <a:pt x="2725291" y="1863264"/>
                  </a:cubicBezTo>
                  <a:cubicBezTo>
                    <a:pt x="2717323" y="1912388"/>
                    <a:pt x="2715165" y="1952384"/>
                    <a:pt x="2713505" y="1984581"/>
                  </a:cubicBezTo>
                  <a:cubicBezTo>
                    <a:pt x="2711402" y="2025960"/>
                    <a:pt x="2698399" y="2057714"/>
                    <a:pt x="2674495" y="2079842"/>
                  </a:cubicBezTo>
                  <a:cubicBezTo>
                    <a:pt x="2632828" y="2118511"/>
                    <a:pt x="2558127" y="2164980"/>
                    <a:pt x="2489237" y="2195185"/>
                  </a:cubicBezTo>
                  <a:cubicBezTo>
                    <a:pt x="2481933" y="2198172"/>
                    <a:pt x="2456202" y="2206968"/>
                    <a:pt x="2437278" y="2213441"/>
                  </a:cubicBezTo>
                  <a:cubicBezTo>
                    <a:pt x="2394615" y="2228045"/>
                    <a:pt x="2359091" y="2240160"/>
                    <a:pt x="2329543" y="2252276"/>
                  </a:cubicBezTo>
                  <a:cubicBezTo>
                    <a:pt x="2328381" y="2251944"/>
                    <a:pt x="2327219" y="2251778"/>
                    <a:pt x="2326057" y="2251446"/>
                  </a:cubicBezTo>
                  <a:cubicBezTo>
                    <a:pt x="2285552" y="2241986"/>
                    <a:pt x="2251688" y="2244641"/>
                    <a:pt x="2226622" y="2249952"/>
                  </a:cubicBezTo>
                  <a:cubicBezTo>
                    <a:pt x="2208195" y="2246135"/>
                    <a:pt x="2183793" y="2242982"/>
                    <a:pt x="2154576" y="2244808"/>
                  </a:cubicBezTo>
                  <a:cubicBezTo>
                    <a:pt x="2102950" y="2247961"/>
                    <a:pt x="2058461" y="2266714"/>
                    <a:pt x="2023435" y="2287459"/>
                  </a:cubicBezTo>
                  <a:cubicBezTo>
                    <a:pt x="2021608" y="2286961"/>
                    <a:pt x="2019616" y="2286464"/>
                    <a:pt x="2017624" y="2285966"/>
                  </a:cubicBezTo>
                  <a:cubicBezTo>
                    <a:pt x="1924331" y="2263063"/>
                    <a:pt x="1863077" y="2246633"/>
                    <a:pt x="1822904" y="2234850"/>
                  </a:cubicBezTo>
                  <a:cubicBezTo>
                    <a:pt x="1822240" y="2222569"/>
                    <a:pt x="1821576" y="2209956"/>
                    <a:pt x="1820912" y="2197011"/>
                  </a:cubicBezTo>
                  <a:cubicBezTo>
                    <a:pt x="1810122" y="1990223"/>
                    <a:pt x="1796676" y="1736802"/>
                    <a:pt x="1699233" y="1571173"/>
                  </a:cubicBezTo>
                  <a:cubicBezTo>
                    <a:pt x="1706371" y="1568351"/>
                    <a:pt x="1712679" y="1565862"/>
                    <a:pt x="1718323" y="1563372"/>
                  </a:cubicBezTo>
                  <a:cubicBezTo>
                    <a:pt x="1798834" y="1527027"/>
                    <a:pt x="1903747" y="1467945"/>
                    <a:pt x="1945911" y="1393429"/>
                  </a:cubicBezTo>
                  <a:cubicBezTo>
                    <a:pt x="1991562" y="1312772"/>
                    <a:pt x="1983760" y="1193944"/>
                    <a:pt x="1964172" y="1094533"/>
                  </a:cubicBezTo>
                  <a:cubicBezTo>
                    <a:pt x="1990235" y="1071631"/>
                    <a:pt x="2012811" y="1041426"/>
                    <a:pt x="2025925" y="1001429"/>
                  </a:cubicBezTo>
                  <a:cubicBezTo>
                    <a:pt x="2066263" y="878453"/>
                    <a:pt x="1980274" y="778212"/>
                    <a:pt x="1948070" y="740373"/>
                  </a:cubicBezTo>
                  <a:cubicBezTo>
                    <a:pt x="1916861" y="703862"/>
                    <a:pt x="1878847" y="679134"/>
                    <a:pt x="1849631" y="660712"/>
                  </a:cubicBezTo>
                  <a:cubicBezTo>
                    <a:pt x="1845647" y="650754"/>
                    <a:pt x="1841497" y="639469"/>
                    <a:pt x="1838176" y="630507"/>
                  </a:cubicBezTo>
                  <a:cubicBezTo>
                    <a:pt x="1823402" y="591340"/>
                    <a:pt x="1809458" y="554497"/>
                    <a:pt x="1792858" y="525620"/>
                  </a:cubicBezTo>
                  <a:cubicBezTo>
                    <a:pt x="1788043" y="517156"/>
                    <a:pt x="1782400" y="508692"/>
                    <a:pt x="1775759" y="499896"/>
                  </a:cubicBezTo>
                  <a:cubicBezTo>
                    <a:pt x="1808794" y="423056"/>
                    <a:pt x="1839505" y="301905"/>
                    <a:pt x="1744220" y="200005"/>
                  </a:cubicBezTo>
                  <a:cubicBezTo>
                    <a:pt x="1697738" y="150217"/>
                    <a:pt x="1634824" y="126650"/>
                    <a:pt x="1570084" y="129969"/>
                  </a:cubicBezTo>
                  <a:cubicBezTo>
                    <a:pt x="1556305" y="120676"/>
                    <a:pt x="1541033" y="113207"/>
                    <a:pt x="1524764" y="107897"/>
                  </a:cubicBezTo>
                  <a:cubicBezTo>
                    <a:pt x="1496379" y="98603"/>
                    <a:pt x="1469485" y="97275"/>
                    <a:pt x="1445582" y="99931"/>
                  </a:cubicBezTo>
                  <a:cubicBezTo>
                    <a:pt x="1386153" y="74539"/>
                    <a:pt x="1314606" y="77360"/>
                    <a:pt x="1239407" y="110220"/>
                  </a:cubicBezTo>
                  <a:cubicBezTo>
                    <a:pt x="1164540" y="142914"/>
                    <a:pt x="1124202" y="199009"/>
                    <a:pt x="1100131" y="232533"/>
                  </a:cubicBezTo>
                  <a:cubicBezTo>
                    <a:pt x="1095151" y="239503"/>
                    <a:pt x="1088346" y="248963"/>
                    <a:pt x="1086354" y="251121"/>
                  </a:cubicBezTo>
                  <a:cubicBezTo>
                    <a:pt x="1078220" y="258257"/>
                    <a:pt x="1052157" y="271368"/>
                    <a:pt x="1032900" y="280828"/>
                  </a:cubicBezTo>
                  <a:cubicBezTo>
                    <a:pt x="1003850" y="295266"/>
                    <a:pt x="970816" y="311531"/>
                    <a:pt x="938778" y="334267"/>
                  </a:cubicBezTo>
                  <a:cubicBezTo>
                    <a:pt x="708200" y="497407"/>
                    <a:pt x="633832" y="762612"/>
                    <a:pt x="754017" y="994127"/>
                  </a:cubicBezTo>
                  <a:cubicBezTo>
                    <a:pt x="761321" y="1008068"/>
                    <a:pt x="770285" y="1021676"/>
                    <a:pt x="783566" y="1039766"/>
                  </a:cubicBezTo>
                  <a:cubicBezTo>
                    <a:pt x="777424" y="1085904"/>
                    <a:pt x="781905" y="1149798"/>
                    <a:pt x="831042" y="1217842"/>
                  </a:cubicBezTo>
                  <a:cubicBezTo>
                    <a:pt x="868890" y="1270286"/>
                    <a:pt x="918691" y="1297835"/>
                    <a:pt x="966002" y="1312274"/>
                  </a:cubicBezTo>
                  <a:cubicBezTo>
                    <a:pt x="968160" y="1345300"/>
                    <a:pt x="969820" y="1379820"/>
                    <a:pt x="970318" y="1406042"/>
                  </a:cubicBezTo>
                  <a:cubicBezTo>
                    <a:pt x="952556" y="1425957"/>
                    <a:pt x="936122" y="1445043"/>
                    <a:pt x="923173" y="1466119"/>
                  </a:cubicBezTo>
                  <a:cubicBezTo>
                    <a:pt x="769621" y="1716057"/>
                    <a:pt x="713180" y="2015947"/>
                    <a:pt x="663380" y="2280489"/>
                  </a:cubicBezTo>
                  <a:lnTo>
                    <a:pt x="655246" y="2323971"/>
                  </a:lnTo>
                  <a:cubicBezTo>
                    <a:pt x="652424" y="2338907"/>
                    <a:pt x="648606" y="2358656"/>
                    <a:pt x="643958" y="2381891"/>
                  </a:cubicBezTo>
                  <a:cubicBezTo>
                    <a:pt x="568759" y="2765924"/>
                    <a:pt x="548009" y="2923421"/>
                    <a:pt x="561953" y="3005903"/>
                  </a:cubicBezTo>
                  <a:lnTo>
                    <a:pt x="562451" y="3008559"/>
                  </a:lnTo>
                  <a:cubicBezTo>
                    <a:pt x="573573" y="3079756"/>
                    <a:pt x="611753" y="3130872"/>
                    <a:pt x="675830" y="3160247"/>
                  </a:cubicBezTo>
                  <a:cubicBezTo>
                    <a:pt x="693758" y="3168545"/>
                    <a:pt x="728785" y="3175681"/>
                    <a:pt x="769954" y="3181656"/>
                  </a:cubicBezTo>
                  <a:cubicBezTo>
                    <a:pt x="770120" y="3203231"/>
                    <a:pt x="770784" y="3225801"/>
                    <a:pt x="771281" y="3249368"/>
                  </a:cubicBezTo>
                  <a:cubicBezTo>
                    <a:pt x="771780" y="3266628"/>
                    <a:pt x="772277" y="3290360"/>
                    <a:pt x="772112" y="3296999"/>
                  </a:cubicBezTo>
                  <a:cubicBezTo>
                    <a:pt x="762816" y="3475240"/>
                    <a:pt x="738247" y="3657632"/>
                    <a:pt x="713180" y="3819941"/>
                  </a:cubicBezTo>
                  <a:cubicBezTo>
                    <a:pt x="573407" y="3810315"/>
                    <a:pt x="272611" y="3822430"/>
                    <a:pt x="186955" y="3834213"/>
                  </a:cubicBezTo>
                  <a:cubicBezTo>
                    <a:pt x="103455" y="3845665"/>
                    <a:pt x="46184" y="3883338"/>
                    <a:pt x="16968" y="3946237"/>
                  </a:cubicBezTo>
                  <a:cubicBezTo>
                    <a:pt x="-10422" y="4005153"/>
                    <a:pt x="-4446" y="4073197"/>
                    <a:pt x="33403" y="4132943"/>
                  </a:cubicBezTo>
                  <a:cubicBezTo>
                    <a:pt x="63947" y="4181404"/>
                    <a:pt x="116901" y="4210281"/>
                    <a:pt x="173509" y="4210281"/>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F46EBADE-0028-0AEE-C7DD-05D33B8129EB}"/>
                </a:ext>
              </a:extLst>
            </p:cNvPr>
            <p:cNvGrpSpPr/>
            <p:nvPr/>
          </p:nvGrpSpPr>
          <p:grpSpPr>
            <a:xfrm>
              <a:off x="-37853666" y="-9828310"/>
              <a:ext cx="4196789" cy="4465286"/>
              <a:chOff x="-37853666" y="-9828310"/>
              <a:chExt cx="4196789" cy="4465286"/>
            </a:xfrm>
          </p:grpSpPr>
          <p:sp>
            <p:nvSpPr>
              <p:cNvPr id="6" name="Forme libre 5">
                <a:extLst>
                  <a:ext uri="{FF2B5EF4-FFF2-40B4-BE49-F238E27FC236}">
                    <a16:creationId xmlns:a16="http://schemas.microsoft.com/office/drawing/2014/main" id="{D1239413-1FD9-BC27-6865-2F018785DC4B}"/>
                  </a:ext>
                </a:extLst>
              </p:cNvPr>
              <p:cNvSpPr/>
              <p:nvPr/>
            </p:nvSpPr>
            <p:spPr>
              <a:xfrm>
                <a:off x="-37295696" y="-9828310"/>
                <a:ext cx="3108101" cy="4324850"/>
              </a:xfrm>
              <a:custGeom>
                <a:avLst/>
                <a:gdLst>
                  <a:gd name="csX0" fmla="*/ 254204 w 3108101"/>
                  <a:gd name="csY0" fmla="*/ 2869589 h 4324850"/>
                  <a:gd name="csX1" fmla="*/ 21137 w 3108101"/>
                  <a:gd name="csY1" fmla="*/ 2843035 h 4324850"/>
                  <a:gd name="csX2" fmla="*/ 1880 w 3108101"/>
                  <a:gd name="csY2" fmla="*/ 2812001 h 4324850"/>
                  <a:gd name="csX3" fmla="*/ 94510 w 3108101"/>
                  <a:gd name="csY3" fmla="*/ 2188486 h 4324850"/>
                  <a:gd name="csX4" fmla="*/ 340856 w 3108101"/>
                  <a:gd name="csY4" fmla="*/ 1386730 h 4324850"/>
                  <a:gd name="csX5" fmla="*/ 410246 w 3108101"/>
                  <a:gd name="csY5" fmla="*/ 1299932 h 4324850"/>
                  <a:gd name="csX6" fmla="*/ 389993 w 3108101"/>
                  <a:gd name="csY6" fmla="*/ 995560 h 4324850"/>
                  <a:gd name="csX7" fmla="*/ 241920 w 3108101"/>
                  <a:gd name="csY7" fmla="*/ 954734 h 4324850"/>
                  <a:gd name="csX8" fmla="*/ 237770 w 3108101"/>
                  <a:gd name="csY8" fmla="*/ 837400 h 4324850"/>
                  <a:gd name="csX9" fmla="*/ 177843 w 3108101"/>
                  <a:gd name="csY9" fmla="*/ 751764 h 4324850"/>
                  <a:gd name="csX10" fmla="*/ 311142 w 3108101"/>
                  <a:gd name="csY10" fmla="*/ 303836 h 4324850"/>
                  <a:gd name="csX11" fmla="*/ 473493 w 3108101"/>
                  <a:gd name="csY11" fmla="*/ 209072 h 4324850"/>
                  <a:gd name="csX12" fmla="*/ 582721 w 3108101"/>
                  <a:gd name="csY12" fmla="*/ 96551 h 4324850"/>
                  <a:gd name="csX13" fmla="*/ 690789 w 3108101"/>
                  <a:gd name="csY13" fmla="*/ 118955 h 4324850"/>
                  <a:gd name="csX14" fmla="*/ 760178 w 3108101"/>
                  <a:gd name="csY14" fmla="*/ 109662 h 4324850"/>
                  <a:gd name="csX15" fmla="*/ 758518 w 3108101"/>
                  <a:gd name="csY15" fmla="*/ 141360 h 4324850"/>
                  <a:gd name="csX16" fmla="*/ 679501 w 3108101"/>
                  <a:gd name="csY16" fmla="*/ 187995 h 4324850"/>
                  <a:gd name="csX17" fmla="*/ 598658 w 3108101"/>
                  <a:gd name="csY17" fmla="*/ 142854 h 4324850"/>
                  <a:gd name="csX18" fmla="*/ 487935 w 3108101"/>
                  <a:gd name="csY18" fmla="*/ 264005 h 4324850"/>
                  <a:gd name="csX19" fmla="*/ 188633 w 3108101"/>
                  <a:gd name="csY19" fmla="*/ 594599 h 4324850"/>
                  <a:gd name="csX20" fmla="*/ 271800 w 3108101"/>
                  <a:gd name="csY20" fmla="*/ 794250 h 4324850"/>
                  <a:gd name="csX21" fmla="*/ 432988 w 3108101"/>
                  <a:gd name="csY21" fmla="*/ 838561 h 4324850"/>
                  <a:gd name="csX22" fmla="*/ 274124 w 3108101"/>
                  <a:gd name="csY22" fmla="*/ 896979 h 4324850"/>
                  <a:gd name="csX23" fmla="*/ 466686 w 3108101"/>
                  <a:gd name="csY23" fmla="*/ 927682 h 4324850"/>
                  <a:gd name="csX24" fmla="*/ 440458 w 3108101"/>
                  <a:gd name="csY24" fmla="*/ 987594 h 4324850"/>
                  <a:gd name="csX25" fmla="*/ 466354 w 3108101"/>
                  <a:gd name="csY25" fmla="*/ 1234378 h 4324850"/>
                  <a:gd name="csX26" fmla="*/ 456560 w 3108101"/>
                  <a:gd name="csY26" fmla="*/ 1337107 h 4324850"/>
                  <a:gd name="csX27" fmla="*/ 667714 w 3108101"/>
                  <a:gd name="csY27" fmla="*/ 1458756 h 4324850"/>
                  <a:gd name="csX28" fmla="*/ 673027 w 3108101"/>
                  <a:gd name="csY28" fmla="*/ 1315865 h 4324850"/>
                  <a:gd name="csX29" fmla="*/ 647130 w 3108101"/>
                  <a:gd name="csY29" fmla="*/ 1269395 h 4324850"/>
                  <a:gd name="csX30" fmla="*/ 1039559 w 3108101"/>
                  <a:gd name="csY30" fmla="*/ 1112563 h 4324850"/>
                  <a:gd name="csX31" fmla="*/ 1005363 w 3108101"/>
                  <a:gd name="csY31" fmla="*/ 854162 h 4324850"/>
                  <a:gd name="csX32" fmla="*/ 899121 w 3108101"/>
                  <a:gd name="csY32" fmla="*/ 860800 h 4324850"/>
                  <a:gd name="csX33" fmla="*/ 894474 w 3108101"/>
                  <a:gd name="csY33" fmla="*/ 836736 h 4324850"/>
                  <a:gd name="csX34" fmla="*/ 1096000 w 3108101"/>
                  <a:gd name="csY34" fmla="*/ 765870 h 4324850"/>
                  <a:gd name="csX35" fmla="*/ 949918 w 3108101"/>
                  <a:gd name="csY35" fmla="*/ 638578 h 4324850"/>
                  <a:gd name="csX36" fmla="*/ 875217 w 3108101"/>
                  <a:gd name="csY36" fmla="*/ 457681 h 4324850"/>
                  <a:gd name="csX37" fmla="*/ 809315 w 3108101"/>
                  <a:gd name="csY37" fmla="*/ 377522 h 4324850"/>
                  <a:gd name="csX38" fmla="*/ 864261 w 3108101"/>
                  <a:gd name="csY38" fmla="*/ 178867 h 4324850"/>
                  <a:gd name="csX39" fmla="*/ 899620 w 3108101"/>
                  <a:gd name="csY39" fmla="*/ 147501 h 4324850"/>
                  <a:gd name="csX40" fmla="*/ 859945 w 3108101"/>
                  <a:gd name="csY40" fmla="*/ 361756 h 4324850"/>
                  <a:gd name="csX41" fmla="*/ 925516 w 3108101"/>
                  <a:gd name="csY41" fmla="*/ 442579 h 4324850"/>
                  <a:gd name="csX42" fmla="*/ 995071 w 3108101"/>
                  <a:gd name="csY42" fmla="*/ 604888 h 4324850"/>
                  <a:gd name="csX43" fmla="*/ 1098656 w 3108101"/>
                  <a:gd name="csY43" fmla="*/ 682724 h 4324850"/>
                  <a:gd name="csX44" fmla="*/ 1045701 w 3108101"/>
                  <a:gd name="csY44" fmla="*/ 839059 h 4324850"/>
                  <a:gd name="csX45" fmla="*/ 1078072 w 3108101"/>
                  <a:gd name="csY45" fmla="*/ 1145921 h 4324850"/>
                  <a:gd name="csX46" fmla="*/ 926512 w 3108101"/>
                  <a:gd name="csY46" fmla="*/ 1246327 h 4324850"/>
                  <a:gd name="csX47" fmla="*/ 722993 w 3108101"/>
                  <a:gd name="csY47" fmla="*/ 1320014 h 4324850"/>
                  <a:gd name="csX48" fmla="*/ 815789 w 3108101"/>
                  <a:gd name="csY48" fmla="*/ 1464067 h 4324850"/>
                  <a:gd name="csX49" fmla="*/ 940622 w 3108101"/>
                  <a:gd name="csY49" fmla="*/ 2180852 h 4324850"/>
                  <a:gd name="csX50" fmla="*/ 1289891 w 3108101"/>
                  <a:gd name="csY50" fmla="*/ 2290220 h 4324850"/>
                  <a:gd name="csX51" fmla="*/ 1321430 w 3108101"/>
                  <a:gd name="csY51" fmla="*/ 2309637 h 4324850"/>
                  <a:gd name="csX52" fmla="*/ 1441118 w 3108101"/>
                  <a:gd name="csY52" fmla="*/ 2244581 h 4324850"/>
                  <a:gd name="csX53" fmla="*/ 1506191 w 3108101"/>
                  <a:gd name="csY53" fmla="*/ 2254704 h 4324850"/>
                  <a:gd name="csX54" fmla="*/ 1564956 w 3108101"/>
                  <a:gd name="csY54" fmla="*/ 2247236 h 4324850"/>
                  <a:gd name="csX55" fmla="*/ 1607286 w 3108101"/>
                  <a:gd name="csY55" fmla="*/ 2298684 h 4324850"/>
                  <a:gd name="csX56" fmla="*/ 1632518 w 3108101"/>
                  <a:gd name="csY56" fmla="*/ 2259517 h 4324850"/>
                  <a:gd name="csX57" fmla="*/ 1831720 w 3108101"/>
                  <a:gd name="csY57" fmla="*/ 2181516 h 4324850"/>
                  <a:gd name="csX58" fmla="*/ 2063792 w 3108101"/>
                  <a:gd name="csY58" fmla="*/ 2035636 h 4324850"/>
                  <a:gd name="csX59" fmla="*/ 2165551 w 3108101"/>
                  <a:gd name="csY59" fmla="*/ 1724128 h 4324850"/>
                  <a:gd name="csX60" fmla="*/ 2264322 w 3108101"/>
                  <a:gd name="csY60" fmla="*/ 1440003 h 4324850"/>
                  <a:gd name="csX61" fmla="*/ 2335703 w 3108101"/>
                  <a:gd name="csY61" fmla="*/ 1327980 h 4324850"/>
                  <a:gd name="csX62" fmla="*/ 2234110 w 3108101"/>
                  <a:gd name="csY62" fmla="*/ 1321175 h 4324850"/>
                  <a:gd name="csX63" fmla="*/ 1925512 w 3108101"/>
                  <a:gd name="csY63" fmla="*/ 1186249 h 4324850"/>
                  <a:gd name="csX64" fmla="*/ 2023619 w 3108101"/>
                  <a:gd name="csY64" fmla="*/ 853996 h 4324850"/>
                  <a:gd name="csX65" fmla="*/ 1902604 w 3108101"/>
                  <a:gd name="csY65" fmla="*/ 775994 h 4324850"/>
                  <a:gd name="csX66" fmla="*/ 2139323 w 3108101"/>
                  <a:gd name="csY66" fmla="*/ 498508 h 4324850"/>
                  <a:gd name="csX67" fmla="*/ 2192941 w 3108101"/>
                  <a:gd name="csY67" fmla="*/ 410880 h 4324850"/>
                  <a:gd name="csX68" fmla="*/ 2287065 w 3108101"/>
                  <a:gd name="csY68" fmla="*/ 308317 h 4324850"/>
                  <a:gd name="csX69" fmla="*/ 2276274 w 3108101"/>
                  <a:gd name="csY69" fmla="*/ 176876 h 4324850"/>
                  <a:gd name="csX70" fmla="*/ 2495065 w 3108101"/>
                  <a:gd name="csY70" fmla="*/ 37469 h 4324850"/>
                  <a:gd name="csX71" fmla="*/ 2572920 w 3108101"/>
                  <a:gd name="csY71" fmla="*/ 146007 h 4324850"/>
                  <a:gd name="csX72" fmla="*/ 2545364 w 3108101"/>
                  <a:gd name="csY72" fmla="*/ 198783 h 4324850"/>
                  <a:gd name="csX73" fmla="*/ 2920694 w 3108101"/>
                  <a:gd name="csY73" fmla="*/ 415527 h 4324850"/>
                  <a:gd name="csX74" fmla="*/ 2578066 w 3108101"/>
                  <a:gd name="csY74" fmla="*/ 158620 h 4324850"/>
                  <a:gd name="csX75" fmla="*/ 2797355 w 3108101"/>
                  <a:gd name="csY75" fmla="*/ 304665 h 4324850"/>
                  <a:gd name="csX76" fmla="*/ 2831219 w 3108101"/>
                  <a:gd name="csY76" fmla="*/ 239111 h 4324850"/>
                  <a:gd name="csX77" fmla="*/ 2900608 w 3108101"/>
                  <a:gd name="csY77" fmla="*/ 340015 h 4324850"/>
                  <a:gd name="csX78" fmla="*/ 2938788 w 3108101"/>
                  <a:gd name="csY78" fmla="*/ 289397 h 4324850"/>
                  <a:gd name="csX79" fmla="*/ 3061298 w 3108101"/>
                  <a:gd name="csY79" fmla="*/ 504482 h 4324850"/>
                  <a:gd name="csX80" fmla="*/ 2861432 w 3108101"/>
                  <a:gd name="csY80" fmla="*/ 893328 h 4324850"/>
                  <a:gd name="csX81" fmla="*/ 2824745 w 3108101"/>
                  <a:gd name="csY81" fmla="*/ 1017467 h 4324850"/>
                  <a:gd name="csX82" fmla="*/ 2643471 w 3108101"/>
                  <a:gd name="csY82" fmla="*/ 1047672 h 4324850"/>
                  <a:gd name="csX83" fmla="*/ 2615915 w 3108101"/>
                  <a:gd name="csY83" fmla="*/ 1327813 h 4324850"/>
                  <a:gd name="csX84" fmla="*/ 2711697 w 3108101"/>
                  <a:gd name="csY84" fmla="*/ 1418428 h 4324850"/>
                  <a:gd name="csX85" fmla="*/ 2979791 w 3108101"/>
                  <a:gd name="csY85" fmla="*/ 2122932 h 4324850"/>
                  <a:gd name="csX86" fmla="*/ 3107114 w 3108101"/>
                  <a:gd name="csY86" fmla="*/ 2866602 h 4324850"/>
                  <a:gd name="csX87" fmla="*/ 2976305 w 3108101"/>
                  <a:gd name="csY87" fmla="*/ 2935309 h 4324850"/>
                  <a:gd name="csX88" fmla="*/ 2943769 w 3108101"/>
                  <a:gd name="csY88" fmla="*/ 3091810 h 4324850"/>
                  <a:gd name="csX89" fmla="*/ 2872886 w 3108101"/>
                  <a:gd name="csY89" fmla="*/ 3097453 h 4324850"/>
                  <a:gd name="csX90" fmla="*/ 2828729 w 3108101"/>
                  <a:gd name="csY90" fmla="*/ 3143093 h 4324850"/>
                  <a:gd name="csX91" fmla="*/ 2784739 w 3108101"/>
                  <a:gd name="csY91" fmla="*/ 3147075 h 4324850"/>
                  <a:gd name="csX92" fmla="*/ 2820761 w 3108101"/>
                  <a:gd name="csY92" fmla="*/ 3526794 h 4324850"/>
                  <a:gd name="csX93" fmla="*/ 2935966 w 3108101"/>
                  <a:gd name="csY93" fmla="*/ 4200262 h 4324850"/>
                  <a:gd name="csX94" fmla="*/ 2944930 w 3108101"/>
                  <a:gd name="csY94" fmla="*/ 4247063 h 4324850"/>
                  <a:gd name="csX95" fmla="*/ 2787893 w 3108101"/>
                  <a:gd name="csY95" fmla="*/ 4281251 h 4324850"/>
                  <a:gd name="csX96" fmla="*/ 2505191 w 3108101"/>
                  <a:gd name="csY96" fmla="*/ 4311124 h 4324850"/>
                  <a:gd name="csX97" fmla="*/ 2458877 w 3108101"/>
                  <a:gd name="csY97" fmla="*/ 4276936 h 4324850"/>
                  <a:gd name="csX98" fmla="*/ 2383346 w 3108101"/>
                  <a:gd name="csY98" fmla="*/ 4309630 h 4324850"/>
                  <a:gd name="csX99" fmla="*/ 2333545 w 3108101"/>
                  <a:gd name="csY99" fmla="*/ 4291541 h 4324850"/>
                  <a:gd name="csX100" fmla="*/ 2253200 w 3108101"/>
                  <a:gd name="csY100" fmla="*/ 4306643 h 4324850"/>
                  <a:gd name="csX101" fmla="*/ 2028766 w 3108101"/>
                  <a:gd name="csY101" fmla="*/ 4251046 h 4324850"/>
                  <a:gd name="csX102" fmla="*/ 2371559 w 3108101"/>
                  <a:gd name="csY102" fmla="*/ 4155287 h 4324850"/>
                  <a:gd name="csX103" fmla="*/ 2311301 w 3108101"/>
                  <a:gd name="csY103" fmla="*/ 2944438 h 4324850"/>
                  <a:gd name="csX104" fmla="*/ 2201574 w 3108101"/>
                  <a:gd name="csY104" fmla="*/ 2886849 h 4324850"/>
                  <a:gd name="csX105" fmla="*/ 2164887 w 3108101"/>
                  <a:gd name="csY105" fmla="*/ 2265824 h 4324850"/>
                  <a:gd name="csX106" fmla="*/ 1917212 w 3108101"/>
                  <a:gd name="csY106" fmla="*/ 2428797 h 4324850"/>
                  <a:gd name="csX107" fmla="*/ 1711369 w 3108101"/>
                  <a:gd name="csY107" fmla="*/ 2515761 h 4324850"/>
                  <a:gd name="csX108" fmla="*/ 1665553 w 3108101"/>
                  <a:gd name="csY108" fmla="*/ 2509786 h 4324850"/>
                  <a:gd name="csX109" fmla="*/ 1658580 w 3108101"/>
                  <a:gd name="csY109" fmla="*/ 2553268 h 4324850"/>
                  <a:gd name="csX110" fmla="*/ 1595334 w 3108101"/>
                  <a:gd name="csY110" fmla="*/ 2595920 h 4324850"/>
                  <a:gd name="csX111" fmla="*/ 1581888 w 3108101"/>
                  <a:gd name="csY111" fmla="*/ 2618988 h 4324850"/>
                  <a:gd name="csX112" fmla="*/ 1551178 w 3108101"/>
                  <a:gd name="csY112" fmla="*/ 2624797 h 4324850"/>
                  <a:gd name="csX113" fmla="*/ 1511669 w 3108101"/>
                  <a:gd name="csY113" fmla="*/ 2663632 h 4324850"/>
                  <a:gd name="csX114" fmla="*/ 1461536 w 3108101"/>
                  <a:gd name="csY114" fmla="*/ 2654172 h 4324850"/>
                  <a:gd name="csX115" fmla="*/ 1374219 w 3108101"/>
                  <a:gd name="csY115" fmla="*/ 2670602 h 4324850"/>
                  <a:gd name="csX116" fmla="*/ 1337367 w 3108101"/>
                  <a:gd name="csY116" fmla="*/ 2624299 h 4324850"/>
                  <a:gd name="csX117" fmla="*/ 1280595 w 3108101"/>
                  <a:gd name="csY117" fmla="*/ 2602890 h 4324850"/>
                  <a:gd name="csX118" fmla="*/ 1254034 w 3108101"/>
                  <a:gd name="csY118" fmla="*/ 2538663 h 4324850"/>
                  <a:gd name="csX119" fmla="*/ 950084 w 3108101"/>
                  <a:gd name="csY119" fmla="*/ 2477258 h 4324850"/>
                  <a:gd name="csX120" fmla="*/ 955562 w 3108101"/>
                  <a:gd name="csY120" fmla="*/ 2762046 h 4324850"/>
                  <a:gd name="csX121" fmla="*/ 931326 w 3108101"/>
                  <a:gd name="csY121" fmla="*/ 2939791 h 4324850"/>
                  <a:gd name="csX122" fmla="*/ 773624 w 3108101"/>
                  <a:gd name="csY122" fmla="*/ 3059282 h 4324850"/>
                  <a:gd name="csX123" fmla="*/ 703073 w 3108101"/>
                  <a:gd name="csY123" fmla="*/ 4069651 h 4324850"/>
                  <a:gd name="csX124" fmla="*/ 933318 w 3108101"/>
                  <a:gd name="csY124" fmla="*/ 4124252 h 4324850"/>
                  <a:gd name="csX125" fmla="*/ 1030761 w 3108101"/>
                  <a:gd name="csY125" fmla="*/ 4210718 h 4324850"/>
                  <a:gd name="csX126" fmla="*/ 700417 w 3108101"/>
                  <a:gd name="csY126" fmla="*/ 4225821 h 4324850"/>
                  <a:gd name="csX127" fmla="*/ 592184 w 3108101"/>
                  <a:gd name="csY127" fmla="*/ 4246068 h 4324850"/>
                  <a:gd name="csX128" fmla="*/ 587536 w 3108101"/>
                  <a:gd name="csY128" fmla="*/ 4284239 h 4324850"/>
                  <a:gd name="csX129" fmla="*/ 276447 w 3108101"/>
                  <a:gd name="csY129" fmla="*/ 4251710 h 4324850"/>
                  <a:gd name="csX130" fmla="*/ 62638 w 3108101"/>
                  <a:gd name="csY130" fmla="*/ 4237437 h 4324850"/>
                  <a:gd name="csX131" fmla="*/ 62803 w 3108101"/>
                  <a:gd name="csY131" fmla="*/ 4205739 h 4324850"/>
                  <a:gd name="csX132" fmla="*/ 83222 w 3108101"/>
                  <a:gd name="csY132" fmla="*/ 4112303 h 4324850"/>
                  <a:gd name="csX133" fmla="*/ 70273 w 3108101"/>
                  <a:gd name="csY133" fmla="*/ 4079111 h 4324850"/>
                  <a:gd name="csX134" fmla="*/ 141986 w 3108101"/>
                  <a:gd name="csY134" fmla="*/ 3753164 h 4324850"/>
                  <a:gd name="csX135" fmla="*/ 214197 w 3108101"/>
                  <a:gd name="csY135" fmla="*/ 3140105 h 4324850"/>
                  <a:gd name="csX136" fmla="*/ 229303 w 3108101"/>
                  <a:gd name="csY136" fmla="*/ 2877721 h 4324850"/>
                  <a:gd name="csX137" fmla="*/ 254370 w 3108101"/>
                  <a:gd name="csY137" fmla="*/ 2880376 h 4324850"/>
                  <a:gd name="csX138" fmla="*/ 264662 w 3108101"/>
                  <a:gd name="csY138" fmla="*/ 3140105 h 4324850"/>
                  <a:gd name="csX139" fmla="*/ 123394 w 3108101"/>
                  <a:gd name="csY139" fmla="*/ 4089567 h 4324850"/>
                  <a:gd name="csX140" fmla="*/ 259682 w 3108101"/>
                  <a:gd name="csY140" fmla="*/ 4076290 h 4324850"/>
                  <a:gd name="csX141" fmla="*/ 359283 w 3108101"/>
                  <a:gd name="csY141" fmla="*/ 3526959 h 4324850"/>
                  <a:gd name="csX142" fmla="*/ 408088 w 3108101"/>
                  <a:gd name="csY142" fmla="*/ 3026422 h 4324850"/>
                  <a:gd name="csX143" fmla="*/ 517981 w 3108101"/>
                  <a:gd name="csY143" fmla="*/ 2965017 h 4324850"/>
                  <a:gd name="csX144" fmla="*/ 605132 w 3108101"/>
                  <a:gd name="csY144" fmla="*/ 2915062 h 4324850"/>
                  <a:gd name="csX145" fmla="*/ 581725 w 3108101"/>
                  <a:gd name="csY145" fmla="*/ 2988417 h 4324850"/>
                  <a:gd name="csX146" fmla="*/ 536573 w 3108101"/>
                  <a:gd name="csY146" fmla="*/ 4079609 h 4324850"/>
                  <a:gd name="csX147" fmla="*/ 639163 w 3108101"/>
                  <a:gd name="csY147" fmla="*/ 4073966 h 4324850"/>
                  <a:gd name="csX148" fmla="*/ 723326 w 3108101"/>
                  <a:gd name="csY148" fmla="*/ 3155374 h 4324850"/>
                  <a:gd name="csX149" fmla="*/ 712701 w 3108101"/>
                  <a:gd name="csY149" fmla="*/ 2862951 h 4324850"/>
                  <a:gd name="csX150" fmla="*/ 783584 w 3108101"/>
                  <a:gd name="csY150" fmla="*/ 2714250 h 4324850"/>
                  <a:gd name="csX151" fmla="*/ 786074 w 3108101"/>
                  <a:gd name="csY151" fmla="*/ 2704126 h 4324850"/>
                  <a:gd name="csX152" fmla="*/ 587038 w 3108101"/>
                  <a:gd name="csY152" fmla="*/ 2709271 h 4324850"/>
                  <a:gd name="csX153" fmla="*/ 548857 w 3108101"/>
                  <a:gd name="csY153" fmla="*/ 2870087 h 4324850"/>
                  <a:gd name="csX154" fmla="*/ 254536 w 3108101"/>
                  <a:gd name="csY154" fmla="*/ 2870585 h 4324850"/>
                  <a:gd name="csX155" fmla="*/ 2435802 w 3108101"/>
                  <a:gd name="csY155" fmla="*/ 273797 h 4324850"/>
                  <a:gd name="csX156" fmla="*/ 2449414 w 3108101"/>
                  <a:gd name="csY156" fmla="*/ 72818 h 4324850"/>
                  <a:gd name="csX157" fmla="*/ 2418871 w 3108101"/>
                  <a:gd name="csY157" fmla="*/ 73150 h 4324850"/>
                  <a:gd name="csX158" fmla="*/ 2395796 w 3108101"/>
                  <a:gd name="csY158" fmla="*/ 257035 h 4324850"/>
                  <a:gd name="csX159" fmla="*/ 2435802 w 3108101"/>
                  <a:gd name="csY159" fmla="*/ 273797 h 4324850"/>
                  <a:gd name="csX160" fmla="*/ 2633013 w 3108101"/>
                  <a:gd name="csY160" fmla="*/ 420672 h 4324850"/>
                  <a:gd name="csX161" fmla="*/ 2325743 w 3108101"/>
                  <a:gd name="csY161" fmla="*/ 330057 h 4324850"/>
                  <a:gd name="csX162" fmla="*/ 1962862 w 3108101"/>
                  <a:gd name="csY162" fmla="*/ 760892 h 4324850"/>
                  <a:gd name="csX163" fmla="*/ 2083380 w 3108101"/>
                  <a:gd name="csY163" fmla="*/ 851506 h 4324850"/>
                  <a:gd name="csX164" fmla="*/ 1970499 w 3108101"/>
                  <a:gd name="csY164" fmla="*/ 1161189 h 4324850"/>
                  <a:gd name="csX165" fmla="*/ 2372722 w 3108101"/>
                  <a:gd name="csY165" fmla="*/ 1281843 h 4324850"/>
                  <a:gd name="csX166" fmla="*/ 2406420 w 3108101"/>
                  <a:gd name="csY166" fmla="*/ 1448633 h 4324850"/>
                  <a:gd name="csX167" fmla="*/ 2561466 w 3108101"/>
                  <a:gd name="csY167" fmla="*/ 1329141 h 4324850"/>
                  <a:gd name="csX168" fmla="*/ 2568438 w 3108101"/>
                  <a:gd name="csY168" fmla="*/ 1154717 h 4324850"/>
                  <a:gd name="csX169" fmla="*/ 2607615 w 3108101"/>
                  <a:gd name="csY169" fmla="*/ 997386 h 4324850"/>
                  <a:gd name="csX170" fmla="*/ 2812295 w 3108101"/>
                  <a:gd name="csY170" fmla="*/ 949921 h 4324850"/>
                  <a:gd name="csX171" fmla="*/ 2645463 w 3108101"/>
                  <a:gd name="csY171" fmla="*/ 839391 h 4324850"/>
                  <a:gd name="csX172" fmla="*/ 2753863 w 3108101"/>
                  <a:gd name="csY172" fmla="*/ 575679 h 4324850"/>
                  <a:gd name="csX173" fmla="*/ 2993735 w 3108101"/>
                  <a:gd name="csY173" fmla="*/ 570203 h 4324850"/>
                  <a:gd name="csX174" fmla="*/ 2993403 w 3108101"/>
                  <a:gd name="csY174" fmla="*/ 531700 h 4324850"/>
                  <a:gd name="csX175" fmla="*/ 2633013 w 3108101"/>
                  <a:gd name="csY175" fmla="*/ 420838 h 4324850"/>
                  <a:gd name="csX176" fmla="*/ 516487 w 3108101"/>
                  <a:gd name="csY176" fmla="*/ 1619904 h 4324850"/>
                  <a:gd name="csX177" fmla="*/ 616918 w 3108101"/>
                  <a:gd name="csY177" fmla="*/ 1492115 h 4324850"/>
                  <a:gd name="csX178" fmla="*/ 430830 w 3108101"/>
                  <a:gd name="csY178" fmla="*/ 1378100 h 4324850"/>
                  <a:gd name="csX179" fmla="*/ 471169 w 3108101"/>
                  <a:gd name="csY179" fmla="*/ 1604802 h 4324850"/>
                  <a:gd name="csX180" fmla="*/ 501547 w 3108101"/>
                  <a:gd name="csY180" fmla="*/ 1601649 h 4324850"/>
                  <a:gd name="csX181" fmla="*/ 516653 w 3108101"/>
                  <a:gd name="csY181" fmla="*/ 1619904 h 4324850"/>
                  <a:gd name="csX182" fmla="*/ 2462363 w 3108101"/>
                  <a:gd name="csY182" fmla="*/ 1483319 h 4324850"/>
                  <a:gd name="csX183" fmla="*/ 2522290 w 3108101"/>
                  <a:gd name="csY183" fmla="*/ 1512030 h 4324850"/>
                  <a:gd name="csX184" fmla="*/ 2552336 w 3108101"/>
                  <a:gd name="csY184" fmla="*/ 1408305 h 4324850"/>
                  <a:gd name="csX185" fmla="*/ 2462363 w 3108101"/>
                  <a:gd name="csY185" fmla="*/ 1483319 h 4324850"/>
                  <a:gd name="csX186" fmla="*/ 2355955 w 3108101"/>
                  <a:gd name="csY186" fmla="*/ 1418428 h 4324850"/>
                  <a:gd name="csX187" fmla="*/ 2290550 w 3108101"/>
                  <a:gd name="csY187" fmla="*/ 1498919 h 4324850"/>
                  <a:gd name="csX188" fmla="*/ 2355955 w 3108101"/>
                  <a:gd name="csY188" fmla="*/ 1418428 h 4324850"/>
                  <a:gd name="csX189" fmla="*/ 465856 w 3108101"/>
                  <a:gd name="csY189" fmla="*/ 1829181 h 4324850"/>
                  <a:gd name="csX190" fmla="*/ 465856 w 3108101"/>
                  <a:gd name="csY190" fmla="*/ 1685625 h 4324850"/>
                  <a:gd name="csX191" fmla="*/ 442782 w 3108101"/>
                  <a:gd name="csY191" fmla="*/ 1680978 h 4324850"/>
                  <a:gd name="csX192" fmla="*/ 384681 w 3108101"/>
                  <a:gd name="csY192" fmla="*/ 1434029 h 4324850"/>
                  <a:gd name="csX193" fmla="*/ 370571 w 3108101"/>
                  <a:gd name="csY193" fmla="*/ 1434360 h 4324850"/>
                  <a:gd name="csX194" fmla="*/ 150619 w 3108101"/>
                  <a:gd name="csY194" fmla="*/ 2169235 h 4324850"/>
                  <a:gd name="csX195" fmla="*/ 57492 w 3108101"/>
                  <a:gd name="csY195" fmla="*/ 2799222 h 4324850"/>
                  <a:gd name="csX196" fmla="*/ 526281 w 3108101"/>
                  <a:gd name="csY196" fmla="*/ 2819303 h 4324850"/>
                  <a:gd name="csX197" fmla="*/ 541387 w 3108101"/>
                  <a:gd name="csY197" fmla="*/ 2258688 h 4324850"/>
                  <a:gd name="csX198" fmla="*/ 270305 w 3108101"/>
                  <a:gd name="csY198" fmla="*/ 1989333 h 4324850"/>
                  <a:gd name="csX199" fmla="*/ 306992 w 3108101"/>
                  <a:gd name="csY199" fmla="*/ 1962779 h 4324850"/>
                  <a:gd name="csX200" fmla="*/ 465690 w 3108101"/>
                  <a:gd name="csY200" fmla="*/ 2126583 h 4324850"/>
                  <a:gd name="csX201" fmla="*/ 904102 w 3108101"/>
                  <a:gd name="csY201" fmla="*/ 2403903 h 4324850"/>
                  <a:gd name="csX202" fmla="*/ 924354 w 3108101"/>
                  <a:gd name="csY202" fmla="*/ 2396103 h 4324850"/>
                  <a:gd name="csX203" fmla="*/ 927508 w 3108101"/>
                  <a:gd name="csY203" fmla="*/ 2411703 h 4324850"/>
                  <a:gd name="csX204" fmla="*/ 1123058 w 3108101"/>
                  <a:gd name="csY204" fmla="*/ 2465806 h 4324850"/>
                  <a:gd name="csX205" fmla="*/ 1156424 w 3108101"/>
                  <a:gd name="csY205" fmla="*/ 2313289 h 4324850"/>
                  <a:gd name="csX206" fmla="*/ 396135 w 3108101"/>
                  <a:gd name="csY206" fmla="*/ 1838309 h 4324850"/>
                  <a:gd name="csX207" fmla="*/ 364596 w 3108101"/>
                  <a:gd name="csY207" fmla="*/ 1753337 h 4324850"/>
                  <a:gd name="csX208" fmla="*/ 463366 w 3108101"/>
                  <a:gd name="csY208" fmla="*/ 1836815 h 4324850"/>
                  <a:gd name="csX209" fmla="*/ 465856 w 3108101"/>
                  <a:gd name="csY209" fmla="*/ 1829347 h 4324850"/>
                  <a:gd name="csX210" fmla="*/ 768312 w 3108101"/>
                  <a:gd name="csY210" fmla="*/ 1529290 h 4324850"/>
                  <a:gd name="csX211" fmla="*/ 722993 w 3108101"/>
                  <a:gd name="csY211" fmla="*/ 1443654 h 4324850"/>
                  <a:gd name="csX212" fmla="*/ 768312 w 3108101"/>
                  <a:gd name="csY212" fmla="*/ 1529290 h 4324850"/>
                  <a:gd name="csX213" fmla="*/ 2681983 w 3108101"/>
                  <a:gd name="csY213" fmla="*/ 1479502 h 4324850"/>
                  <a:gd name="csX214" fmla="*/ 2662229 w 3108101"/>
                  <a:gd name="csY214" fmla="*/ 1616253 h 4324850"/>
                  <a:gd name="csX215" fmla="*/ 2533245 w 3108101"/>
                  <a:gd name="csY215" fmla="*/ 1759810 h 4324850"/>
                  <a:gd name="csX216" fmla="*/ 2572920 w 3108101"/>
                  <a:gd name="csY216" fmla="*/ 1894570 h 4324850"/>
                  <a:gd name="csX217" fmla="*/ 2477635 w 3108101"/>
                  <a:gd name="csY217" fmla="*/ 2135379 h 4324850"/>
                  <a:gd name="csX218" fmla="*/ 2515981 w 3108101"/>
                  <a:gd name="csY218" fmla="*/ 2130068 h 4324850"/>
                  <a:gd name="csX219" fmla="*/ 2608278 w 3108101"/>
                  <a:gd name="csY219" fmla="*/ 1904527 h 4324850"/>
                  <a:gd name="csX220" fmla="*/ 2573418 w 3108101"/>
                  <a:gd name="csY220" fmla="*/ 1769103 h 4324850"/>
                  <a:gd name="csX221" fmla="*/ 2696425 w 3108101"/>
                  <a:gd name="csY221" fmla="*/ 1635173 h 4324850"/>
                  <a:gd name="csX222" fmla="*/ 2681983 w 3108101"/>
                  <a:gd name="csY222" fmla="*/ 1479170 h 4324850"/>
                  <a:gd name="csX223" fmla="*/ 2425344 w 3108101"/>
                  <a:gd name="csY223" fmla="*/ 1500081 h 4324850"/>
                  <a:gd name="csX224" fmla="*/ 2326739 w 3108101"/>
                  <a:gd name="csY224" fmla="*/ 1545388 h 4324850"/>
                  <a:gd name="csX225" fmla="*/ 2332881 w 3108101"/>
                  <a:gd name="csY225" fmla="*/ 1620568 h 4324850"/>
                  <a:gd name="csX226" fmla="*/ 2395796 w 3108101"/>
                  <a:gd name="csY226" fmla="*/ 1624386 h 4324850"/>
                  <a:gd name="csX227" fmla="*/ 2425510 w 3108101"/>
                  <a:gd name="csY227" fmla="*/ 1500081 h 4324850"/>
                  <a:gd name="csX228" fmla="*/ 686971 w 3108101"/>
                  <a:gd name="csY228" fmla="*/ 1694753 h 4324850"/>
                  <a:gd name="csX229" fmla="*/ 664893 w 3108101"/>
                  <a:gd name="csY229" fmla="*/ 1523979 h 4324850"/>
                  <a:gd name="csX230" fmla="*/ 597828 w 3108101"/>
                  <a:gd name="csY230" fmla="*/ 1611606 h 4324850"/>
                  <a:gd name="csX231" fmla="*/ 644475 w 3108101"/>
                  <a:gd name="csY231" fmla="*/ 1701225 h 4324850"/>
                  <a:gd name="csX232" fmla="*/ 686805 w 3108101"/>
                  <a:gd name="csY232" fmla="*/ 1694753 h 4324850"/>
                  <a:gd name="csX233" fmla="*/ 2421028 w 3108101"/>
                  <a:gd name="csY233" fmla="*/ 2718896 h 4324850"/>
                  <a:gd name="csX234" fmla="*/ 2546194 w 3108101"/>
                  <a:gd name="csY234" fmla="*/ 2949084 h 4324850"/>
                  <a:gd name="csX235" fmla="*/ 2604626 w 3108101"/>
                  <a:gd name="csY235" fmla="*/ 2920705 h 4324850"/>
                  <a:gd name="csX236" fmla="*/ 2441944 w 3108101"/>
                  <a:gd name="csY236" fmla="*/ 2625129 h 4324850"/>
                  <a:gd name="csX237" fmla="*/ 2473485 w 3108101"/>
                  <a:gd name="csY237" fmla="*/ 1780223 h 4324850"/>
                  <a:gd name="csX238" fmla="*/ 2505191 w 3108101"/>
                  <a:gd name="csY238" fmla="*/ 1574265 h 4324850"/>
                  <a:gd name="csX239" fmla="*/ 2474647 w 3108101"/>
                  <a:gd name="csY239" fmla="*/ 1554350 h 4324850"/>
                  <a:gd name="csX240" fmla="*/ 2406420 w 3108101"/>
                  <a:gd name="csY240" fmla="*/ 1718153 h 4324850"/>
                  <a:gd name="csX241" fmla="*/ 2401273 w 3108101"/>
                  <a:gd name="csY241" fmla="*/ 2227487 h 4324850"/>
                  <a:gd name="csX242" fmla="*/ 2366247 w 3108101"/>
                  <a:gd name="csY242" fmla="*/ 2549783 h 4324850"/>
                  <a:gd name="csX243" fmla="*/ 2230125 w 3108101"/>
                  <a:gd name="csY243" fmla="*/ 2486718 h 4324850"/>
                  <a:gd name="csX244" fmla="*/ 2245564 w 3108101"/>
                  <a:gd name="csY244" fmla="*/ 2718067 h 4324850"/>
                  <a:gd name="csX245" fmla="*/ 2421028 w 3108101"/>
                  <a:gd name="csY245" fmla="*/ 2718896 h 4324850"/>
                  <a:gd name="csX246" fmla="*/ 798524 w 3108101"/>
                  <a:gd name="csY246" fmla="*/ 2118783 h 4324850"/>
                  <a:gd name="csX247" fmla="*/ 778272 w 3108101"/>
                  <a:gd name="csY247" fmla="*/ 1632684 h 4324850"/>
                  <a:gd name="csX248" fmla="*/ 733119 w 3108101"/>
                  <a:gd name="csY248" fmla="*/ 1569618 h 4324850"/>
                  <a:gd name="csX249" fmla="*/ 727642 w 3108101"/>
                  <a:gd name="csY249" fmla="*/ 1753503 h 4324850"/>
                  <a:gd name="csX250" fmla="*/ 743411 w 3108101"/>
                  <a:gd name="csY250" fmla="*/ 1919630 h 4324850"/>
                  <a:gd name="csX251" fmla="*/ 798690 w 3108101"/>
                  <a:gd name="csY251" fmla="*/ 2118783 h 4324850"/>
                  <a:gd name="csX252" fmla="*/ 2255026 w 3108101"/>
                  <a:gd name="csY252" fmla="*/ 1932409 h 4324850"/>
                  <a:gd name="csX253" fmla="*/ 2300179 w 3108101"/>
                  <a:gd name="csY253" fmla="*/ 1667037 h 4324850"/>
                  <a:gd name="csX254" fmla="*/ 2280258 w 3108101"/>
                  <a:gd name="csY254" fmla="*/ 1574763 h 4324850"/>
                  <a:gd name="csX255" fmla="*/ 2264986 w 3108101"/>
                  <a:gd name="csY255" fmla="*/ 1583393 h 4324850"/>
                  <a:gd name="csX256" fmla="*/ 2250212 w 3108101"/>
                  <a:gd name="csY256" fmla="*/ 1773916 h 4324850"/>
                  <a:gd name="csX257" fmla="*/ 2255026 w 3108101"/>
                  <a:gd name="csY257" fmla="*/ 1932409 h 4324850"/>
                  <a:gd name="csX258" fmla="*/ 889162 w 3108101"/>
                  <a:gd name="csY258" fmla="*/ 2164256 h 4324850"/>
                  <a:gd name="csX259" fmla="*/ 823757 w 3108101"/>
                  <a:gd name="csY259" fmla="*/ 1625049 h 4324850"/>
                  <a:gd name="csX260" fmla="*/ 843843 w 3108101"/>
                  <a:gd name="csY260" fmla="*/ 2136540 h 4324850"/>
                  <a:gd name="csX261" fmla="*/ 889162 w 3108101"/>
                  <a:gd name="csY261" fmla="*/ 2164256 h 4324850"/>
                  <a:gd name="csX262" fmla="*/ 591851 w 3108101"/>
                  <a:gd name="csY262" fmla="*/ 1967592 h 4324850"/>
                  <a:gd name="csX263" fmla="*/ 556825 w 3108101"/>
                  <a:gd name="csY263" fmla="*/ 1650275 h 4324850"/>
                  <a:gd name="csX264" fmla="*/ 516154 w 3108101"/>
                  <a:gd name="csY264" fmla="*/ 1688944 h 4324850"/>
                  <a:gd name="csX265" fmla="*/ 521467 w 3108101"/>
                  <a:gd name="csY265" fmla="*/ 1904527 h 4324850"/>
                  <a:gd name="csX266" fmla="*/ 591851 w 3108101"/>
                  <a:gd name="csY266" fmla="*/ 1967592 h 4324850"/>
                  <a:gd name="csX267" fmla="*/ 2320597 w 3108101"/>
                  <a:gd name="csY267" fmla="*/ 2526880 h 4324850"/>
                  <a:gd name="csX268" fmla="*/ 2355789 w 3108101"/>
                  <a:gd name="csY268" fmla="*/ 2207240 h 4324850"/>
                  <a:gd name="csX269" fmla="*/ 2355789 w 3108101"/>
                  <a:gd name="csY269" fmla="*/ 1929753 h 4324850"/>
                  <a:gd name="csX270" fmla="*/ 2370730 w 3108101"/>
                  <a:gd name="csY270" fmla="*/ 1682472 h 4324850"/>
                  <a:gd name="csX271" fmla="*/ 2340849 w 3108101"/>
                  <a:gd name="csY271" fmla="*/ 1682970 h 4324850"/>
                  <a:gd name="csX272" fmla="*/ 2249715 w 3108101"/>
                  <a:gd name="csY272" fmla="*/ 2378345 h 4324850"/>
                  <a:gd name="csX273" fmla="*/ 2320431 w 3108101"/>
                  <a:gd name="csY273" fmla="*/ 2527046 h 4324850"/>
                  <a:gd name="csX274" fmla="*/ 682655 w 3108101"/>
                  <a:gd name="csY274" fmla="*/ 1746035 h 4324850"/>
                  <a:gd name="csX275" fmla="*/ 665225 w 3108101"/>
                  <a:gd name="csY275" fmla="*/ 1751180 h 4324850"/>
                  <a:gd name="csX276" fmla="*/ 637834 w 3108101"/>
                  <a:gd name="csY276" fmla="*/ 2005763 h 4324850"/>
                  <a:gd name="csX277" fmla="*/ 697761 w 3108101"/>
                  <a:gd name="csY277" fmla="*/ 2053228 h 4324850"/>
                  <a:gd name="csX278" fmla="*/ 682655 w 3108101"/>
                  <a:gd name="csY278" fmla="*/ 1745869 h 4324850"/>
                  <a:gd name="csX279" fmla="*/ 2703066 w 3108101"/>
                  <a:gd name="csY279" fmla="*/ 1756822 h 4324850"/>
                  <a:gd name="csX280" fmla="*/ 2678331 w 3108101"/>
                  <a:gd name="csY280" fmla="*/ 1758316 h 4324850"/>
                  <a:gd name="csX281" fmla="*/ 2708046 w 3108101"/>
                  <a:gd name="csY281" fmla="*/ 1930749 h 4324850"/>
                  <a:gd name="csX282" fmla="*/ 2683146 w 3108101"/>
                  <a:gd name="csY282" fmla="*/ 2721054 h 4324850"/>
                  <a:gd name="csX283" fmla="*/ 2722488 w 3108101"/>
                  <a:gd name="csY283" fmla="*/ 2709437 h 4324850"/>
                  <a:gd name="csX284" fmla="*/ 2742740 w 3108101"/>
                  <a:gd name="csY284" fmla="*/ 1906187 h 4324850"/>
                  <a:gd name="csX285" fmla="*/ 2703066 w 3108101"/>
                  <a:gd name="csY285" fmla="*/ 1756822 h 4324850"/>
                  <a:gd name="csX286" fmla="*/ 2148951 w 3108101"/>
                  <a:gd name="csY286" fmla="*/ 2043436 h 4324850"/>
                  <a:gd name="csX287" fmla="*/ 2123885 w 3108101"/>
                  <a:gd name="csY287" fmla="*/ 2051734 h 4324850"/>
                  <a:gd name="csX288" fmla="*/ 2148951 w 3108101"/>
                  <a:gd name="csY288" fmla="*/ 2043436 h 4324850"/>
                  <a:gd name="csX289" fmla="*/ 1720831 w 3108101"/>
                  <a:gd name="csY289" fmla="*/ 2275118 h 4324850"/>
                  <a:gd name="csX290" fmla="*/ 1680659 w 3108101"/>
                  <a:gd name="csY290" fmla="*/ 2287731 h 4324850"/>
                  <a:gd name="csX291" fmla="*/ 1728468 w 3108101"/>
                  <a:gd name="csY291" fmla="*/ 2456679 h 4324850"/>
                  <a:gd name="csX292" fmla="*/ 1720997 w 3108101"/>
                  <a:gd name="csY292" fmla="*/ 2275284 h 4324850"/>
                  <a:gd name="csX293" fmla="*/ 1458714 w 3108101"/>
                  <a:gd name="csY293" fmla="*/ 2290220 h 4324850"/>
                  <a:gd name="csX294" fmla="*/ 1381689 w 3108101"/>
                  <a:gd name="csY294" fmla="*/ 2315114 h 4324850"/>
                  <a:gd name="csX295" fmla="*/ 1361935 w 3108101"/>
                  <a:gd name="csY295" fmla="*/ 2352123 h 4324850"/>
                  <a:gd name="csX296" fmla="*/ 1302341 w 3108101"/>
                  <a:gd name="csY296" fmla="*/ 2357932 h 4324850"/>
                  <a:gd name="csX297" fmla="*/ 1292879 w 3108101"/>
                  <a:gd name="csY297" fmla="*/ 2489705 h 4324850"/>
                  <a:gd name="csX298" fmla="*/ 1383184 w 3108101"/>
                  <a:gd name="csY298" fmla="*/ 2484228 h 4324850"/>
                  <a:gd name="csX299" fmla="*/ 1399285 w 3108101"/>
                  <a:gd name="csY299" fmla="*/ 2516093 h 4324850"/>
                  <a:gd name="csX300" fmla="*/ 1544537 w 3108101"/>
                  <a:gd name="csY300" fmla="*/ 2567375 h 4324850"/>
                  <a:gd name="csX301" fmla="*/ 1511835 w 3108101"/>
                  <a:gd name="csY301" fmla="*/ 2486718 h 4324850"/>
                  <a:gd name="csX302" fmla="*/ 1602472 w 3108101"/>
                  <a:gd name="csY302" fmla="*/ 2547127 h 4324850"/>
                  <a:gd name="csX303" fmla="*/ 1547360 w 3108101"/>
                  <a:gd name="csY303" fmla="*/ 2430955 h 4324850"/>
                  <a:gd name="csX304" fmla="*/ 1442778 w 3108101"/>
                  <a:gd name="csY304" fmla="*/ 2426474 h 4324850"/>
                  <a:gd name="csX305" fmla="*/ 1459047 w 3108101"/>
                  <a:gd name="csY305" fmla="*/ 2290386 h 4324850"/>
                  <a:gd name="csX306" fmla="*/ 1675513 w 3108101"/>
                  <a:gd name="csY306" fmla="*/ 2471615 h 4324850"/>
                  <a:gd name="csX307" fmla="*/ 1650613 w 3108101"/>
                  <a:gd name="csY307" fmla="*/ 2342664 h 4324850"/>
                  <a:gd name="csX308" fmla="*/ 1588362 w 3108101"/>
                  <a:gd name="csY308" fmla="*/ 2344821 h 4324850"/>
                  <a:gd name="csX309" fmla="*/ 1547028 w 3108101"/>
                  <a:gd name="csY309" fmla="*/ 2290054 h 4324850"/>
                  <a:gd name="csX310" fmla="*/ 1479132 w 3108101"/>
                  <a:gd name="csY310" fmla="*/ 2393946 h 4324850"/>
                  <a:gd name="csX311" fmla="*/ 1540221 w 3108101"/>
                  <a:gd name="csY311" fmla="*/ 2363409 h 4324850"/>
                  <a:gd name="csX312" fmla="*/ 1675679 w 3108101"/>
                  <a:gd name="csY312" fmla="*/ 2471781 h 4324850"/>
                  <a:gd name="csX313" fmla="*/ 662402 w 3108101"/>
                  <a:gd name="csY313" fmla="*/ 2547127 h 4324850"/>
                  <a:gd name="csX314" fmla="*/ 707223 w 3108101"/>
                  <a:gd name="csY314" fmla="*/ 2369051 h 4324850"/>
                  <a:gd name="csX315" fmla="*/ 607124 w 3108101"/>
                  <a:gd name="csY315" fmla="*/ 2310301 h 4324850"/>
                  <a:gd name="csX316" fmla="*/ 662402 w 3108101"/>
                  <a:gd name="csY316" fmla="*/ 2547127 h 4324850"/>
                  <a:gd name="csX317" fmla="*/ 1257188 w 3108101"/>
                  <a:gd name="csY317" fmla="*/ 2335527 h 4324850"/>
                  <a:gd name="csX318" fmla="*/ 1202241 w 3108101"/>
                  <a:gd name="csY318" fmla="*/ 2325736 h 4324850"/>
                  <a:gd name="csX319" fmla="*/ 1176843 w 3108101"/>
                  <a:gd name="csY319" fmla="*/ 2476262 h 4324850"/>
                  <a:gd name="csX320" fmla="*/ 1231956 w 3108101"/>
                  <a:gd name="csY320" fmla="*/ 2486551 h 4324850"/>
                  <a:gd name="csX321" fmla="*/ 1257188 w 3108101"/>
                  <a:gd name="csY321" fmla="*/ 2335527 h 4324850"/>
                  <a:gd name="csX322" fmla="*/ 753206 w 3108101"/>
                  <a:gd name="csY322" fmla="*/ 2390958 h 4324850"/>
                  <a:gd name="csX323" fmla="*/ 753206 w 3108101"/>
                  <a:gd name="csY323" fmla="*/ 2479083 h 4324850"/>
                  <a:gd name="csX324" fmla="*/ 662568 w 3108101"/>
                  <a:gd name="csY324" fmla="*/ 2615669 h 4324850"/>
                  <a:gd name="csX325" fmla="*/ 581892 w 3108101"/>
                  <a:gd name="csY325" fmla="*/ 2537004 h 4324850"/>
                  <a:gd name="csX326" fmla="*/ 581892 w 3108101"/>
                  <a:gd name="csY326" fmla="*/ 2652844 h 4324850"/>
                  <a:gd name="csX327" fmla="*/ 594508 w 3108101"/>
                  <a:gd name="csY327" fmla="*/ 2657823 h 4324850"/>
                  <a:gd name="csX328" fmla="*/ 755861 w 3108101"/>
                  <a:gd name="csY328" fmla="*/ 2657823 h 4324850"/>
                  <a:gd name="csX329" fmla="*/ 794043 w 3108101"/>
                  <a:gd name="csY329" fmla="*/ 2644546 h 4324850"/>
                  <a:gd name="csX330" fmla="*/ 809315 w 3108101"/>
                  <a:gd name="csY330" fmla="*/ 2423321 h 4324850"/>
                  <a:gd name="csX331" fmla="*/ 753538 w 3108101"/>
                  <a:gd name="csY331" fmla="*/ 2390792 h 4324850"/>
                  <a:gd name="csX332" fmla="*/ 889328 w 3108101"/>
                  <a:gd name="csY332" fmla="*/ 2451368 h 4324850"/>
                  <a:gd name="csX333" fmla="*/ 854135 w 3108101"/>
                  <a:gd name="csY333" fmla="*/ 2441244 h 4324850"/>
                  <a:gd name="csX334" fmla="*/ 829235 w 3108101"/>
                  <a:gd name="csY334" fmla="*/ 2740472 h 4324850"/>
                  <a:gd name="csX335" fmla="*/ 919540 w 3108101"/>
                  <a:gd name="csY335" fmla="*/ 2743625 h 4324850"/>
                  <a:gd name="csX336" fmla="*/ 904433 w 3108101"/>
                  <a:gd name="csY336" fmla="*/ 2491697 h 4324850"/>
                  <a:gd name="csX337" fmla="*/ 889328 w 3108101"/>
                  <a:gd name="csY337" fmla="*/ 2451368 h 4324850"/>
                  <a:gd name="csX338" fmla="*/ 3003695 w 3108101"/>
                  <a:gd name="csY338" fmla="*/ 2481739 h 4324850"/>
                  <a:gd name="csX339" fmla="*/ 2978463 w 3108101"/>
                  <a:gd name="csY339" fmla="*/ 2834571 h 4324850"/>
                  <a:gd name="csX340" fmla="*/ 3010170 w 3108101"/>
                  <a:gd name="csY340" fmla="*/ 2820797 h 4324850"/>
                  <a:gd name="csX341" fmla="*/ 3020129 w 3108101"/>
                  <a:gd name="csY341" fmla="*/ 2490369 h 4324850"/>
                  <a:gd name="csX342" fmla="*/ 3003695 w 3108101"/>
                  <a:gd name="csY342" fmla="*/ 2481739 h 4324850"/>
                  <a:gd name="csX343" fmla="*/ 1341351 w 3108101"/>
                  <a:gd name="csY343" fmla="*/ 2517752 h 4324850"/>
                  <a:gd name="csX344" fmla="*/ 1320933 w 3108101"/>
                  <a:gd name="csY344" fmla="*/ 2572022 h 4324850"/>
                  <a:gd name="csX345" fmla="*/ 1341351 w 3108101"/>
                  <a:gd name="csY345" fmla="*/ 2517752 h 4324850"/>
                  <a:gd name="csX346" fmla="*/ 1407088 w 3108101"/>
                  <a:gd name="csY346" fmla="*/ 2568204 h 4324850"/>
                  <a:gd name="csX347" fmla="*/ 1391650 w 3108101"/>
                  <a:gd name="csY347" fmla="*/ 2627286 h 4324850"/>
                  <a:gd name="csX348" fmla="*/ 1407088 w 3108101"/>
                  <a:gd name="csY348" fmla="*/ 2568204 h 4324850"/>
                  <a:gd name="csX349" fmla="*/ 1474816 w 3108101"/>
                  <a:gd name="csY349" fmla="*/ 2616831 h 4324850"/>
                  <a:gd name="csX350" fmla="*/ 1503203 w 3108101"/>
                  <a:gd name="csY350" fmla="*/ 2591107 h 4324850"/>
                  <a:gd name="csX351" fmla="*/ 1474816 w 3108101"/>
                  <a:gd name="csY351" fmla="*/ 2616831 h 4324850"/>
                  <a:gd name="csX352" fmla="*/ 2713855 w 3108101"/>
                  <a:gd name="csY352" fmla="*/ 2778975 h 4324850"/>
                  <a:gd name="csX353" fmla="*/ 2646791 w 3108101"/>
                  <a:gd name="csY353" fmla="*/ 2919211 h 4324850"/>
                  <a:gd name="csX354" fmla="*/ 2659739 w 3108101"/>
                  <a:gd name="csY354" fmla="*/ 2868593 h 4324850"/>
                  <a:gd name="csX355" fmla="*/ 2713855 w 3108101"/>
                  <a:gd name="csY355" fmla="*/ 2778975 h 4324850"/>
                  <a:gd name="csX356" fmla="*/ 773292 w 3108101"/>
                  <a:gd name="csY356" fmla="*/ 2877223 h 4324850"/>
                  <a:gd name="csX357" fmla="*/ 773292 w 3108101"/>
                  <a:gd name="csY357" fmla="*/ 2995719 h 4324850"/>
                  <a:gd name="csX358" fmla="*/ 828737 w 3108101"/>
                  <a:gd name="csY358" fmla="*/ 2867100 h 4324850"/>
                  <a:gd name="csX359" fmla="*/ 859115 w 3108101"/>
                  <a:gd name="csY359" fmla="*/ 2960370 h 4324850"/>
                  <a:gd name="csX360" fmla="*/ 885841 w 3108101"/>
                  <a:gd name="csY360" fmla="*/ 2793911 h 4324850"/>
                  <a:gd name="csX361" fmla="*/ 773292 w 3108101"/>
                  <a:gd name="csY361" fmla="*/ 2877223 h 4324850"/>
                  <a:gd name="csX362" fmla="*/ 2698750 w 3108101"/>
                  <a:gd name="csY362" fmla="*/ 2897304 h 4324850"/>
                  <a:gd name="csX363" fmla="*/ 2698750 w 3108101"/>
                  <a:gd name="csY363" fmla="*/ 3020779 h 4324850"/>
                  <a:gd name="csX364" fmla="*/ 2796690 w 3108101"/>
                  <a:gd name="csY364" fmla="*/ 2904773 h 4324850"/>
                  <a:gd name="csX365" fmla="*/ 2799347 w 3108101"/>
                  <a:gd name="csY365" fmla="*/ 3093968 h 4324850"/>
                  <a:gd name="csX366" fmla="*/ 2858610 w 3108101"/>
                  <a:gd name="csY366" fmla="*/ 2935807 h 4324850"/>
                  <a:gd name="csX367" fmla="*/ 2910402 w 3108101"/>
                  <a:gd name="csY367" fmla="*/ 3055797 h 4324850"/>
                  <a:gd name="csX368" fmla="*/ 2927500 w 3108101"/>
                  <a:gd name="csY368" fmla="*/ 2809677 h 4324850"/>
                  <a:gd name="csX369" fmla="*/ 2757182 w 3108101"/>
                  <a:gd name="csY369" fmla="*/ 2794741 h 4324850"/>
                  <a:gd name="csX370" fmla="*/ 2698916 w 3108101"/>
                  <a:gd name="csY370" fmla="*/ 2897304 h 4324850"/>
                  <a:gd name="csX371" fmla="*/ 536407 w 3108101"/>
                  <a:gd name="csY371" fmla="*/ 3015800 h 4324850"/>
                  <a:gd name="csX372" fmla="*/ 452078 w 3108101"/>
                  <a:gd name="csY372" fmla="*/ 3054967 h 4324850"/>
                  <a:gd name="csX373" fmla="*/ 404602 w 3108101"/>
                  <a:gd name="csY373" fmla="*/ 3566790 h 4324850"/>
                  <a:gd name="csX374" fmla="*/ 309483 w 3108101"/>
                  <a:gd name="csY374" fmla="*/ 4081767 h 4324850"/>
                  <a:gd name="csX375" fmla="*/ 493745 w 3108101"/>
                  <a:gd name="csY375" fmla="*/ 4143836 h 4324850"/>
                  <a:gd name="csX376" fmla="*/ 490923 w 3108101"/>
                  <a:gd name="csY376" fmla="*/ 4041106 h 4324850"/>
                  <a:gd name="csX377" fmla="*/ 536740 w 3108101"/>
                  <a:gd name="csY377" fmla="*/ 3492274 h 4324850"/>
                  <a:gd name="csX378" fmla="*/ 536573 w 3108101"/>
                  <a:gd name="csY378" fmla="*/ 3015967 h 4324850"/>
                  <a:gd name="csX379" fmla="*/ 2738922 w 3108101"/>
                  <a:gd name="csY379" fmla="*/ 3061108 h 4324850"/>
                  <a:gd name="csX380" fmla="*/ 2736432 w 3108101"/>
                  <a:gd name="csY380" fmla="*/ 3137118 h 4324850"/>
                  <a:gd name="csX381" fmla="*/ 2738922 w 3108101"/>
                  <a:gd name="csY381" fmla="*/ 3061108 h 4324850"/>
                  <a:gd name="csX382" fmla="*/ 2733942 w 3108101"/>
                  <a:gd name="csY382" fmla="*/ 4159602 h 4324850"/>
                  <a:gd name="csX383" fmla="*/ 2617076 w 3108101"/>
                  <a:gd name="csY383" fmla="*/ 3094798 h 4324850"/>
                  <a:gd name="csX384" fmla="*/ 2466678 w 3108101"/>
                  <a:gd name="csY384" fmla="*/ 3066087 h 4324850"/>
                  <a:gd name="csX385" fmla="*/ 2550841 w 3108101"/>
                  <a:gd name="csY385" fmla="*/ 4092886 h 4324850"/>
                  <a:gd name="csX386" fmla="*/ 2564786 w 3108101"/>
                  <a:gd name="csY386" fmla="*/ 4188147 h 4324850"/>
                  <a:gd name="csX387" fmla="*/ 2733776 w 3108101"/>
                  <a:gd name="csY387" fmla="*/ 4159436 h 4324850"/>
                  <a:gd name="csX388" fmla="*/ 576746 w 3108101"/>
                  <a:gd name="csY388" fmla="*/ 4224990 h 4324850"/>
                  <a:gd name="csX389" fmla="*/ 546533 w 3108101"/>
                  <a:gd name="csY389" fmla="*/ 4159436 h 4324850"/>
                  <a:gd name="csX390" fmla="*/ 576746 w 3108101"/>
                  <a:gd name="csY390" fmla="*/ 4224990 h 4324850"/>
                  <a:gd name="csX391" fmla="*/ 2461865 w 3108101"/>
                  <a:gd name="csY391" fmla="*/ 4235114 h 4324850"/>
                  <a:gd name="csX392" fmla="*/ 2479461 w 3108101"/>
                  <a:gd name="csY392" fmla="*/ 4189973 h 4324850"/>
                  <a:gd name="csX393" fmla="*/ 2461865 w 3108101"/>
                  <a:gd name="csY393" fmla="*/ 4235114 h 43248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Lst>
                <a:rect l="l" t="t" r="r" b="b"/>
                <a:pathLst>
                  <a:path w="3108101" h="4324850">
                    <a:moveTo>
                      <a:pt x="254204" y="2869589"/>
                    </a:moveTo>
                    <a:cubicBezTo>
                      <a:pt x="224324" y="2867432"/>
                      <a:pt x="34085" y="2849010"/>
                      <a:pt x="21137" y="2843035"/>
                    </a:cubicBezTo>
                    <a:cubicBezTo>
                      <a:pt x="3872" y="2835069"/>
                      <a:pt x="4537" y="2828431"/>
                      <a:pt x="1880" y="2812001"/>
                    </a:cubicBezTo>
                    <a:cubicBezTo>
                      <a:pt x="-13724" y="2719560"/>
                      <a:pt x="72265" y="2305986"/>
                      <a:pt x="94510" y="2188486"/>
                    </a:cubicBezTo>
                    <a:cubicBezTo>
                      <a:pt x="145639" y="1918468"/>
                      <a:pt x="195605" y="1623224"/>
                      <a:pt x="340856" y="1386730"/>
                    </a:cubicBezTo>
                    <a:cubicBezTo>
                      <a:pt x="354469" y="1364491"/>
                      <a:pt x="405598" y="1315201"/>
                      <a:pt x="410246" y="1299932"/>
                    </a:cubicBezTo>
                    <a:cubicBezTo>
                      <a:pt x="418546" y="1272051"/>
                      <a:pt x="403439" y="1006182"/>
                      <a:pt x="389993" y="995560"/>
                    </a:cubicBezTo>
                    <a:cubicBezTo>
                      <a:pt x="383851" y="990581"/>
                      <a:pt x="282756" y="1011326"/>
                      <a:pt x="241920" y="954734"/>
                    </a:cubicBezTo>
                    <a:cubicBezTo>
                      <a:pt x="201249" y="898473"/>
                      <a:pt x="241920" y="868434"/>
                      <a:pt x="237770" y="837400"/>
                    </a:cubicBezTo>
                    <a:cubicBezTo>
                      <a:pt x="236940" y="831093"/>
                      <a:pt x="186641" y="768858"/>
                      <a:pt x="177843" y="751764"/>
                    </a:cubicBezTo>
                    <a:cubicBezTo>
                      <a:pt x="89695" y="581986"/>
                      <a:pt x="163566" y="408225"/>
                      <a:pt x="311142" y="303836"/>
                    </a:cubicBezTo>
                    <a:cubicBezTo>
                      <a:pt x="360279" y="268984"/>
                      <a:pt x="429336" y="248405"/>
                      <a:pt x="473493" y="209072"/>
                    </a:cubicBezTo>
                    <a:cubicBezTo>
                      <a:pt x="512337" y="174386"/>
                      <a:pt x="528937" y="119951"/>
                      <a:pt x="582721" y="96551"/>
                    </a:cubicBezTo>
                    <a:cubicBezTo>
                      <a:pt x="674852" y="56222"/>
                      <a:pt x="677010" y="116798"/>
                      <a:pt x="690789" y="118955"/>
                    </a:cubicBezTo>
                    <a:cubicBezTo>
                      <a:pt x="700915" y="120615"/>
                      <a:pt x="746068" y="80452"/>
                      <a:pt x="760178" y="109662"/>
                    </a:cubicBezTo>
                    <a:cubicBezTo>
                      <a:pt x="764992" y="119453"/>
                      <a:pt x="765988" y="132066"/>
                      <a:pt x="758518" y="141360"/>
                    </a:cubicBezTo>
                    <a:cubicBezTo>
                      <a:pt x="755696" y="145011"/>
                      <a:pt x="683983" y="187663"/>
                      <a:pt x="679501" y="187995"/>
                    </a:cubicBezTo>
                    <a:cubicBezTo>
                      <a:pt x="628538" y="191480"/>
                      <a:pt x="685809" y="100368"/>
                      <a:pt x="598658" y="142854"/>
                    </a:cubicBezTo>
                    <a:cubicBezTo>
                      <a:pt x="548359" y="167416"/>
                      <a:pt x="524455" y="234464"/>
                      <a:pt x="487935" y="264005"/>
                    </a:cubicBezTo>
                    <a:cubicBezTo>
                      <a:pt x="370239" y="359266"/>
                      <a:pt x="194941" y="375531"/>
                      <a:pt x="188633" y="594599"/>
                    </a:cubicBezTo>
                    <a:cubicBezTo>
                      <a:pt x="187304" y="642230"/>
                      <a:pt x="229137" y="773505"/>
                      <a:pt x="271800" y="794250"/>
                    </a:cubicBezTo>
                    <a:cubicBezTo>
                      <a:pt x="281096" y="798897"/>
                      <a:pt x="460544" y="750270"/>
                      <a:pt x="432988" y="838561"/>
                    </a:cubicBezTo>
                    <a:cubicBezTo>
                      <a:pt x="413565" y="861298"/>
                      <a:pt x="267982" y="789271"/>
                      <a:pt x="274124" y="896979"/>
                    </a:cubicBezTo>
                    <a:cubicBezTo>
                      <a:pt x="279602" y="993403"/>
                      <a:pt x="453240" y="913741"/>
                      <a:pt x="466686" y="927682"/>
                    </a:cubicBezTo>
                    <a:cubicBezTo>
                      <a:pt x="492915" y="954900"/>
                      <a:pt x="443280" y="966683"/>
                      <a:pt x="440458" y="987594"/>
                    </a:cubicBezTo>
                    <a:cubicBezTo>
                      <a:pt x="435312" y="1024769"/>
                      <a:pt x="463698" y="1179943"/>
                      <a:pt x="466354" y="1234378"/>
                    </a:cubicBezTo>
                    <a:cubicBezTo>
                      <a:pt x="468014" y="1269229"/>
                      <a:pt x="467018" y="1303583"/>
                      <a:pt x="456560" y="1337107"/>
                    </a:cubicBezTo>
                    <a:lnTo>
                      <a:pt x="667714" y="1458756"/>
                    </a:lnTo>
                    <a:cubicBezTo>
                      <a:pt x="659913" y="1425730"/>
                      <a:pt x="683651" y="1341920"/>
                      <a:pt x="673027" y="1315865"/>
                    </a:cubicBezTo>
                    <a:cubicBezTo>
                      <a:pt x="671367" y="1311881"/>
                      <a:pt x="614926" y="1300928"/>
                      <a:pt x="647130" y="1269395"/>
                    </a:cubicBezTo>
                    <a:cubicBezTo>
                      <a:pt x="716685" y="1273544"/>
                      <a:pt x="1021631" y="1176457"/>
                      <a:pt x="1039559" y="1112563"/>
                    </a:cubicBezTo>
                    <a:cubicBezTo>
                      <a:pt x="1045038" y="1092813"/>
                      <a:pt x="1015821" y="861796"/>
                      <a:pt x="1005363" y="854162"/>
                    </a:cubicBezTo>
                    <a:cubicBezTo>
                      <a:pt x="997560" y="848519"/>
                      <a:pt x="916220" y="884367"/>
                      <a:pt x="899121" y="860800"/>
                    </a:cubicBezTo>
                    <a:cubicBezTo>
                      <a:pt x="896299" y="853996"/>
                      <a:pt x="892648" y="843872"/>
                      <a:pt x="894474" y="836736"/>
                    </a:cubicBezTo>
                    <a:cubicBezTo>
                      <a:pt x="900948" y="810514"/>
                      <a:pt x="1066285" y="795245"/>
                      <a:pt x="1096000" y="765870"/>
                    </a:cubicBezTo>
                    <a:cubicBezTo>
                      <a:pt x="1083052" y="699486"/>
                      <a:pt x="973491" y="668783"/>
                      <a:pt x="949918" y="638578"/>
                    </a:cubicBezTo>
                    <a:cubicBezTo>
                      <a:pt x="928670" y="611527"/>
                      <a:pt x="903604" y="503653"/>
                      <a:pt x="875217" y="457681"/>
                    </a:cubicBezTo>
                    <a:cubicBezTo>
                      <a:pt x="861937" y="436106"/>
                      <a:pt x="810643" y="385488"/>
                      <a:pt x="809315" y="377522"/>
                    </a:cubicBezTo>
                    <a:cubicBezTo>
                      <a:pt x="798856" y="314457"/>
                      <a:pt x="885178" y="247243"/>
                      <a:pt x="864261" y="178867"/>
                    </a:cubicBezTo>
                    <a:cubicBezTo>
                      <a:pt x="694773" y="235128"/>
                      <a:pt x="836870" y="80121"/>
                      <a:pt x="899620" y="147501"/>
                    </a:cubicBezTo>
                    <a:cubicBezTo>
                      <a:pt x="960875" y="213055"/>
                      <a:pt x="853969" y="331883"/>
                      <a:pt x="859945" y="361756"/>
                    </a:cubicBezTo>
                    <a:cubicBezTo>
                      <a:pt x="860941" y="366901"/>
                      <a:pt x="913896" y="422332"/>
                      <a:pt x="925516" y="442579"/>
                    </a:cubicBezTo>
                    <a:cubicBezTo>
                      <a:pt x="946599" y="479422"/>
                      <a:pt x="977806" y="583977"/>
                      <a:pt x="995071" y="604888"/>
                    </a:cubicBezTo>
                    <a:cubicBezTo>
                      <a:pt x="1010177" y="623144"/>
                      <a:pt x="1069439" y="648868"/>
                      <a:pt x="1098656" y="682724"/>
                    </a:cubicBezTo>
                    <a:cubicBezTo>
                      <a:pt x="1176012" y="772841"/>
                      <a:pt x="1161903" y="812008"/>
                      <a:pt x="1045701" y="839059"/>
                    </a:cubicBezTo>
                    <a:cubicBezTo>
                      <a:pt x="1068277" y="907103"/>
                      <a:pt x="1112268" y="1085511"/>
                      <a:pt x="1078072" y="1145921"/>
                    </a:cubicBezTo>
                    <a:cubicBezTo>
                      <a:pt x="1058650" y="1180274"/>
                      <a:pt x="963862" y="1229565"/>
                      <a:pt x="926512" y="1246327"/>
                    </a:cubicBezTo>
                    <a:cubicBezTo>
                      <a:pt x="894141" y="1260931"/>
                      <a:pt x="726147" y="1309558"/>
                      <a:pt x="722993" y="1320014"/>
                    </a:cubicBezTo>
                    <a:cubicBezTo>
                      <a:pt x="699421" y="1398845"/>
                      <a:pt x="775616" y="1410960"/>
                      <a:pt x="815789" y="1464067"/>
                    </a:cubicBezTo>
                    <a:cubicBezTo>
                      <a:pt x="932488" y="1618577"/>
                      <a:pt x="922859" y="1992320"/>
                      <a:pt x="940622" y="2180852"/>
                    </a:cubicBezTo>
                    <a:cubicBezTo>
                      <a:pt x="951910" y="2211057"/>
                      <a:pt x="1243409" y="2277939"/>
                      <a:pt x="1289891" y="2290220"/>
                    </a:cubicBezTo>
                    <a:cubicBezTo>
                      <a:pt x="1301842" y="2293373"/>
                      <a:pt x="1311803" y="2308974"/>
                      <a:pt x="1321430" y="2309637"/>
                    </a:cubicBezTo>
                    <a:cubicBezTo>
                      <a:pt x="1329564" y="2310135"/>
                      <a:pt x="1384843" y="2248066"/>
                      <a:pt x="1441118" y="2244581"/>
                    </a:cubicBezTo>
                    <a:cubicBezTo>
                      <a:pt x="1472493" y="2242755"/>
                      <a:pt x="1487599" y="2254041"/>
                      <a:pt x="1506191" y="2254704"/>
                    </a:cubicBezTo>
                    <a:cubicBezTo>
                      <a:pt x="1523123" y="2255368"/>
                      <a:pt x="1533083" y="2239768"/>
                      <a:pt x="1564956" y="2247236"/>
                    </a:cubicBezTo>
                    <a:cubicBezTo>
                      <a:pt x="1596828" y="2254704"/>
                      <a:pt x="1596330" y="2294369"/>
                      <a:pt x="1607286" y="2298684"/>
                    </a:cubicBezTo>
                    <a:cubicBezTo>
                      <a:pt x="1637000" y="2310467"/>
                      <a:pt x="1627372" y="2270969"/>
                      <a:pt x="1632518" y="2259517"/>
                    </a:cubicBezTo>
                    <a:cubicBezTo>
                      <a:pt x="1639325" y="2244249"/>
                      <a:pt x="1798686" y="2195954"/>
                      <a:pt x="1831720" y="2181516"/>
                    </a:cubicBezTo>
                    <a:cubicBezTo>
                      <a:pt x="1908579" y="2147826"/>
                      <a:pt x="2002205" y="2092727"/>
                      <a:pt x="2063792" y="2035636"/>
                    </a:cubicBezTo>
                    <a:cubicBezTo>
                      <a:pt x="2181487" y="1926600"/>
                      <a:pt x="2141813" y="1869841"/>
                      <a:pt x="2165551" y="1724128"/>
                    </a:cubicBezTo>
                    <a:cubicBezTo>
                      <a:pt x="2181653" y="1625049"/>
                      <a:pt x="2204728" y="1522983"/>
                      <a:pt x="2264322" y="1440003"/>
                    </a:cubicBezTo>
                    <a:cubicBezTo>
                      <a:pt x="2282416" y="1414777"/>
                      <a:pt x="2366912" y="1352044"/>
                      <a:pt x="2335703" y="1327980"/>
                    </a:cubicBezTo>
                    <a:cubicBezTo>
                      <a:pt x="2331720" y="1324826"/>
                      <a:pt x="2252038" y="1324494"/>
                      <a:pt x="2234110" y="1321175"/>
                    </a:cubicBezTo>
                    <a:cubicBezTo>
                      <a:pt x="2168871" y="1309060"/>
                      <a:pt x="1954729" y="1246161"/>
                      <a:pt x="1925512" y="1186249"/>
                    </a:cubicBezTo>
                    <a:cubicBezTo>
                      <a:pt x="1891149" y="1116048"/>
                      <a:pt x="1985771" y="921044"/>
                      <a:pt x="2023619" y="853996"/>
                    </a:cubicBezTo>
                    <a:lnTo>
                      <a:pt x="1902604" y="775994"/>
                    </a:lnTo>
                    <a:cubicBezTo>
                      <a:pt x="1956222" y="664302"/>
                      <a:pt x="2063792" y="589122"/>
                      <a:pt x="2139323" y="498508"/>
                    </a:cubicBezTo>
                    <a:cubicBezTo>
                      <a:pt x="2160073" y="473780"/>
                      <a:pt x="2172025" y="438430"/>
                      <a:pt x="2192941" y="410880"/>
                    </a:cubicBezTo>
                    <a:cubicBezTo>
                      <a:pt x="2207549" y="391463"/>
                      <a:pt x="2284575" y="316283"/>
                      <a:pt x="2287065" y="308317"/>
                    </a:cubicBezTo>
                    <a:cubicBezTo>
                      <a:pt x="2289721" y="299189"/>
                      <a:pt x="2273287" y="209238"/>
                      <a:pt x="2276274" y="176876"/>
                    </a:cubicBezTo>
                    <a:cubicBezTo>
                      <a:pt x="2286733" y="64852"/>
                      <a:pt x="2382018" y="-65593"/>
                      <a:pt x="2495065" y="37469"/>
                    </a:cubicBezTo>
                    <a:cubicBezTo>
                      <a:pt x="2504195" y="45767"/>
                      <a:pt x="2572754" y="139369"/>
                      <a:pt x="2572920" y="146007"/>
                    </a:cubicBezTo>
                    <a:cubicBezTo>
                      <a:pt x="2573584" y="165922"/>
                      <a:pt x="2530756" y="129577"/>
                      <a:pt x="2545364" y="198783"/>
                    </a:cubicBezTo>
                    <a:cubicBezTo>
                      <a:pt x="2575742" y="341509"/>
                      <a:pt x="2798019" y="395280"/>
                      <a:pt x="2920694" y="415527"/>
                    </a:cubicBezTo>
                    <a:cubicBezTo>
                      <a:pt x="2815781" y="316117"/>
                      <a:pt x="2585038" y="349973"/>
                      <a:pt x="2578066" y="158620"/>
                    </a:cubicBezTo>
                    <a:cubicBezTo>
                      <a:pt x="2635171" y="235626"/>
                      <a:pt x="2704892" y="279771"/>
                      <a:pt x="2797355" y="304665"/>
                    </a:cubicBezTo>
                    <a:cubicBezTo>
                      <a:pt x="2792209" y="279605"/>
                      <a:pt x="2789885" y="226498"/>
                      <a:pt x="2831219" y="239111"/>
                    </a:cubicBezTo>
                    <a:cubicBezTo>
                      <a:pt x="2851803" y="278444"/>
                      <a:pt x="2841179" y="335700"/>
                      <a:pt x="2900608" y="340015"/>
                    </a:cubicBezTo>
                    <a:cubicBezTo>
                      <a:pt x="2900608" y="313461"/>
                      <a:pt x="2902766" y="267490"/>
                      <a:pt x="2938788" y="289397"/>
                    </a:cubicBezTo>
                    <a:cubicBezTo>
                      <a:pt x="2920030" y="402250"/>
                      <a:pt x="3048018" y="389306"/>
                      <a:pt x="3061298" y="504482"/>
                    </a:cubicBezTo>
                    <a:cubicBezTo>
                      <a:pt x="3079890" y="666294"/>
                      <a:pt x="2888324" y="787279"/>
                      <a:pt x="2861432" y="893328"/>
                    </a:cubicBezTo>
                    <a:cubicBezTo>
                      <a:pt x="2849811" y="938636"/>
                      <a:pt x="2878529" y="969172"/>
                      <a:pt x="2824745" y="1017467"/>
                    </a:cubicBezTo>
                    <a:cubicBezTo>
                      <a:pt x="2759009" y="1076383"/>
                      <a:pt x="2657415" y="1039208"/>
                      <a:pt x="2643471" y="1047672"/>
                    </a:cubicBezTo>
                    <a:cubicBezTo>
                      <a:pt x="2621725" y="1060783"/>
                      <a:pt x="2604128" y="1299434"/>
                      <a:pt x="2615915" y="1327813"/>
                    </a:cubicBezTo>
                    <a:cubicBezTo>
                      <a:pt x="2618404" y="1333954"/>
                      <a:pt x="2697089" y="1400670"/>
                      <a:pt x="2711697" y="1418428"/>
                    </a:cubicBezTo>
                    <a:cubicBezTo>
                      <a:pt x="2874711" y="1617415"/>
                      <a:pt x="2927003" y="1877476"/>
                      <a:pt x="2979791" y="2122932"/>
                    </a:cubicBezTo>
                    <a:cubicBezTo>
                      <a:pt x="3010667" y="2266654"/>
                      <a:pt x="3119564" y="2748438"/>
                      <a:pt x="3107114" y="2866602"/>
                    </a:cubicBezTo>
                    <a:cubicBezTo>
                      <a:pt x="3099313" y="2940952"/>
                      <a:pt x="2987925" y="2922862"/>
                      <a:pt x="2976305" y="2935309"/>
                    </a:cubicBezTo>
                    <a:cubicBezTo>
                      <a:pt x="2970827" y="2941284"/>
                      <a:pt x="2979459" y="3059116"/>
                      <a:pt x="2943769" y="3091810"/>
                    </a:cubicBezTo>
                    <a:cubicBezTo>
                      <a:pt x="2908078" y="3124505"/>
                      <a:pt x="2884672" y="3095461"/>
                      <a:pt x="2872886" y="3097453"/>
                    </a:cubicBezTo>
                    <a:cubicBezTo>
                      <a:pt x="2869732" y="3097951"/>
                      <a:pt x="2850144" y="3133633"/>
                      <a:pt x="2828729" y="3143093"/>
                    </a:cubicBezTo>
                    <a:cubicBezTo>
                      <a:pt x="2815117" y="3149067"/>
                      <a:pt x="2786398" y="3145416"/>
                      <a:pt x="2784739" y="3147075"/>
                    </a:cubicBezTo>
                    <a:cubicBezTo>
                      <a:pt x="2771126" y="3160352"/>
                      <a:pt x="2815117" y="3481652"/>
                      <a:pt x="2820761" y="3526794"/>
                    </a:cubicBezTo>
                    <a:cubicBezTo>
                      <a:pt x="2849314" y="3752168"/>
                      <a:pt x="2901604" y="3983020"/>
                      <a:pt x="2935966" y="4200262"/>
                    </a:cubicBezTo>
                    <a:cubicBezTo>
                      <a:pt x="2938291" y="4215365"/>
                      <a:pt x="2951238" y="4220841"/>
                      <a:pt x="2944930" y="4247063"/>
                    </a:cubicBezTo>
                    <a:cubicBezTo>
                      <a:pt x="2930820" y="4305979"/>
                      <a:pt x="2822421" y="4277600"/>
                      <a:pt x="2787893" y="4281251"/>
                    </a:cubicBezTo>
                    <a:cubicBezTo>
                      <a:pt x="2695762" y="4291043"/>
                      <a:pt x="2616579" y="4351453"/>
                      <a:pt x="2505191" y="4311124"/>
                    </a:cubicBezTo>
                    <a:cubicBezTo>
                      <a:pt x="2484939" y="4303822"/>
                      <a:pt x="2463690" y="4277600"/>
                      <a:pt x="2458877" y="4276936"/>
                    </a:cubicBezTo>
                    <a:cubicBezTo>
                      <a:pt x="2449581" y="4275609"/>
                      <a:pt x="2409242" y="4309133"/>
                      <a:pt x="2383346" y="4309630"/>
                    </a:cubicBezTo>
                    <a:cubicBezTo>
                      <a:pt x="2359939" y="4309963"/>
                      <a:pt x="2345166" y="4292371"/>
                      <a:pt x="2333545" y="4291541"/>
                    </a:cubicBezTo>
                    <a:cubicBezTo>
                      <a:pt x="2315783" y="4290213"/>
                      <a:pt x="2277270" y="4306477"/>
                      <a:pt x="2253200" y="4306643"/>
                    </a:cubicBezTo>
                    <a:cubicBezTo>
                      <a:pt x="2204064" y="4306975"/>
                      <a:pt x="2008347" y="4329546"/>
                      <a:pt x="2028766" y="4251046"/>
                    </a:cubicBezTo>
                    <a:cubicBezTo>
                      <a:pt x="2133181" y="4228642"/>
                      <a:pt x="2252702" y="4151470"/>
                      <a:pt x="2371559" y="4155287"/>
                    </a:cubicBezTo>
                    <a:cubicBezTo>
                      <a:pt x="2299680" y="3756815"/>
                      <a:pt x="2299349" y="3348718"/>
                      <a:pt x="2311301" y="2944438"/>
                    </a:cubicBezTo>
                    <a:cubicBezTo>
                      <a:pt x="2271958" y="2917220"/>
                      <a:pt x="2204561" y="2953233"/>
                      <a:pt x="2201574" y="2886849"/>
                    </a:cubicBezTo>
                    <a:lnTo>
                      <a:pt x="2164887" y="2265824"/>
                    </a:lnTo>
                    <a:cubicBezTo>
                      <a:pt x="2090020" y="2330714"/>
                      <a:pt x="2005691" y="2384486"/>
                      <a:pt x="1917212" y="2428797"/>
                    </a:cubicBezTo>
                    <a:cubicBezTo>
                      <a:pt x="1875048" y="2449874"/>
                      <a:pt x="1751708" y="2509288"/>
                      <a:pt x="1711369" y="2515761"/>
                    </a:cubicBezTo>
                    <a:cubicBezTo>
                      <a:pt x="1692113" y="2518914"/>
                      <a:pt x="1675015" y="2501488"/>
                      <a:pt x="1665553" y="2509786"/>
                    </a:cubicBezTo>
                    <a:cubicBezTo>
                      <a:pt x="1656091" y="2518084"/>
                      <a:pt x="1664225" y="2541319"/>
                      <a:pt x="1658580" y="2553268"/>
                    </a:cubicBezTo>
                    <a:cubicBezTo>
                      <a:pt x="1640984" y="2590941"/>
                      <a:pt x="1616416" y="2580153"/>
                      <a:pt x="1595334" y="2595920"/>
                    </a:cubicBezTo>
                    <a:cubicBezTo>
                      <a:pt x="1588196" y="2601230"/>
                      <a:pt x="1588196" y="2614673"/>
                      <a:pt x="1581888" y="2618988"/>
                    </a:cubicBezTo>
                    <a:cubicBezTo>
                      <a:pt x="1573421" y="2624797"/>
                      <a:pt x="1556821" y="2620814"/>
                      <a:pt x="1551178" y="2624797"/>
                    </a:cubicBezTo>
                    <a:cubicBezTo>
                      <a:pt x="1540056" y="2632763"/>
                      <a:pt x="1541882" y="2658985"/>
                      <a:pt x="1511669" y="2663632"/>
                    </a:cubicBezTo>
                    <a:cubicBezTo>
                      <a:pt x="1489259" y="2667117"/>
                      <a:pt x="1473655" y="2653342"/>
                      <a:pt x="1461536" y="2654172"/>
                    </a:cubicBezTo>
                    <a:cubicBezTo>
                      <a:pt x="1437632" y="2655998"/>
                      <a:pt x="1426676" y="2686866"/>
                      <a:pt x="1374219" y="2670602"/>
                    </a:cubicBezTo>
                    <a:cubicBezTo>
                      <a:pt x="1342015" y="2660645"/>
                      <a:pt x="1341185" y="2627286"/>
                      <a:pt x="1337367" y="2624299"/>
                    </a:cubicBezTo>
                    <a:cubicBezTo>
                      <a:pt x="1330727" y="2619320"/>
                      <a:pt x="1300017" y="2624631"/>
                      <a:pt x="1280595" y="2602890"/>
                    </a:cubicBezTo>
                    <a:cubicBezTo>
                      <a:pt x="1263662" y="2583971"/>
                      <a:pt x="1268476" y="2552438"/>
                      <a:pt x="1254034" y="2538663"/>
                    </a:cubicBezTo>
                    <a:cubicBezTo>
                      <a:pt x="1242912" y="2527876"/>
                      <a:pt x="986937" y="2503480"/>
                      <a:pt x="950084" y="2477258"/>
                    </a:cubicBezTo>
                    <a:cubicBezTo>
                      <a:pt x="947926" y="2568702"/>
                      <a:pt x="960708" y="2671432"/>
                      <a:pt x="955562" y="2762046"/>
                    </a:cubicBezTo>
                    <a:cubicBezTo>
                      <a:pt x="953903" y="2790592"/>
                      <a:pt x="939792" y="2912407"/>
                      <a:pt x="931326" y="2939791"/>
                    </a:cubicBezTo>
                    <a:cubicBezTo>
                      <a:pt x="899620" y="3042022"/>
                      <a:pt x="831393" y="2987421"/>
                      <a:pt x="773624" y="3059282"/>
                    </a:cubicBezTo>
                    <a:cubicBezTo>
                      <a:pt x="780762" y="3398506"/>
                      <a:pt x="746068" y="3734410"/>
                      <a:pt x="703073" y="4069651"/>
                    </a:cubicBezTo>
                    <a:cubicBezTo>
                      <a:pt x="780098" y="4068656"/>
                      <a:pt x="863763" y="4092056"/>
                      <a:pt x="933318" y="4124252"/>
                    </a:cubicBezTo>
                    <a:cubicBezTo>
                      <a:pt x="963862" y="4138359"/>
                      <a:pt x="1036571" y="4167568"/>
                      <a:pt x="1030761" y="4210718"/>
                    </a:cubicBezTo>
                    <a:cubicBezTo>
                      <a:pt x="1019307" y="4295856"/>
                      <a:pt x="748060" y="4224327"/>
                      <a:pt x="700417" y="4225821"/>
                    </a:cubicBezTo>
                    <a:cubicBezTo>
                      <a:pt x="694939" y="4225821"/>
                      <a:pt x="596001" y="4241919"/>
                      <a:pt x="592184" y="4246068"/>
                    </a:cubicBezTo>
                    <a:cubicBezTo>
                      <a:pt x="590855" y="4247561"/>
                      <a:pt x="594342" y="4270630"/>
                      <a:pt x="587536" y="4284239"/>
                    </a:cubicBezTo>
                    <a:cubicBezTo>
                      <a:pt x="550517" y="4357759"/>
                      <a:pt x="339860" y="4254864"/>
                      <a:pt x="276447" y="4251710"/>
                    </a:cubicBezTo>
                    <a:cubicBezTo>
                      <a:pt x="209549" y="4248391"/>
                      <a:pt x="131031" y="4271128"/>
                      <a:pt x="62638" y="4237437"/>
                    </a:cubicBezTo>
                    <a:cubicBezTo>
                      <a:pt x="62638" y="4226816"/>
                      <a:pt x="62803" y="4216194"/>
                      <a:pt x="62803" y="4205739"/>
                    </a:cubicBezTo>
                    <a:cubicBezTo>
                      <a:pt x="62803" y="4168896"/>
                      <a:pt x="80068" y="4143172"/>
                      <a:pt x="83222" y="4112303"/>
                    </a:cubicBezTo>
                    <a:cubicBezTo>
                      <a:pt x="84549" y="4099026"/>
                      <a:pt x="68447" y="4091226"/>
                      <a:pt x="70273" y="4079111"/>
                    </a:cubicBezTo>
                    <a:cubicBezTo>
                      <a:pt x="85048" y="3976548"/>
                      <a:pt x="124556" y="3861038"/>
                      <a:pt x="141986" y="3753164"/>
                    </a:cubicBezTo>
                    <a:cubicBezTo>
                      <a:pt x="174523" y="3550858"/>
                      <a:pt x="203407" y="3345067"/>
                      <a:pt x="214197" y="3140105"/>
                    </a:cubicBezTo>
                    <a:cubicBezTo>
                      <a:pt x="216521" y="3095461"/>
                      <a:pt x="201913" y="2896143"/>
                      <a:pt x="229303" y="2877721"/>
                    </a:cubicBezTo>
                    <a:cubicBezTo>
                      <a:pt x="236608" y="2872742"/>
                      <a:pt x="247397" y="2875730"/>
                      <a:pt x="254370" y="2880376"/>
                    </a:cubicBezTo>
                    <a:cubicBezTo>
                      <a:pt x="253540" y="2963523"/>
                      <a:pt x="267151" y="3051814"/>
                      <a:pt x="264662" y="3140105"/>
                    </a:cubicBezTo>
                    <a:cubicBezTo>
                      <a:pt x="255863" y="3459579"/>
                      <a:pt x="191123" y="3779220"/>
                      <a:pt x="123394" y="4089567"/>
                    </a:cubicBezTo>
                    <a:cubicBezTo>
                      <a:pt x="141820" y="4083758"/>
                      <a:pt x="255034" y="4081269"/>
                      <a:pt x="259682" y="4076290"/>
                    </a:cubicBezTo>
                    <a:cubicBezTo>
                      <a:pt x="278938" y="4056042"/>
                      <a:pt x="351647" y="3589527"/>
                      <a:pt x="359283" y="3526959"/>
                    </a:cubicBezTo>
                    <a:cubicBezTo>
                      <a:pt x="371899" y="3423898"/>
                      <a:pt x="377709" y="3096125"/>
                      <a:pt x="408088" y="3026422"/>
                    </a:cubicBezTo>
                    <a:cubicBezTo>
                      <a:pt x="426846" y="2983106"/>
                      <a:pt x="481793" y="2984766"/>
                      <a:pt x="517981" y="2965017"/>
                    </a:cubicBezTo>
                    <a:cubicBezTo>
                      <a:pt x="541221" y="2952238"/>
                      <a:pt x="581725" y="2895313"/>
                      <a:pt x="605132" y="2915062"/>
                    </a:cubicBezTo>
                    <a:cubicBezTo>
                      <a:pt x="632191" y="2937799"/>
                      <a:pt x="584548" y="2966510"/>
                      <a:pt x="581725" y="2988417"/>
                    </a:cubicBezTo>
                    <a:cubicBezTo>
                      <a:pt x="597164" y="3352867"/>
                      <a:pt x="585378" y="3718312"/>
                      <a:pt x="536573" y="4079609"/>
                    </a:cubicBezTo>
                    <a:cubicBezTo>
                      <a:pt x="555498" y="4075626"/>
                      <a:pt x="627542" y="4079277"/>
                      <a:pt x="639163" y="4073966"/>
                    </a:cubicBezTo>
                    <a:cubicBezTo>
                      <a:pt x="684647" y="4052723"/>
                      <a:pt x="721001" y="3255448"/>
                      <a:pt x="723326" y="3155374"/>
                    </a:cubicBezTo>
                    <a:cubicBezTo>
                      <a:pt x="725318" y="3066584"/>
                      <a:pt x="707555" y="2938961"/>
                      <a:pt x="712701" y="2862951"/>
                    </a:cubicBezTo>
                    <a:cubicBezTo>
                      <a:pt x="715026" y="2827767"/>
                      <a:pt x="780762" y="2762212"/>
                      <a:pt x="783584" y="2714250"/>
                    </a:cubicBezTo>
                    <a:cubicBezTo>
                      <a:pt x="783751" y="2711429"/>
                      <a:pt x="792548" y="2704956"/>
                      <a:pt x="786074" y="2704126"/>
                    </a:cubicBezTo>
                    <a:lnTo>
                      <a:pt x="587038" y="2709271"/>
                    </a:lnTo>
                    <a:cubicBezTo>
                      <a:pt x="567782" y="2718233"/>
                      <a:pt x="607788" y="2846686"/>
                      <a:pt x="548857" y="2870087"/>
                    </a:cubicBezTo>
                    <a:cubicBezTo>
                      <a:pt x="451912" y="2876891"/>
                      <a:pt x="351315" y="2877555"/>
                      <a:pt x="254536" y="2870585"/>
                    </a:cubicBezTo>
                    <a:close/>
                    <a:moveTo>
                      <a:pt x="2435802" y="273797"/>
                    </a:moveTo>
                    <a:cubicBezTo>
                      <a:pt x="2441114" y="265167"/>
                      <a:pt x="2445763" y="98044"/>
                      <a:pt x="2449414" y="72818"/>
                    </a:cubicBezTo>
                    <a:cubicBezTo>
                      <a:pt x="2441280" y="65516"/>
                      <a:pt x="2426838" y="65018"/>
                      <a:pt x="2418871" y="73150"/>
                    </a:cubicBezTo>
                    <a:cubicBezTo>
                      <a:pt x="2412396" y="79789"/>
                      <a:pt x="2393804" y="242928"/>
                      <a:pt x="2395796" y="257035"/>
                    </a:cubicBezTo>
                    <a:cubicBezTo>
                      <a:pt x="2399448" y="282925"/>
                      <a:pt x="2428498" y="285580"/>
                      <a:pt x="2435802" y="273797"/>
                    </a:cubicBezTo>
                    <a:close/>
                    <a:moveTo>
                      <a:pt x="2633013" y="420672"/>
                    </a:moveTo>
                    <a:cubicBezTo>
                      <a:pt x="2535403" y="445400"/>
                      <a:pt x="2409076" y="379182"/>
                      <a:pt x="2325743" y="330057"/>
                    </a:cubicBezTo>
                    <a:lnTo>
                      <a:pt x="1962862" y="760892"/>
                    </a:lnTo>
                    <a:cubicBezTo>
                      <a:pt x="1986268" y="791263"/>
                      <a:pt x="2082550" y="810348"/>
                      <a:pt x="2083380" y="851506"/>
                    </a:cubicBezTo>
                    <a:cubicBezTo>
                      <a:pt x="2084044" y="883537"/>
                      <a:pt x="1941780" y="1082855"/>
                      <a:pt x="1970499" y="1161189"/>
                    </a:cubicBezTo>
                    <a:cubicBezTo>
                      <a:pt x="1991580" y="1218943"/>
                      <a:pt x="2306984" y="1293958"/>
                      <a:pt x="2372722" y="1281843"/>
                    </a:cubicBezTo>
                    <a:lnTo>
                      <a:pt x="2406420" y="1448633"/>
                    </a:lnTo>
                    <a:cubicBezTo>
                      <a:pt x="2432482" y="1432369"/>
                      <a:pt x="2554825" y="1350716"/>
                      <a:pt x="2561466" y="1329141"/>
                    </a:cubicBezTo>
                    <a:cubicBezTo>
                      <a:pt x="2570264" y="1300430"/>
                      <a:pt x="2562960" y="1199028"/>
                      <a:pt x="2568438" y="1154717"/>
                    </a:cubicBezTo>
                    <a:cubicBezTo>
                      <a:pt x="2571425" y="1130154"/>
                      <a:pt x="2593007" y="1009169"/>
                      <a:pt x="2607615" y="997386"/>
                    </a:cubicBezTo>
                    <a:cubicBezTo>
                      <a:pt x="2632846" y="977139"/>
                      <a:pt x="2792375" y="1043357"/>
                      <a:pt x="2812295" y="949921"/>
                    </a:cubicBezTo>
                    <a:cubicBezTo>
                      <a:pt x="2834041" y="847357"/>
                      <a:pt x="2655589" y="901294"/>
                      <a:pt x="2645463" y="839391"/>
                    </a:cubicBezTo>
                    <a:cubicBezTo>
                      <a:pt x="2643138" y="825284"/>
                      <a:pt x="2744234" y="585969"/>
                      <a:pt x="2753863" y="575679"/>
                    </a:cubicBezTo>
                    <a:cubicBezTo>
                      <a:pt x="2794865" y="531866"/>
                      <a:pt x="2947587" y="584143"/>
                      <a:pt x="2993735" y="570203"/>
                    </a:cubicBezTo>
                    <a:cubicBezTo>
                      <a:pt x="3004193" y="567049"/>
                      <a:pt x="3015813" y="539500"/>
                      <a:pt x="2993403" y="531700"/>
                    </a:cubicBezTo>
                    <a:cubicBezTo>
                      <a:pt x="2889983" y="496018"/>
                      <a:pt x="2675509" y="576509"/>
                      <a:pt x="2633013" y="420838"/>
                    </a:cubicBezTo>
                    <a:close/>
                    <a:moveTo>
                      <a:pt x="516487" y="1619904"/>
                    </a:moveTo>
                    <a:cubicBezTo>
                      <a:pt x="525617" y="1622062"/>
                      <a:pt x="619906" y="1502404"/>
                      <a:pt x="616918" y="1492115"/>
                    </a:cubicBezTo>
                    <a:lnTo>
                      <a:pt x="430830" y="1378100"/>
                    </a:lnTo>
                    <a:cubicBezTo>
                      <a:pt x="434814" y="1405151"/>
                      <a:pt x="461706" y="1598164"/>
                      <a:pt x="471169" y="1604802"/>
                    </a:cubicBezTo>
                    <a:cubicBezTo>
                      <a:pt x="472828" y="1605964"/>
                      <a:pt x="489428" y="1597832"/>
                      <a:pt x="501547" y="1601649"/>
                    </a:cubicBezTo>
                    <a:cubicBezTo>
                      <a:pt x="516154" y="1606296"/>
                      <a:pt x="515491" y="1619573"/>
                      <a:pt x="516653" y="1619904"/>
                    </a:cubicBezTo>
                    <a:close/>
                    <a:moveTo>
                      <a:pt x="2462363" y="1483319"/>
                    </a:moveTo>
                    <a:lnTo>
                      <a:pt x="2522290" y="1512030"/>
                    </a:lnTo>
                    <a:lnTo>
                      <a:pt x="2552336" y="1408305"/>
                    </a:lnTo>
                    <a:cubicBezTo>
                      <a:pt x="2537728" y="1421415"/>
                      <a:pt x="2452071" y="1468880"/>
                      <a:pt x="2462363" y="1483319"/>
                    </a:cubicBezTo>
                    <a:close/>
                    <a:moveTo>
                      <a:pt x="2355955" y="1418428"/>
                    </a:moveTo>
                    <a:cubicBezTo>
                      <a:pt x="2336035" y="1415275"/>
                      <a:pt x="2286566" y="1495268"/>
                      <a:pt x="2290550" y="1498919"/>
                    </a:cubicBezTo>
                    <a:cubicBezTo>
                      <a:pt x="2330557" y="1487966"/>
                      <a:pt x="2368073" y="1464399"/>
                      <a:pt x="2355955" y="1418428"/>
                    </a:cubicBezTo>
                    <a:close/>
                    <a:moveTo>
                      <a:pt x="465856" y="1829181"/>
                    </a:moveTo>
                    <a:cubicBezTo>
                      <a:pt x="470339" y="1786695"/>
                      <a:pt x="465856" y="1729937"/>
                      <a:pt x="465856" y="1685625"/>
                    </a:cubicBezTo>
                    <a:cubicBezTo>
                      <a:pt x="465856" y="1684463"/>
                      <a:pt x="448426" y="1687949"/>
                      <a:pt x="442782" y="1680978"/>
                    </a:cubicBezTo>
                    <a:cubicBezTo>
                      <a:pt x="413068" y="1643969"/>
                      <a:pt x="399622" y="1445314"/>
                      <a:pt x="384681" y="1434029"/>
                    </a:cubicBezTo>
                    <a:lnTo>
                      <a:pt x="370571" y="1434360"/>
                    </a:lnTo>
                    <a:cubicBezTo>
                      <a:pt x="242916" y="1658905"/>
                      <a:pt x="198925" y="1918302"/>
                      <a:pt x="150619" y="2169235"/>
                    </a:cubicBezTo>
                    <a:cubicBezTo>
                      <a:pt x="110612" y="2377184"/>
                      <a:pt x="72431" y="2587622"/>
                      <a:pt x="57492" y="2799222"/>
                    </a:cubicBezTo>
                    <a:lnTo>
                      <a:pt x="526281" y="2819303"/>
                    </a:lnTo>
                    <a:lnTo>
                      <a:pt x="541387" y="2258688"/>
                    </a:lnTo>
                    <a:cubicBezTo>
                      <a:pt x="491753" y="2218027"/>
                      <a:pt x="280598" y="2040781"/>
                      <a:pt x="270305" y="1989333"/>
                    </a:cubicBezTo>
                    <a:cubicBezTo>
                      <a:pt x="263500" y="1955809"/>
                      <a:pt x="279934" y="1947345"/>
                      <a:pt x="306992" y="1962779"/>
                    </a:cubicBezTo>
                    <a:cubicBezTo>
                      <a:pt x="340856" y="1982031"/>
                      <a:pt x="426348" y="2090569"/>
                      <a:pt x="465690" y="2126583"/>
                    </a:cubicBezTo>
                    <a:cubicBezTo>
                      <a:pt x="593844" y="2243585"/>
                      <a:pt x="742748" y="2339345"/>
                      <a:pt x="904102" y="2403903"/>
                    </a:cubicBezTo>
                    <a:cubicBezTo>
                      <a:pt x="924852" y="2412201"/>
                      <a:pt x="918709" y="2390460"/>
                      <a:pt x="924354" y="2396103"/>
                    </a:cubicBezTo>
                    <a:cubicBezTo>
                      <a:pt x="925350" y="2397099"/>
                      <a:pt x="922362" y="2409878"/>
                      <a:pt x="927508" y="2411703"/>
                    </a:cubicBezTo>
                    <a:cubicBezTo>
                      <a:pt x="991418" y="2434440"/>
                      <a:pt x="1055330" y="2456347"/>
                      <a:pt x="1123058" y="2465806"/>
                    </a:cubicBezTo>
                    <a:lnTo>
                      <a:pt x="1156424" y="2313289"/>
                    </a:lnTo>
                    <a:cubicBezTo>
                      <a:pt x="884015" y="2241594"/>
                      <a:pt x="553340" y="2082769"/>
                      <a:pt x="396135" y="1838309"/>
                    </a:cubicBezTo>
                    <a:cubicBezTo>
                      <a:pt x="382523" y="1817066"/>
                      <a:pt x="348991" y="1778065"/>
                      <a:pt x="364596" y="1753337"/>
                    </a:cubicBezTo>
                    <a:cubicBezTo>
                      <a:pt x="398293" y="1699566"/>
                      <a:pt x="436806" y="1822874"/>
                      <a:pt x="463366" y="1836815"/>
                    </a:cubicBezTo>
                    <a:cubicBezTo>
                      <a:pt x="478804" y="1838309"/>
                      <a:pt x="465690" y="1830841"/>
                      <a:pt x="465856" y="1829347"/>
                    </a:cubicBezTo>
                    <a:close/>
                    <a:moveTo>
                      <a:pt x="768312" y="1529290"/>
                    </a:moveTo>
                    <a:cubicBezTo>
                      <a:pt x="774288" y="1486140"/>
                      <a:pt x="758352" y="1464233"/>
                      <a:pt x="722993" y="1443654"/>
                    </a:cubicBezTo>
                    <a:cubicBezTo>
                      <a:pt x="718677" y="1490953"/>
                      <a:pt x="719673" y="1513690"/>
                      <a:pt x="768312" y="1529290"/>
                    </a:cubicBezTo>
                    <a:close/>
                    <a:moveTo>
                      <a:pt x="2681983" y="1479502"/>
                    </a:moveTo>
                    <a:cubicBezTo>
                      <a:pt x="2659407" y="1487302"/>
                      <a:pt x="2666877" y="1593185"/>
                      <a:pt x="2662229" y="1616253"/>
                    </a:cubicBezTo>
                    <a:cubicBezTo>
                      <a:pt x="2646293" y="1693757"/>
                      <a:pt x="2538724" y="1729439"/>
                      <a:pt x="2533245" y="1759810"/>
                    </a:cubicBezTo>
                    <a:cubicBezTo>
                      <a:pt x="2528764" y="1783874"/>
                      <a:pt x="2578896" y="1844781"/>
                      <a:pt x="2572920" y="1894570"/>
                    </a:cubicBezTo>
                    <a:cubicBezTo>
                      <a:pt x="2567940" y="1937056"/>
                      <a:pt x="2462861" y="2091897"/>
                      <a:pt x="2477635" y="2135379"/>
                    </a:cubicBezTo>
                    <a:cubicBezTo>
                      <a:pt x="2485437" y="2158115"/>
                      <a:pt x="2506022" y="2146332"/>
                      <a:pt x="2515981" y="2130068"/>
                    </a:cubicBezTo>
                    <a:cubicBezTo>
                      <a:pt x="2523783" y="2117621"/>
                      <a:pt x="2606619" y="1916642"/>
                      <a:pt x="2608278" y="1904527"/>
                    </a:cubicBezTo>
                    <a:cubicBezTo>
                      <a:pt x="2615416" y="1855071"/>
                      <a:pt x="2571924" y="1776074"/>
                      <a:pt x="2573418" y="1769103"/>
                    </a:cubicBezTo>
                    <a:cubicBezTo>
                      <a:pt x="2576240" y="1755162"/>
                      <a:pt x="2682813" y="1697076"/>
                      <a:pt x="2696425" y="1635173"/>
                    </a:cubicBezTo>
                    <a:cubicBezTo>
                      <a:pt x="2701405" y="1612768"/>
                      <a:pt x="2720993" y="1465727"/>
                      <a:pt x="2681983" y="1479170"/>
                    </a:cubicBezTo>
                    <a:close/>
                    <a:moveTo>
                      <a:pt x="2425344" y="1500081"/>
                    </a:moveTo>
                    <a:cubicBezTo>
                      <a:pt x="2418372" y="1495268"/>
                      <a:pt x="2329229" y="1540575"/>
                      <a:pt x="2326739" y="1545388"/>
                    </a:cubicBezTo>
                    <a:cubicBezTo>
                      <a:pt x="2322755" y="1553022"/>
                      <a:pt x="2323419" y="1612934"/>
                      <a:pt x="2332881" y="1620568"/>
                    </a:cubicBezTo>
                    <a:cubicBezTo>
                      <a:pt x="2340020" y="1626377"/>
                      <a:pt x="2390484" y="1627705"/>
                      <a:pt x="2395796" y="1624386"/>
                    </a:cubicBezTo>
                    <a:cubicBezTo>
                      <a:pt x="2401440" y="1620900"/>
                      <a:pt x="2446260" y="1508379"/>
                      <a:pt x="2425510" y="1500081"/>
                    </a:cubicBezTo>
                    <a:close/>
                    <a:moveTo>
                      <a:pt x="686971" y="1694753"/>
                    </a:moveTo>
                    <a:cubicBezTo>
                      <a:pt x="697263" y="1682638"/>
                      <a:pt x="701247" y="1521988"/>
                      <a:pt x="664893" y="1523979"/>
                    </a:cubicBezTo>
                    <a:cubicBezTo>
                      <a:pt x="657256" y="1524311"/>
                      <a:pt x="597662" y="1603640"/>
                      <a:pt x="597828" y="1611606"/>
                    </a:cubicBezTo>
                    <a:cubicBezTo>
                      <a:pt x="597828" y="1616585"/>
                      <a:pt x="640325" y="1698404"/>
                      <a:pt x="644475" y="1701225"/>
                    </a:cubicBezTo>
                    <a:cubicBezTo>
                      <a:pt x="650451" y="1705208"/>
                      <a:pt x="685477" y="1696412"/>
                      <a:pt x="686805" y="1694753"/>
                    </a:cubicBezTo>
                    <a:close/>
                    <a:moveTo>
                      <a:pt x="2421028" y="2718896"/>
                    </a:moveTo>
                    <a:cubicBezTo>
                      <a:pt x="2426174" y="2788434"/>
                      <a:pt x="2464189" y="2932820"/>
                      <a:pt x="2546194" y="2949084"/>
                    </a:cubicBezTo>
                    <a:cubicBezTo>
                      <a:pt x="2567442" y="2953233"/>
                      <a:pt x="2633842" y="2953233"/>
                      <a:pt x="2604626" y="2920705"/>
                    </a:cubicBezTo>
                    <a:cubicBezTo>
                      <a:pt x="2464521" y="2940454"/>
                      <a:pt x="2453398" y="2723378"/>
                      <a:pt x="2441944" y="2625129"/>
                    </a:cubicBezTo>
                    <a:cubicBezTo>
                      <a:pt x="2408910" y="2342332"/>
                      <a:pt x="2430822" y="2060198"/>
                      <a:pt x="2473485" y="1780223"/>
                    </a:cubicBezTo>
                    <a:cubicBezTo>
                      <a:pt x="2479461" y="1740724"/>
                      <a:pt x="2519135" y="1597002"/>
                      <a:pt x="2505191" y="1574265"/>
                    </a:cubicBezTo>
                    <a:cubicBezTo>
                      <a:pt x="2503033" y="1570614"/>
                      <a:pt x="2478631" y="1553852"/>
                      <a:pt x="2474647" y="1554350"/>
                    </a:cubicBezTo>
                    <a:cubicBezTo>
                      <a:pt x="2461201" y="1556508"/>
                      <a:pt x="2408910" y="1693923"/>
                      <a:pt x="2406420" y="1718153"/>
                    </a:cubicBezTo>
                    <a:cubicBezTo>
                      <a:pt x="2390650" y="1866024"/>
                      <a:pt x="2398950" y="2075135"/>
                      <a:pt x="2401273" y="2227487"/>
                    </a:cubicBezTo>
                    <a:cubicBezTo>
                      <a:pt x="2403266" y="2353617"/>
                      <a:pt x="2448585" y="2437925"/>
                      <a:pt x="2366247" y="2549783"/>
                    </a:cubicBezTo>
                    <a:cubicBezTo>
                      <a:pt x="2292708" y="2649857"/>
                      <a:pt x="2278266" y="2538497"/>
                      <a:pt x="2230125" y="2486718"/>
                    </a:cubicBezTo>
                    <a:lnTo>
                      <a:pt x="2245564" y="2718067"/>
                    </a:lnTo>
                    <a:lnTo>
                      <a:pt x="2421028" y="2718896"/>
                    </a:lnTo>
                    <a:close/>
                    <a:moveTo>
                      <a:pt x="798524" y="2118783"/>
                    </a:moveTo>
                    <a:cubicBezTo>
                      <a:pt x="790058" y="1965601"/>
                      <a:pt x="802508" y="1782878"/>
                      <a:pt x="778272" y="1632684"/>
                    </a:cubicBezTo>
                    <a:cubicBezTo>
                      <a:pt x="772960" y="1599823"/>
                      <a:pt x="768644" y="1580904"/>
                      <a:pt x="733119" y="1569618"/>
                    </a:cubicBezTo>
                    <a:cubicBezTo>
                      <a:pt x="752044" y="1629862"/>
                      <a:pt x="727143" y="1698238"/>
                      <a:pt x="727642" y="1753503"/>
                    </a:cubicBezTo>
                    <a:cubicBezTo>
                      <a:pt x="728139" y="1804785"/>
                      <a:pt x="740092" y="1866854"/>
                      <a:pt x="743411" y="1919630"/>
                    </a:cubicBezTo>
                    <a:cubicBezTo>
                      <a:pt x="747727" y="1989167"/>
                      <a:pt x="711871" y="2101523"/>
                      <a:pt x="798690" y="2118783"/>
                    </a:cubicBezTo>
                    <a:close/>
                    <a:moveTo>
                      <a:pt x="2255026" y="1932409"/>
                    </a:moveTo>
                    <a:cubicBezTo>
                      <a:pt x="2260504" y="1859718"/>
                      <a:pt x="2306155" y="1735247"/>
                      <a:pt x="2300179" y="1667037"/>
                    </a:cubicBezTo>
                    <a:cubicBezTo>
                      <a:pt x="2298519" y="1646956"/>
                      <a:pt x="2267311" y="1606628"/>
                      <a:pt x="2280258" y="1574763"/>
                    </a:cubicBezTo>
                    <a:cubicBezTo>
                      <a:pt x="2276108" y="1577087"/>
                      <a:pt x="2266315" y="1579078"/>
                      <a:pt x="2264986" y="1583393"/>
                    </a:cubicBezTo>
                    <a:cubicBezTo>
                      <a:pt x="2259342" y="1602147"/>
                      <a:pt x="2251540" y="1743711"/>
                      <a:pt x="2250212" y="1773916"/>
                    </a:cubicBezTo>
                    <a:cubicBezTo>
                      <a:pt x="2247888" y="1825696"/>
                      <a:pt x="2247556" y="1881293"/>
                      <a:pt x="2255026" y="1932409"/>
                    </a:cubicBezTo>
                    <a:close/>
                    <a:moveTo>
                      <a:pt x="889162" y="2164256"/>
                    </a:moveTo>
                    <a:lnTo>
                      <a:pt x="823757" y="1625049"/>
                    </a:lnTo>
                    <a:lnTo>
                      <a:pt x="843843" y="2136540"/>
                    </a:lnTo>
                    <a:lnTo>
                      <a:pt x="889162" y="2164256"/>
                    </a:lnTo>
                    <a:close/>
                    <a:moveTo>
                      <a:pt x="591851" y="1967592"/>
                    </a:moveTo>
                    <a:cubicBezTo>
                      <a:pt x="597496" y="1861875"/>
                      <a:pt x="642980" y="1732924"/>
                      <a:pt x="556825" y="1650275"/>
                    </a:cubicBezTo>
                    <a:cubicBezTo>
                      <a:pt x="558651" y="1670523"/>
                      <a:pt x="517981" y="1683965"/>
                      <a:pt x="516154" y="1688944"/>
                    </a:cubicBezTo>
                    <a:cubicBezTo>
                      <a:pt x="512669" y="1699068"/>
                      <a:pt x="517483" y="1887599"/>
                      <a:pt x="521467" y="1904527"/>
                    </a:cubicBezTo>
                    <a:cubicBezTo>
                      <a:pt x="524621" y="1917638"/>
                      <a:pt x="581725" y="1974065"/>
                      <a:pt x="591851" y="1967592"/>
                    </a:cubicBezTo>
                    <a:close/>
                    <a:moveTo>
                      <a:pt x="2320597" y="2526880"/>
                    </a:moveTo>
                    <a:cubicBezTo>
                      <a:pt x="2400277" y="2422491"/>
                      <a:pt x="2357616" y="2323910"/>
                      <a:pt x="2355789" y="2207240"/>
                    </a:cubicBezTo>
                    <a:cubicBezTo>
                      <a:pt x="2354296" y="2115131"/>
                      <a:pt x="2354296" y="2021861"/>
                      <a:pt x="2355789" y="1929753"/>
                    </a:cubicBezTo>
                    <a:cubicBezTo>
                      <a:pt x="2356785" y="1874156"/>
                      <a:pt x="2378697" y="1724460"/>
                      <a:pt x="2370730" y="1682472"/>
                    </a:cubicBezTo>
                    <a:cubicBezTo>
                      <a:pt x="2367409" y="1664548"/>
                      <a:pt x="2343505" y="1665046"/>
                      <a:pt x="2340849" y="1682970"/>
                    </a:cubicBezTo>
                    <a:cubicBezTo>
                      <a:pt x="2335039" y="1898387"/>
                      <a:pt x="2237762" y="2166911"/>
                      <a:pt x="2249715" y="2378345"/>
                    </a:cubicBezTo>
                    <a:cubicBezTo>
                      <a:pt x="2250876" y="2399256"/>
                      <a:pt x="2303001" y="2534514"/>
                      <a:pt x="2320431" y="2527046"/>
                    </a:cubicBezTo>
                    <a:close/>
                    <a:moveTo>
                      <a:pt x="682655" y="1746035"/>
                    </a:moveTo>
                    <a:cubicBezTo>
                      <a:pt x="674189" y="1745371"/>
                      <a:pt x="671201" y="1744541"/>
                      <a:pt x="665225" y="1751180"/>
                    </a:cubicBezTo>
                    <a:cubicBezTo>
                      <a:pt x="656759" y="1760805"/>
                      <a:pt x="635179" y="1989499"/>
                      <a:pt x="637834" y="2005763"/>
                    </a:cubicBezTo>
                    <a:cubicBezTo>
                      <a:pt x="640325" y="2021032"/>
                      <a:pt x="682156" y="2048415"/>
                      <a:pt x="697761" y="2053228"/>
                    </a:cubicBezTo>
                    <a:lnTo>
                      <a:pt x="682655" y="1745869"/>
                    </a:lnTo>
                    <a:close/>
                    <a:moveTo>
                      <a:pt x="2703066" y="1756822"/>
                    </a:moveTo>
                    <a:cubicBezTo>
                      <a:pt x="2698916" y="1754167"/>
                      <a:pt x="2681983" y="1755329"/>
                      <a:pt x="2678331" y="1758316"/>
                    </a:cubicBezTo>
                    <a:cubicBezTo>
                      <a:pt x="2669533" y="1765452"/>
                      <a:pt x="2704559" y="1904029"/>
                      <a:pt x="2708046" y="1930749"/>
                    </a:cubicBezTo>
                    <a:cubicBezTo>
                      <a:pt x="2741246" y="2188818"/>
                      <a:pt x="2723152" y="2464977"/>
                      <a:pt x="2683146" y="2721054"/>
                    </a:cubicBezTo>
                    <a:cubicBezTo>
                      <a:pt x="2705888" y="2748604"/>
                      <a:pt x="2713689" y="2732671"/>
                      <a:pt x="2722488" y="2709437"/>
                    </a:cubicBezTo>
                    <a:cubicBezTo>
                      <a:pt x="2774613" y="2572519"/>
                      <a:pt x="2767972" y="2059368"/>
                      <a:pt x="2742740" y="1906187"/>
                    </a:cubicBezTo>
                    <a:cubicBezTo>
                      <a:pt x="2739586" y="1886769"/>
                      <a:pt x="2712196" y="1762465"/>
                      <a:pt x="2703066" y="1756822"/>
                    </a:cubicBezTo>
                    <a:close/>
                    <a:moveTo>
                      <a:pt x="2148951" y="2043436"/>
                    </a:moveTo>
                    <a:lnTo>
                      <a:pt x="2123885" y="2051734"/>
                    </a:lnTo>
                    <a:cubicBezTo>
                      <a:pt x="2116248" y="2250555"/>
                      <a:pt x="2199249" y="2196950"/>
                      <a:pt x="2148951" y="2043436"/>
                    </a:cubicBezTo>
                    <a:close/>
                    <a:moveTo>
                      <a:pt x="1720831" y="2275118"/>
                    </a:moveTo>
                    <a:lnTo>
                      <a:pt x="1680659" y="2287731"/>
                    </a:lnTo>
                    <a:cubicBezTo>
                      <a:pt x="1701243" y="2306318"/>
                      <a:pt x="1716515" y="2455185"/>
                      <a:pt x="1728468" y="2456679"/>
                    </a:cubicBezTo>
                    <a:cubicBezTo>
                      <a:pt x="1791714" y="2463815"/>
                      <a:pt x="1719005" y="2305488"/>
                      <a:pt x="1720997" y="2275284"/>
                    </a:cubicBezTo>
                    <a:close/>
                    <a:moveTo>
                      <a:pt x="1458714" y="2290220"/>
                    </a:moveTo>
                    <a:cubicBezTo>
                      <a:pt x="1454398" y="2286403"/>
                      <a:pt x="1388661" y="2308310"/>
                      <a:pt x="1381689" y="2315114"/>
                    </a:cubicBezTo>
                    <a:cubicBezTo>
                      <a:pt x="1370401" y="2326233"/>
                      <a:pt x="1378369" y="2343494"/>
                      <a:pt x="1361935" y="2352123"/>
                    </a:cubicBezTo>
                    <a:cubicBezTo>
                      <a:pt x="1345501" y="2360753"/>
                      <a:pt x="1313629" y="2350464"/>
                      <a:pt x="1302341" y="2357932"/>
                    </a:cubicBezTo>
                    <a:cubicBezTo>
                      <a:pt x="1296364" y="2361915"/>
                      <a:pt x="1262500" y="2497173"/>
                      <a:pt x="1292879" y="2489705"/>
                    </a:cubicBezTo>
                    <a:cubicBezTo>
                      <a:pt x="1312964" y="2454521"/>
                      <a:pt x="1355627" y="2463815"/>
                      <a:pt x="1383184" y="2484228"/>
                    </a:cubicBezTo>
                    <a:cubicBezTo>
                      <a:pt x="1396961" y="2494518"/>
                      <a:pt x="1397127" y="2514599"/>
                      <a:pt x="1399285" y="2516093"/>
                    </a:cubicBezTo>
                    <a:cubicBezTo>
                      <a:pt x="1430826" y="2539327"/>
                      <a:pt x="1524119" y="2513603"/>
                      <a:pt x="1544537" y="2567375"/>
                    </a:cubicBezTo>
                    <a:cubicBezTo>
                      <a:pt x="1551510" y="2533187"/>
                      <a:pt x="1492412" y="2520408"/>
                      <a:pt x="1511835" y="2486718"/>
                    </a:cubicBezTo>
                    <a:cubicBezTo>
                      <a:pt x="1538395" y="2440912"/>
                      <a:pt x="1596330" y="2548787"/>
                      <a:pt x="1602472" y="2547127"/>
                    </a:cubicBezTo>
                    <a:cubicBezTo>
                      <a:pt x="1641814" y="2536672"/>
                      <a:pt x="1564624" y="2438589"/>
                      <a:pt x="1547360" y="2430955"/>
                    </a:cubicBezTo>
                    <a:cubicBezTo>
                      <a:pt x="1521629" y="2419504"/>
                      <a:pt x="1486270" y="2462487"/>
                      <a:pt x="1442778" y="2426474"/>
                    </a:cubicBezTo>
                    <a:cubicBezTo>
                      <a:pt x="1386172" y="2379507"/>
                      <a:pt x="1464690" y="2295199"/>
                      <a:pt x="1459047" y="2290386"/>
                    </a:cubicBezTo>
                    <a:close/>
                    <a:moveTo>
                      <a:pt x="1675513" y="2471615"/>
                    </a:moveTo>
                    <a:cubicBezTo>
                      <a:pt x="1681158" y="2465308"/>
                      <a:pt x="1657917" y="2347808"/>
                      <a:pt x="1650613" y="2342664"/>
                    </a:cubicBezTo>
                    <a:cubicBezTo>
                      <a:pt x="1644138" y="2338017"/>
                      <a:pt x="1605958" y="2351128"/>
                      <a:pt x="1588362" y="2344821"/>
                    </a:cubicBezTo>
                    <a:cubicBezTo>
                      <a:pt x="1570766" y="2338515"/>
                      <a:pt x="1565620" y="2293373"/>
                      <a:pt x="1547028" y="2290054"/>
                    </a:cubicBezTo>
                    <a:cubicBezTo>
                      <a:pt x="1515653" y="2284411"/>
                      <a:pt x="1439459" y="2373366"/>
                      <a:pt x="1479132" y="2393946"/>
                    </a:cubicBezTo>
                    <a:cubicBezTo>
                      <a:pt x="1496895" y="2403073"/>
                      <a:pt x="1515653" y="2358762"/>
                      <a:pt x="1540221" y="2363409"/>
                    </a:cubicBezTo>
                    <a:cubicBezTo>
                      <a:pt x="1564790" y="2368056"/>
                      <a:pt x="1654099" y="2495846"/>
                      <a:pt x="1675679" y="2471781"/>
                    </a:cubicBezTo>
                    <a:close/>
                    <a:moveTo>
                      <a:pt x="662402" y="2547127"/>
                    </a:moveTo>
                    <a:cubicBezTo>
                      <a:pt x="698259" y="2490867"/>
                      <a:pt x="704069" y="2433942"/>
                      <a:pt x="707223" y="2369051"/>
                    </a:cubicBezTo>
                    <a:lnTo>
                      <a:pt x="607124" y="2310301"/>
                    </a:lnTo>
                    <a:cubicBezTo>
                      <a:pt x="590026" y="2394775"/>
                      <a:pt x="593013" y="2488377"/>
                      <a:pt x="662402" y="2547127"/>
                    </a:cubicBezTo>
                    <a:close/>
                    <a:moveTo>
                      <a:pt x="1257188" y="2335527"/>
                    </a:moveTo>
                    <a:lnTo>
                      <a:pt x="1202241" y="2325736"/>
                    </a:lnTo>
                    <a:cubicBezTo>
                      <a:pt x="1197427" y="2344987"/>
                      <a:pt x="1170866" y="2468794"/>
                      <a:pt x="1176843" y="2476262"/>
                    </a:cubicBezTo>
                    <a:cubicBezTo>
                      <a:pt x="1178669" y="2478419"/>
                      <a:pt x="1223821" y="2481904"/>
                      <a:pt x="1231956" y="2486551"/>
                    </a:cubicBezTo>
                    <a:lnTo>
                      <a:pt x="1257188" y="2335527"/>
                    </a:lnTo>
                    <a:close/>
                    <a:moveTo>
                      <a:pt x="753206" y="2390958"/>
                    </a:moveTo>
                    <a:lnTo>
                      <a:pt x="753206" y="2479083"/>
                    </a:lnTo>
                    <a:cubicBezTo>
                      <a:pt x="753206" y="2490203"/>
                      <a:pt x="679501" y="2611354"/>
                      <a:pt x="662568" y="2615669"/>
                    </a:cubicBezTo>
                    <a:cubicBezTo>
                      <a:pt x="625384" y="2625295"/>
                      <a:pt x="600982" y="2556255"/>
                      <a:pt x="581892" y="2537004"/>
                    </a:cubicBezTo>
                    <a:lnTo>
                      <a:pt x="581892" y="2652844"/>
                    </a:lnTo>
                    <a:cubicBezTo>
                      <a:pt x="586705" y="2651351"/>
                      <a:pt x="592682" y="2657823"/>
                      <a:pt x="594508" y="2657823"/>
                    </a:cubicBezTo>
                    <a:lnTo>
                      <a:pt x="755861" y="2657823"/>
                    </a:lnTo>
                    <a:cubicBezTo>
                      <a:pt x="760344" y="2657823"/>
                      <a:pt x="786406" y="2647202"/>
                      <a:pt x="794043" y="2644546"/>
                    </a:cubicBezTo>
                    <a:cubicBezTo>
                      <a:pt x="798690" y="2634422"/>
                      <a:pt x="812136" y="2433942"/>
                      <a:pt x="809315" y="2423321"/>
                    </a:cubicBezTo>
                    <a:cubicBezTo>
                      <a:pt x="805662" y="2409712"/>
                      <a:pt x="764992" y="2400086"/>
                      <a:pt x="753538" y="2390792"/>
                    </a:cubicBezTo>
                    <a:close/>
                    <a:moveTo>
                      <a:pt x="889328" y="2451368"/>
                    </a:moveTo>
                    <a:cubicBezTo>
                      <a:pt x="885011" y="2448878"/>
                      <a:pt x="856957" y="2439253"/>
                      <a:pt x="854135" y="2441244"/>
                    </a:cubicBezTo>
                    <a:lnTo>
                      <a:pt x="829235" y="2740472"/>
                    </a:lnTo>
                    <a:lnTo>
                      <a:pt x="919540" y="2743625"/>
                    </a:lnTo>
                    <a:cubicBezTo>
                      <a:pt x="907920" y="2660312"/>
                      <a:pt x="912900" y="2575175"/>
                      <a:pt x="904433" y="2491697"/>
                    </a:cubicBezTo>
                    <a:cubicBezTo>
                      <a:pt x="902608" y="2472777"/>
                      <a:pt x="925682" y="2473109"/>
                      <a:pt x="889328" y="2451368"/>
                    </a:cubicBezTo>
                    <a:close/>
                    <a:moveTo>
                      <a:pt x="3003695" y="2481739"/>
                    </a:moveTo>
                    <a:lnTo>
                      <a:pt x="2978463" y="2834571"/>
                    </a:lnTo>
                    <a:cubicBezTo>
                      <a:pt x="2990249" y="2832912"/>
                      <a:pt x="3003197" y="2832414"/>
                      <a:pt x="3010170" y="2820797"/>
                    </a:cubicBezTo>
                    <a:cubicBezTo>
                      <a:pt x="3025608" y="2795571"/>
                      <a:pt x="3034074" y="2512109"/>
                      <a:pt x="3020129" y="2490369"/>
                    </a:cubicBezTo>
                    <a:cubicBezTo>
                      <a:pt x="3015979" y="2483730"/>
                      <a:pt x="3012991" y="2477755"/>
                      <a:pt x="3003695" y="2481739"/>
                    </a:cubicBezTo>
                    <a:close/>
                    <a:moveTo>
                      <a:pt x="1341351" y="2517752"/>
                    </a:moveTo>
                    <a:cubicBezTo>
                      <a:pt x="1327407" y="2523727"/>
                      <a:pt x="1295866" y="2560736"/>
                      <a:pt x="1320933" y="2572022"/>
                    </a:cubicBezTo>
                    <a:cubicBezTo>
                      <a:pt x="1347493" y="2583971"/>
                      <a:pt x="1378535" y="2513437"/>
                      <a:pt x="1341351" y="2517752"/>
                    </a:cubicBezTo>
                    <a:close/>
                    <a:moveTo>
                      <a:pt x="1407088" y="2568204"/>
                    </a:moveTo>
                    <a:cubicBezTo>
                      <a:pt x="1388993" y="2573017"/>
                      <a:pt x="1368077" y="2618324"/>
                      <a:pt x="1391650" y="2627286"/>
                    </a:cubicBezTo>
                    <a:cubicBezTo>
                      <a:pt x="1428170" y="2641061"/>
                      <a:pt x="1458881" y="2554430"/>
                      <a:pt x="1407088" y="2568204"/>
                    </a:cubicBezTo>
                    <a:close/>
                    <a:moveTo>
                      <a:pt x="1474816" y="2616831"/>
                    </a:moveTo>
                    <a:cubicBezTo>
                      <a:pt x="1483116" y="2630606"/>
                      <a:pt x="1515487" y="2621644"/>
                      <a:pt x="1503203" y="2591107"/>
                    </a:cubicBezTo>
                    <a:cubicBezTo>
                      <a:pt x="1488927" y="2555757"/>
                      <a:pt x="1461039" y="2593928"/>
                      <a:pt x="1474816" y="2616831"/>
                    </a:cubicBezTo>
                    <a:close/>
                    <a:moveTo>
                      <a:pt x="2713855" y="2778975"/>
                    </a:moveTo>
                    <a:cubicBezTo>
                      <a:pt x="2673020" y="2778975"/>
                      <a:pt x="2586532" y="2902449"/>
                      <a:pt x="2646791" y="2919211"/>
                    </a:cubicBezTo>
                    <a:cubicBezTo>
                      <a:pt x="2671359" y="2926016"/>
                      <a:pt x="2653431" y="2888177"/>
                      <a:pt x="2659739" y="2868593"/>
                    </a:cubicBezTo>
                    <a:cubicBezTo>
                      <a:pt x="2664055" y="2855316"/>
                      <a:pt x="2721989" y="2787438"/>
                      <a:pt x="2713855" y="2778975"/>
                    </a:cubicBezTo>
                    <a:close/>
                    <a:moveTo>
                      <a:pt x="773292" y="2877223"/>
                    </a:moveTo>
                    <a:cubicBezTo>
                      <a:pt x="769806" y="2915560"/>
                      <a:pt x="775782" y="2957050"/>
                      <a:pt x="773292" y="2995719"/>
                    </a:cubicBezTo>
                    <a:cubicBezTo>
                      <a:pt x="806327" y="2983936"/>
                      <a:pt x="815124" y="2874900"/>
                      <a:pt x="828737" y="2867100"/>
                    </a:cubicBezTo>
                    <a:cubicBezTo>
                      <a:pt x="878703" y="2838886"/>
                      <a:pt x="862435" y="2940620"/>
                      <a:pt x="859115" y="2960370"/>
                    </a:cubicBezTo>
                    <a:cubicBezTo>
                      <a:pt x="897462" y="2947923"/>
                      <a:pt x="904766" y="2801379"/>
                      <a:pt x="885841" y="2793911"/>
                    </a:cubicBezTo>
                    <a:cubicBezTo>
                      <a:pt x="808319" y="2793413"/>
                      <a:pt x="780430" y="2798724"/>
                      <a:pt x="773292" y="2877223"/>
                    </a:cubicBezTo>
                    <a:close/>
                    <a:moveTo>
                      <a:pt x="2698750" y="2897304"/>
                    </a:moveTo>
                    <a:cubicBezTo>
                      <a:pt x="2691777" y="2930331"/>
                      <a:pt x="2703896" y="2985098"/>
                      <a:pt x="2698750" y="3020779"/>
                    </a:cubicBezTo>
                    <a:cubicBezTo>
                      <a:pt x="2761664" y="3004183"/>
                      <a:pt x="2746060" y="2915228"/>
                      <a:pt x="2796690" y="2904773"/>
                    </a:cubicBezTo>
                    <a:cubicBezTo>
                      <a:pt x="2843172" y="2913071"/>
                      <a:pt x="2761001" y="3059448"/>
                      <a:pt x="2799347" y="3093968"/>
                    </a:cubicBezTo>
                    <a:cubicBezTo>
                      <a:pt x="2842341" y="3120853"/>
                      <a:pt x="2818105" y="2949748"/>
                      <a:pt x="2858610" y="2935807"/>
                    </a:cubicBezTo>
                    <a:cubicBezTo>
                      <a:pt x="2906916" y="2919211"/>
                      <a:pt x="2859107" y="3087496"/>
                      <a:pt x="2910402" y="3055797"/>
                    </a:cubicBezTo>
                    <a:cubicBezTo>
                      <a:pt x="2921027" y="3049159"/>
                      <a:pt x="2948749" y="2819801"/>
                      <a:pt x="2927500" y="2809677"/>
                    </a:cubicBezTo>
                    <a:cubicBezTo>
                      <a:pt x="2907580" y="2800218"/>
                      <a:pt x="2790217" y="2814324"/>
                      <a:pt x="2757182" y="2794741"/>
                    </a:cubicBezTo>
                    <a:cubicBezTo>
                      <a:pt x="2750708" y="2822456"/>
                      <a:pt x="2703231" y="2876725"/>
                      <a:pt x="2698916" y="2897304"/>
                    </a:cubicBezTo>
                    <a:close/>
                    <a:moveTo>
                      <a:pt x="536407" y="3015800"/>
                    </a:moveTo>
                    <a:cubicBezTo>
                      <a:pt x="508519" y="3023932"/>
                      <a:pt x="464031" y="3026588"/>
                      <a:pt x="452078" y="3054967"/>
                    </a:cubicBezTo>
                    <a:cubicBezTo>
                      <a:pt x="430332" y="3106415"/>
                      <a:pt x="416553" y="3473520"/>
                      <a:pt x="404602" y="3566790"/>
                    </a:cubicBezTo>
                    <a:cubicBezTo>
                      <a:pt x="382357" y="3740053"/>
                      <a:pt x="351481" y="3912320"/>
                      <a:pt x="309483" y="4081767"/>
                    </a:cubicBezTo>
                    <a:cubicBezTo>
                      <a:pt x="311475" y="4091392"/>
                      <a:pt x="484282" y="4146657"/>
                      <a:pt x="493745" y="4143836"/>
                    </a:cubicBezTo>
                    <a:cubicBezTo>
                      <a:pt x="526448" y="4134210"/>
                      <a:pt x="491919" y="4065170"/>
                      <a:pt x="490923" y="4041106"/>
                    </a:cubicBezTo>
                    <a:cubicBezTo>
                      <a:pt x="483950" y="3890082"/>
                      <a:pt x="531095" y="3658234"/>
                      <a:pt x="536740" y="3492274"/>
                    </a:cubicBezTo>
                    <a:cubicBezTo>
                      <a:pt x="542051" y="3333947"/>
                      <a:pt x="532423" y="3174293"/>
                      <a:pt x="536573" y="3015967"/>
                    </a:cubicBezTo>
                    <a:close/>
                    <a:moveTo>
                      <a:pt x="2738922" y="3061108"/>
                    </a:moveTo>
                    <a:cubicBezTo>
                      <a:pt x="2694600" y="3063929"/>
                      <a:pt x="2696592" y="3138113"/>
                      <a:pt x="2736432" y="3137118"/>
                    </a:cubicBezTo>
                    <a:cubicBezTo>
                      <a:pt x="2770960" y="3136288"/>
                      <a:pt x="2735934" y="3082849"/>
                      <a:pt x="2738922" y="3061108"/>
                    </a:cubicBezTo>
                    <a:close/>
                    <a:moveTo>
                      <a:pt x="2733942" y="4159602"/>
                    </a:moveTo>
                    <a:cubicBezTo>
                      <a:pt x="2650941" y="3811914"/>
                      <a:pt x="2627369" y="3452111"/>
                      <a:pt x="2617076" y="3094798"/>
                    </a:cubicBezTo>
                    <a:cubicBezTo>
                      <a:pt x="2609441" y="3076210"/>
                      <a:pt x="2491413" y="3067580"/>
                      <a:pt x="2466678" y="3066087"/>
                    </a:cubicBezTo>
                    <a:cubicBezTo>
                      <a:pt x="2435138" y="3412281"/>
                      <a:pt x="2515649" y="3752168"/>
                      <a:pt x="2550841" y="4092886"/>
                    </a:cubicBezTo>
                    <a:cubicBezTo>
                      <a:pt x="2552502" y="4108818"/>
                      <a:pt x="2532914" y="4179517"/>
                      <a:pt x="2564786" y="4188147"/>
                    </a:cubicBezTo>
                    <a:cubicBezTo>
                      <a:pt x="2578066" y="4191798"/>
                      <a:pt x="2704227" y="4147321"/>
                      <a:pt x="2733776" y="4159436"/>
                    </a:cubicBezTo>
                    <a:close/>
                    <a:moveTo>
                      <a:pt x="576746" y="4224990"/>
                    </a:moveTo>
                    <a:cubicBezTo>
                      <a:pt x="587701" y="4217689"/>
                      <a:pt x="578074" y="4133380"/>
                      <a:pt x="546533" y="4159436"/>
                    </a:cubicBezTo>
                    <a:cubicBezTo>
                      <a:pt x="526779" y="4175700"/>
                      <a:pt x="561971" y="4234783"/>
                      <a:pt x="576746" y="4224990"/>
                    </a:cubicBezTo>
                    <a:close/>
                    <a:moveTo>
                      <a:pt x="2461865" y="4235114"/>
                    </a:moveTo>
                    <a:cubicBezTo>
                      <a:pt x="2475311" y="4251379"/>
                      <a:pt x="2517475" y="4191300"/>
                      <a:pt x="2479461" y="4189973"/>
                    </a:cubicBezTo>
                    <a:cubicBezTo>
                      <a:pt x="2469169" y="4189641"/>
                      <a:pt x="2454727" y="4226650"/>
                      <a:pt x="2461865" y="4235114"/>
                    </a:cubicBezTo>
                    <a:close/>
                  </a:path>
                </a:pathLst>
              </a:custGeom>
              <a:solidFill>
                <a:srgbClr val="101111"/>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40802A85-9D7A-4C39-D2F8-67FD963C4467}"/>
                  </a:ext>
                </a:extLst>
              </p:cNvPr>
              <p:cNvSpPr/>
              <p:nvPr/>
            </p:nvSpPr>
            <p:spPr>
              <a:xfrm>
                <a:off x="-37641258" y="-5629372"/>
                <a:ext cx="3602023" cy="266348"/>
              </a:xfrm>
              <a:custGeom>
                <a:avLst/>
                <a:gdLst>
                  <a:gd name="csX0" fmla="*/ 408199 w 3602023"/>
                  <a:gd name="csY0" fmla="*/ 5971 h 266348"/>
                  <a:gd name="csX1" fmla="*/ 408033 w 3602023"/>
                  <a:gd name="csY1" fmla="*/ 37670 h 266348"/>
                  <a:gd name="csX2" fmla="*/ 621844 w 3602023"/>
                  <a:gd name="csY2" fmla="*/ 51943 h 266348"/>
                  <a:gd name="csX3" fmla="*/ 932932 w 3602023"/>
                  <a:gd name="csY3" fmla="*/ 84471 h 266348"/>
                  <a:gd name="csX4" fmla="*/ 937579 w 3602023"/>
                  <a:gd name="csY4" fmla="*/ 46300 h 266348"/>
                  <a:gd name="csX5" fmla="*/ 1045813 w 3602023"/>
                  <a:gd name="csY5" fmla="*/ 26052 h 266348"/>
                  <a:gd name="csX6" fmla="*/ 1376157 w 3602023"/>
                  <a:gd name="csY6" fmla="*/ 10950 h 266348"/>
                  <a:gd name="csX7" fmla="*/ 1794481 w 3602023"/>
                  <a:gd name="csY7" fmla="*/ 31032 h 266348"/>
                  <a:gd name="csX8" fmla="*/ 1965796 w 3602023"/>
                  <a:gd name="csY8" fmla="*/ 41155 h 266348"/>
                  <a:gd name="csX9" fmla="*/ 2081666 w 3602023"/>
                  <a:gd name="csY9" fmla="*/ 46134 h 266348"/>
                  <a:gd name="csX10" fmla="*/ 2252648 w 3602023"/>
                  <a:gd name="csY10" fmla="*/ 49287 h 266348"/>
                  <a:gd name="csX11" fmla="*/ 2101751 w 3602023"/>
                  <a:gd name="csY11" fmla="*/ 36010 h 266348"/>
                  <a:gd name="csX12" fmla="*/ 2313570 w 3602023"/>
                  <a:gd name="csY12" fmla="*/ 18253 h 266348"/>
                  <a:gd name="csX13" fmla="*/ 2373829 w 3602023"/>
                  <a:gd name="csY13" fmla="*/ 51113 h 266348"/>
                  <a:gd name="csX14" fmla="*/ 2598264 w 3602023"/>
                  <a:gd name="csY14" fmla="*/ 106710 h 266348"/>
                  <a:gd name="csX15" fmla="*/ 2678608 w 3602023"/>
                  <a:gd name="csY15" fmla="*/ 91607 h 266348"/>
                  <a:gd name="csX16" fmla="*/ 2728409 w 3602023"/>
                  <a:gd name="csY16" fmla="*/ 109697 h 266348"/>
                  <a:gd name="csX17" fmla="*/ 2803940 w 3602023"/>
                  <a:gd name="csY17" fmla="*/ 77002 h 266348"/>
                  <a:gd name="csX18" fmla="*/ 2850255 w 3602023"/>
                  <a:gd name="csY18" fmla="*/ 111190 h 266348"/>
                  <a:gd name="csX19" fmla="*/ 3132956 w 3602023"/>
                  <a:gd name="csY19" fmla="*/ 81318 h 266348"/>
                  <a:gd name="csX20" fmla="*/ 3289994 w 3602023"/>
                  <a:gd name="csY20" fmla="*/ 47130 h 266348"/>
                  <a:gd name="csX21" fmla="*/ 3281030 w 3602023"/>
                  <a:gd name="csY21" fmla="*/ 329 h 266348"/>
                  <a:gd name="csX22" fmla="*/ 3403041 w 3602023"/>
                  <a:gd name="csY22" fmla="*/ 1324 h 266348"/>
                  <a:gd name="csX23" fmla="*/ 3439728 w 3602023"/>
                  <a:gd name="csY23" fmla="*/ 26052 h 266348"/>
                  <a:gd name="csX24" fmla="*/ 3598592 w 3602023"/>
                  <a:gd name="csY24" fmla="*/ 70862 h 266348"/>
                  <a:gd name="csX25" fmla="*/ 3444376 w 3602023"/>
                  <a:gd name="csY25" fmla="*/ 111523 h 266348"/>
                  <a:gd name="csX26" fmla="*/ 3553273 w 3602023"/>
                  <a:gd name="csY26" fmla="*/ 116169 h 266348"/>
                  <a:gd name="csX27" fmla="*/ 3442716 w 3602023"/>
                  <a:gd name="csY27" fmla="*/ 146706 h 266348"/>
                  <a:gd name="csX28" fmla="*/ 3363865 w 3602023"/>
                  <a:gd name="csY28" fmla="*/ 236657 h 266348"/>
                  <a:gd name="csX29" fmla="*/ 2945706 w 3602023"/>
                  <a:gd name="csY29" fmla="*/ 257568 h 266348"/>
                  <a:gd name="csX30" fmla="*/ 2905534 w 3602023"/>
                  <a:gd name="csY30" fmla="*/ 237321 h 266348"/>
                  <a:gd name="csX31" fmla="*/ 2497168 w 3602023"/>
                  <a:gd name="csY31" fmla="*/ 262713 h 266348"/>
                  <a:gd name="csX32" fmla="*/ 2456000 w 3602023"/>
                  <a:gd name="csY32" fmla="*/ 238316 h 266348"/>
                  <a:gd name="csX33" fmla="*/ 2351917 w 3602023"/>
                  <a:gd name="csY33" fmla="*/ 236657 h 266348"/>
                  <a:gd name="csX34" fmla="*/ 2275058 w 3602023"/>
                  <a:gd name="csY34" fmla="*/ 208277 h 266348"/>
                  <a:gd name="csX35" fmla="*/ 2169978 w 3602023"/>
                  <a:gd name="csY35" fmla="*/ 222218 h 266348"/>
                  <a:gd name="csX36" fmla="*/ 1423800 w 3602023"/>
                  <a:gd name="csY36" fmla="*/ 186205 h 266348"/>
                  <a:gd name="csX37" fmla="*/ 1010620 w 3602023"/>
                  <a:gd name="csY37" fmla="*/ 232176 h 266348"/>
                  <a:gd name="csX38" fmla="*/ 492362 w 3602023"/>
                  <a:gd name="csY38" fmla="*/ 220891 h 266348"/>
                  <a:gd name="csX39" fmla="*/ 475098 w 3602023"/>
                  <a:gd name="csY39" fmla="*/ 196661 h 266348"/>
                  <a:gd name="csX40" fmla="*/ 307270 w 3602023"/>
                  <a:gd name="csY40" fmla="*/ 143885 h 266348"/>
                  <a:gd name="csX41" fmla="*/ 297309 w 3602023"/>
                  <a:gd name="csY41" fmla="*/ 111025 h 266348"/>
                  <a:gd name="csX42" fmla="*/ 52789 w 3602023"/>
                  <a:gd name="csY42" fmla="*/ 126293 h 266348"/>
                  <a:gd name="csX43" fmla="*/ 0 w 3602023"/>
                  <a:gd name="csY43" fmla="*/ 101067 h 266348"/>
                  <a:gd name="csX44" fmla="*/ 228916 w 3602023"/>
                  <a:gd name="csY44" fmla="*/ 75509 h 266348"/>
                  <a:gd name="csX45" fmla="*/ 105743 w 3602023"/>
                  <a:gd name="csY45" fmla="*/ 45636 h 266348"/>
                  <a:gd name="csX46" fmla="*/ 124169 w 3602023"/>
                  <a:gd name="csY46" fmla="*/ 16261 h 266348"/>
                  <a:gd name="csX47" fmla="*/ 408199 w 3602023"/>
                  <a:gd name="csY47" fmla="*/ 5307 h 266348"/>
                  <a:gd name="csX48" fmla="*/ 1571541 w 3602023"/>
                  <a:gd name="csY48" fmla="*/ 52938 h 266348"/>
                  <a:gd name="csX49" fmla="*/ 1463640 w 3602023"/>
                  <a:gd name="csY49" fmla="*/ 81815 h 266348"/>
                  <a:gd name="csX50" fmla="*/ 1633128 w 3602023"/>
                  <a:gd name="csY50" fmla="*/ 58747 h 266348"/>
                  <a:gd name="csX51" fmla="*/ 1571541 w 3602023"/>
                  <a:gd name="csY51" fmla="*/ 52938 h 266348"/>
                  <a:gd name="csX52" fmla="*/ 483065 w 3602023"/>
                  <a:gd name="csY52" fmla="*/ 87458 h 266348"/>
                  <a:gd name="csX53" fmla="*/ 359062 w 3602023"/>
                  <a:gd name="csY53" fmla="*/ 123306 h 266348"/>
                  <a:gd name="csX54" fmla="*/ 483065 w 3602023"/>
                  <a:gd name="csY54" fmla="*/ 87458 h 266348"/>
                  <a:gd name="csX55" fmla="*/ 1838472 w 3602023"/>
                  <a:gd name="csY55" fmla="*/ 87956 h 266348"/>
                  <a:gd name="csX56" fmla="*/ 1964966 w 3602023"/>
                  <a:gd name="csY56" fmla="*/ 118493 h 266348"/>
                  <a:gd name="csX57" fmla="*/ 1838472 w 3602023"/>
                  <a:gd name="csY57" fmla="*/ 87956 h 266348"/>
                  <a:gd name="csX58" fmla="*/ 2241857 w 3602023"/>
                  <a:gd name="csY58" fmla="*/ 97748 h 266348"/>
                  <a:gd name="csX59" fmla="*/ 2254141 w 3602023"/>
                  <a:gd name="csY59" fmla="*/ 146208 h 266348"/>
                  <a:gd name="csX60" fmla="*/ 2241857 w 3602023"/>
                  <a:gd name="csY60" fmla="*/ 97748 h 266348"/>
                  <a:gd name="csX61" fmla="*/ 814074 w 3602023"/>
                  <a:gd name="csY61" fmla="*/ 126957 h 266348"/>
                  <a:gd name="csX62" fmla="*/ 562083 w 3602023"/>
                  <a:gd name="csY62" fmla="*/ 126957 h 266348"/>
                  <a:gd name="csX63" fmla="*/ 525064 w 3602023"/>
                  <a:gd name="csY63" fmla="*/ 166621 h 266348"/>
                  <a:gd name="csX64" fmla="*/ 798635 w 3602023"/>
                  <a:gd name="csY64" fmla="*/ 166953 h 266348"/>
                  <a:gd name="csX65" fmla="*/ 820880 w 3602023"/>
                  <a:gd name="csY65" fmla="*/ 153842 h 266348"/>
                  <a:gd name="csX66" fmla="*/ 814074 w 3602023"/>
                  <a:gd name="csY66" fmla="*/ 126957 h 266348"/>
                  <a:gd name="csX67" fmla="*/ 1148236 w 3602023"/>
                  <a:gd name="csY67" fmla="*/ 133263 h 266348"/>
                  <a:gd name="csX68" fmla="*/ 988376 w 3602023"/>
                  <a:gd name="csY68" fmla="*/ 179068 h 266348"/>
                  <a:gd name="csX69" fmla="*/ 1169651 w 3602023"/>
                  <a:gd name="csY69" fmla="*/ 175085 h 266348"/>
                  <a:gd name="csX70" fmla="*/ 1148402 w 3602023"/>
                  <a:gd name="csY70" fmla="*/ 133263 h 266348"/>
                  <a:gd name="csX71" fmla="*/ 2640262 w 3602023"/>
                  <a:gd name="csY71" fmla="*/ 171600 h 266348"/>
                  <a:gd name="csX72" fmla="*/ 2474426 w 3602023"/>
                  <a:gd name="csY72" fmla="*/ 144880 h 266348"/>
                  <a:gd name="csX73" fmla="*/ 2640262 w 3602023"/>
                  <a:gd name="csY73" fmla="*/ 171600 h 266348"/>
                  <a:gd name="csX74" fmla="*/ 3300120 w 3602023"/>
                  <a:gd name="csY74" fmla="*/ 148366 h 266348"/>
                  <a:gd name="csX75" fmla="*/ 3105566 w 3602023"/>
                  <a:gd name="csY75" fmla="*/ 157991 h 266348"/>
                  <a:gd name="csX76" fmla="*/ 3104901 w 3602023"/>
                  <a:gd name="csY76" fmla="*/ 179566 h 266348"/>
                  <a:gd name="csX77" fmla="*/ 3122000 w 3602023"/>
                  <a:gd name="csY77" fmla="*/ 196992 h 266348"/>
                  <a:gd name="csX78" fmla="*/ 3300120 w 3602023"/>
                  <a:gd name="csY78" fmla="*/ 148366 h 266348"/>
                  <a:gd name="csX79" fmla="*/ 2850255 w 3602023"/>
                  <a:gd name="csY79" fmla="*/ 152183 h 266348"/>
                  <a:gd name="csX80" fmla="*/ 2971270 w 3602023"/>
                  <a:gd name="csY80" fmla="*/ 152183 h 266348"/>
                  <a:gd name="csX81" fmla="*/ 2850255 w 3602023"/>
                  <a:gd name="csY81" fmla="*/ 152183 h 2663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3602023" h="266348">
                    <a:moveTo>
                      <a:pt x="408199" y="5971"/>
                    </a:moveTo>
                    <a:cubicBezTo>
                      <a:pt x="408199" y="16593"/>
                      <a:pt x="407867" y="27214"/>
                      <a:pt x="408033" y="37670"/>
                    </a:cubicBezTo>
                    <a:cubicBezTo>
                      <a:pt x="476260" y="71360"/>
                      <a:pt x="554778" y="48623"/>
                      <a:pt x="621844" y="51943"/>
                    </a:cubicBezTo>
                    <a:cubicBezTo>
                      <a:pt x="685091" y="54930"/>
                      <a:pt x="895912" y="157991"/>
                      <a:pt x="932932" y="84471"/>
                    </a:cubicBezTo>
                    <a:cubicBezTo>
                      <a:pt x="939737" y="70862"/>
                      <a:pt x="936252" y="47628"/>
                      <a:pt x="937579" y="46300"/>
                    </a:cubicBezTo>
                    <a:cubicBezTo>
                      <a:pt x="941232" y="42317"/>
                      <a:pt x="1040168" y="26219"/>
                      <a:pt x="1045813" y="26052"/>
                    </a:cubicBezTo>
                    <a:cubicBezTo>
                      <a:pt x="1093455" y="24725"/>
                      <a:pt x="1364703" y="96088"/>
                      <a:pt x="1376157" y="10950"/>
                    </a:cubicBezTo>
                    <a:lnTo>
                      <a:pt x="1794481" y="31032"/>
                    </a:lnTo>
                    <a:cubicBezTo>
                      <a:pt x="1793652" y="76007"/>
                      <a:pt x="1930272" y="43147"/>
                      <a:pt x="1965796" y="41155"/>
                    </a:cubicBezTo>
                    <a:cubicBezTo>
                      <a:pt x="2003811" y="38998"/>
                      <a:pt x="2047801" y="51445"/>
                      <a:pt x="2081666" y="46134"/>
                    </a:cubicBezTo>
                    <a:cubicBezTo>
                      <a:pt x="2071705" y="102892"/>
                      <a:pt x="2255968" y="71194"/>
                      <a:pt x="2252648" y="49287"/>
                    </a:cubicBezTo>
                    <a:cubicBezTo>
                      <a:pt x="2216626" y="20742"/>
                      <a:pt x="2147734" y="42981"/>
                      <a:pt x="2101751" y="36010"/>
                    </a:cubicBezTo>
                    <a:cubicBezTo>
                      <a:pt x="2144248" y="29870"/>
                      <a:pt x="2281864" y="-16101"/>
                      <a:pt x="2313570" y="18253"/>
                    </a:cubicBezTo>
                    <a:cubicBezTo>
                      <a:pt x="2335815" y="42317"/>
                      <a:pt x="2304440" y="66049"/>
                      <a:pt x="2373829" y="51113"/>
                    </a:cubicBezTo>
                    <a:cubicBezTo>
                      <a:pt x="2353411" y="129612"/>
                      <a:pt x="2549127" y="107041"/>
                      <a:pt x="2598264" y="106710"/>
                    </a:cubicBezTo>
                    <a:cubicBezTo>
                      <a:pt x="2622168" y="106710"/>
                      <a:pt x="2660846" y="90114"/>
                      <a:pt x="2678608" y="91607"/>
                    </a:cubicBezTo>
                    <a:cubicBezTo>
                      <a:pt x="2690229" y="92603"/>
                      <a:pt x="2705003" y="110195"/>
                      <a:pt x="2728409" y="109697"/>
                    </a:cubicBezTo>
                    <a:cubicBezTo>
                      <a:pt x="2754305" y="109199"/>
                      <a:pt x="2794644" y="75675"/>
                      <a:pt x="2803940" y="77002"/>
                    </a:cubicBezTo>
                    <a:cubicBezTo>
                      <a:pt x="2808754" y="77666"/>
                      <a:pt x="2830002" y="103888"/>
                      <a:pt x="2850255" y="111190"/>
                    </a:cubicBezTo>
                    <a:cubicBezTo>
                      <a:pt x="2961642" y="151519"/>
                      <a:pt x="3040991" y="91109"/>
                      <a:pt x="3132956" y="81318"/>
                    </a:cubicBezTo>
                    <a:cubicBezTo>
                      <a:pt x="3167485" y="77666"/>
                      <a:pt x="3275884" y="106046"/>
                      <a:pt x="3289994" y="47130"/>
                    </a:cubicBezTo>
                    <a:cubicBezTo>
                      <a:pt x="3296302" y="21074"/>
                      <a:pt x="3283354" y="15431"/>
                      <a:pt x="3281030" y="329"/>
                    </a:cubicBezTo>
                    <a:cubicBezTo>
                      <a:pt x="3326016" y="27380"/>
                      <a:pt x="3363699" y="-4484"/>
                      <a:pt x="3403041" y="1324"/>
                    </a:cubicBezTo>
                    <a:cubicBezTo>
                      <a:pt x="3428440" y="5142"/>
                      <a:pt x="3427942" y="23563"/>
                      <a:pt x="3439728" y="26052"/>
                    </a:cubicBezTo>
                    <a:cubicBezTo>
                      <a:pt x="3479901" y="34517"/>
                      <a:pt x="3626148" y="-25727"/>
                      <a:pt x="3598592" y="70862"/>
                    </a:cubicBezTo>
                    <a:cubicBezTo>
                      <a:pt x="3564230" y="74015"/>
                      <a:pt x="3430100" y="64058"/>
                      <a:pt x="3444376" y="111523"/>
                    </a:cubicBezTo>
                    <a:cubicBezTo>
                      <a:pt x="3463300" y="141561"/>
                      <a:pt x="3522397" y="117995"/>
                      <a:pt x="3553273" y="116169"/>
                    </a:cubicBezTo>
                    <a:cubicBezTo>
                      <a:pt x="3546799" y="142391"/>
                      <a:pt x="3447862" y="140233"/>
                      <a:pt x="3442716" y="146706"/>
                    </a:cubicBezTo>
                    <a:cubicBezTo>
                      <a:pt x="3427278" y="166456"/>
                      <a:pt x="3455996" y="222053"/>
                      <a:pt x="3363865" y="236657"/>
                    </a:cubicBezTo>
                    <a:cubicBezTo>
                      <a:pt x="3334815" y="241304"/>
                      <a:pt x="2966456" y="260721"/>
                      <a:pt x="2945706" y="257568"/>
                    </a:cubicBezTo>
                    <a:cubicBezTo>
                      <a:pt x="2920474" y="253751"/>
                      <a:pt x="2917486" y="238316"/>
                      <a:pt x="2905534" y="237321"/>
                    </a:cubicBezTo>
                    <a:cubicBezTo>
                      <a:pt x="2772400" y="225869"/>
                      <a:pt x="2601252" y="280637"/>
                      <a:pt x="2497168" y="262713"/>
                    </a:cubicBezTo>
                    <a:cubicBezTo>
                      <a:pt x="2467454" y="257568"/>
                      <a:pt x="2469944" y="242300"/>
                      <a:pt x="2456000" y="238316"/>
                    </a:cubicBezTo>
                    <a:cubicBezTo>
                      <a:pt x="2429938" y="230848"/>
                      <a:pt x="2382129" y="241304"/>
                      <a:pt x="2351917" y="236657"/>
                    </a:cubicBezTo>
                    <a:cubicBezTo>
                      <a:pt x="2327846" y="233005"/>
                      <a:pt x="2280037" y="208941"/>
                      <a:pt x="2275058" y="208277"/>
                    </a:cubicBezTo>
                    <a:cubicBezTo>
                      <a:pt x="2258956" y="206452"/>
                      <a:pt x="2195044" y="222384"/>
                      <a:pt x="2169978" y="222218"/>
                    </a:cubicBezTo>
                    <a:cubicBezTo>
                      <a:pt x="1921473" y="220558"/>
                      <a:pt x="1670811" y="188528"/>
                      <a:pt x="1423800" y="186205"/>
                    </a:cubicBezTo>
                    <a:cubicBezTo>
                      <a:pt x="1296144" y="185043"/>
                      <a:pt x="1144584" y="225704"/>
                      <a:pt x="1010620" y="232176"/>
                    </a:cubicBezTo>
                    <a:cubicBezTo>
                      <a:pt x="936417" y="235827"/>
                      <a:pt x="535357" y="241304"/>
                      <a:pt x="492362" y="220891"/>
                    </a:cubicBezTo>
                    <a:cubicBezTo>
                      <a:pt x="477422" y="213920"/>
                      <a:pt x="481904" y="199979"/>
                      <a:pt x="475098" y="196661"/>
                    </a:cubicBezTo>
                    <a:cubicBezTo>
                      <a:pt x="424800" y="172098"/>
                      <a:pt x="365537" y="206784"/>
                      <a:pt x="307270" y="143885"/>
                    </a:cubicBezTo>
                    <a:cubicBezTo>
                      <a:pt x="295982" y="131604"/>
                      <a:pt x="298637" y="112020"/>
                      <a:pt x="297309" y="111025"/>
                    </a:cubicBezTo>
                    <a:cubicBezTo>
                      <a:pt x="287848" y="103225"/>
                      <a:pt x="92796" y="132599"/>
                      <a:pt x="52789" y="126293"/>
                    </a:cubicBezTo>
                    <a:cubicBezTo>
                      <a:pt x="19920" y="121148"/>
                      <a:pt x="28884" y="98245"/>
                      <a:pt x="0" y="101067"/>
                    </a:cubicBezTo>
                    <a:cubicBezTo>
                      <a:pt x="23738" y="101233"/>
                      <a:pt x="220285" y="83143"/>
                      <a:pt x="228916" y="75509"/>
                    </a:cubicBezTo>
                    <a:cubicBezTo>
                      <a:pt x="287349" y="24725"/>
                      <a:pt x="124003" y="44640"/>
                      <a:pt x="105743" y="45636"/>
                    </a:cubicBezTo>
                    <a:cubicBezTo>
                      <a:pt x="104415" y="31198"/>
                      <a:pt x="113214" y="22900"/>
                      <a:pt x="124169" y="16261"/>
                    </a:cubicBezTo>
                    <a:cubicBezTo>
                      <a:pt x="180278" y="-17927"/>
                      <a:pt x="337482" y="13771"/>
                      <a:pt x="408199" y="5307"/>
                    </a:cubicBezTo>
                    <a:close/>
                    <a:moveTo>
                      <a:pt x="1571541" y="52938"/>
                    </a:moveTo>
                    <a:cubicBezTo>
                      <a:pt x="1547803" y="52606"/>
                      <a:pt x="1453846" y="47959"/>
                      <a:pt x="1463640" y="81815"/>
                    </a:cubicBezTo>
                    <a:cubicBezTo>
                      <a:pt x="1474430" y="118825"/>
                      <a:pt x="1675292" y="104220"/>
                      <a:pt x="1633128" y="58747"/>
                    </a:cubicBezTo>
                    <a:cubicBezTo>
                      <a:pt x="1613871" y="45304"/>
                      <a:pt x="1592125" y="53270"/>
                      <a:pt x="1571541" y="52938"/>
                    </a:cubicBezTo>
                    <a:close/>
                    <a:moveTo>
                      <a:pt x="483065" y="87458"/>
                    </a:moveTo>
                    <a:cubicBezTo>
                      <a:pt x="474932" y="82313"/>
                      <a:pt x="335822" y="84139"/>
                      <a:pt x="359062" y="123306"/>
                    </a:cubicBezTo>
                    <a:cubicBezTo>
                      <a:pt x="370683" y="149859"/>
                      <a:pt x="518922" y="136915"/>
                      <a:pt x="483065" y="87458"/>
                    </a:cubicBezTo>
                    <a:close/>
                    <a:moveTo>
                      <a:pt x="1838472" y="87956"/>
                    </a:moveTo>
                    <a:cubicBezTo>
                      <a:pt x="1715133" y="113016"/>
                      <a:pt x="1946706" y="161974"/>
                      <a:pt x="1964966" y="118493"/>
                    </a:cubicBezTo>
                    <a:cubicBezTo>
                      <a:pt x="1983226" y="75011"/>
                      <a:pt x="1861713" y="83143"/>
                      <a:pt x="1838472" y="87956"/>
                    </a:cubicBezTo>
                    <a:close/>
                    <a:moveTo>
                      <a:pt x="2241857" y="97748"/>
                    </a:moveTo>
                    <a:cubicBezTo>
                      <a:pt x="2189401" y="102229"/>
                      <a:pt x="2209321" y="156830"/>
                      <a:pt x="2254141" y="146208"/>
                    </a:cubicBezTo>
                    <a:cubicBezTo>
                      <a:pt x="2285018" y="138906"/>
                      <a:pt x="2281864" y="94429"/>
                      <a:pt x="2241857" y="97748"/>
                    </a:cubicBezTo>
                    <a:close/>
                    <a:moveTo>
                      <a:pt x="814074" y="126957"/>
                    </a:moveTo>
                    <a:cubicBezTo>
                      <a:pt x="802288" y="121812"/>
                      <a:pt x="595615" y="126957"/>
                      <a:pt x="562083" y="126957"/>
                    </a:cubicBezTo>
                    <a:cubicBezTo>
                      <a:pt x="543657" y="126957"/>
                      <a:pt x="510789" y="145710"/>
                      <a:pt x="525064" y="166621"/>
                    </a:cubicBezTo>
                    <a:cubicBezTo>
                      <a:pt x="532866" y="177907"/>
                      <a:pt x="782534" y="170770"/>
                      <a:pt x="798635" y="166953"/>
                    </a:cubicBezTo>
                    <a:cubicBezTo>
                      <a:pt x="807102" y="164962"/>
                      <a:pt x="817228" y="163302"/>
                      <a:pt x="820880" y="153842"/>
                    </a:cubicBezTo>
                    <a:cubicBezTo>
                      <a:pt x="823370" y="145544"/>
                      <a:pt x="822872" y="130940"/>
                      <a:pt x="814074" y="126957"/>
                    </a:cubicBezTo>
                    <a:close/>
                    <a:moveTo>
                      <a:pt x="1148236" y="133263"/>
                    </a:moveTo>
                    <a:cubicBezTo>
                      <a:pt x="1123834" y="131438"/>
                      <a:pt x="966298" y="132102"/>
                      <a:pt x="988376" y="179068"/>
                    </a:cubicBezTo>
                    <a:cubicBezTo>
                      <a:pt x="993688" y="190520"/>
                      <a:pt x="1153050" y="180562"/>
                      <a:pt x="1169651" y="175085"/>
                    </a:cubicBezTo>
                    <a:cubicBezTo>
                      <a:pt x="1208495" y="161974"/>
                      <a:pt x="1185255" y="136084"/>
                      <a:pt x="1148402" y="133263"/>
                    </a:cubicBezTo>
                    <a:close/>
                    <a:moveTo>
                      <a:pt x="2640262" y="171600"/>
                    </a:moveTo>
                    <a:cubicBezTo>
                      <a:pt x="2676119" y="120816"/>
                      <a:pt x="2481232" y="130110"/>
                      <a:pt x="2474426" y="144880"/>
                    </a:cubicBezTo>
                    <a:cubicBezTo>
                      <a:pt x="2448198" y="200975"/>
                      <a:pt x="2633788" y="181060"/>
                      <a:pt x="2640262" y="171600"/>
                    </a:cubicBezTo>
                    <a:close/>
                    <a:moveTo>
                      <a:pt x="3300120" y="148366"/>
                    </a:moveTo>
                    <a:cubicBezTo>
                      <a:pt x="3284350" y="134425"/>
                      <a:pt x="3114032" y="144051"/>
                      <a:pt x="3105566" y="157991"/>
                    </a:cubicBezTo>
                    <a:cubicBezTo>
                      <a:pt x="3102412" y="163136"/>
                      <a:pt x="3104901" y="173094"/>
                      <a:pt x="3104901" y="179566"/>
                    </a:cubicBezTo>
                    <a:cubicBezTo>
                      <a:pt x="3106562" y="189856"/>
                      <a:pt x="3111376" y="195333"/>
                      <a:pt x="3122000" y="196992"/>
                    </a:cubicBezTo>
                    <a:cubicBezTo>
                      <a:pt x="3135944" y="199315"/>
                      <a:pt x="3346600" y="189856"/>
                      <a:pt x="3300120" y="148366"/>
                    </a:cubicBezTo>
                    <a:close/>
                    <a:moveTo>
                      <a:pt x="2850255" y="152183"/>
                    </a:moveTo>
                    <a:cubicBezTo>
                      <a:pt x="2809917" y="200146"/>
                      <a:pt x="3017750" y="206618"/>
                      <a:pt x="2971270" y="152183"/>
                    </a:cubicBezTo>
                    <a:lnTo>
                      <a:pt x="2850255" y="152183"/>
                    </a:lnTo>
                    <a:close/>
                  </a:path>
                </a:pathLst>
              </a:custGeom>
              <a:solidFill>
                <a:srgbClr val="C8C8C9"/>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8400BC2B-1978-EF5D-5A0F-7395763E7834}"/>
                  </a:ext>
                </a:extLst>
              </p:cNvPr>
              <p:cNvSpPr/>
              <p:nvPr/>
            </p:nvSpPr>
            <p:spPr>
              <a:xfrm>
                <a:off x="-37172468" y="-7120201"/>
                <a:ext cx="660190" cy="1380627"/>
              </a:xfrm>
              <a:custGeom>
                <a:avLst/>
                <a:gdLst>
                  <a:gd name="csX0" fmla="*/ 660190 w 660190"/>
                  <a:gd name="csY0" fmla="*/ 5311 h 1380627"/>
                  <a:gd name="csX1" fmla="*/ 589307 w 660190"/>
                  <a:gd name="csY1" fmla="*/ 154012 h 1380627"/>
                  <a:gd name="csX2" fmla="*/ 599932 w 660190"/>
                  <a:gd name="csY2" fmla="*/ 446434 h 1380627"/>
                  <a:gd name="csX3" fmla="*/ 515768 w 660190"/>
                  <a:gd name="csY3" fmla="*/ 1365027 h 1380627"/>
                  <a:gd name="csX4" fmla="*/ 413179 w 660190"/>
                  <a:gd name="csY4" fmla="*/ 1370670 h 1380627"/>
                  <a:gd name="csX5" fmla="*/ 458331 w 660190"/>
                  <a:gd name="csY5" fmla="*/ 279478 h 1380627"/>
                  <a:gd name="csX6" fmla="*/ 481738 w 660190"/>
                  <a:gd name="csY6" fmla="*/ 206123 h 1380627"/>
                  <a:gd name="csX7" fmla="*/ 394587 w 660190"/>
                  <a:gd name="csY7" fmla="*/ 256078 h 1380627"/>
                  <a:gd name="csX8" fmla="*/ 284694 w 660190"/>
                  <a:gd name="csY8" fmla="*/ 317483 h 1380627"/>
                  <a:gd name="csX9" fmla="*/ 235889 w 660190"/>
                  <a:gd name="csY9" fmla="*/ 818021 h 1380627"/>
                  <a:gd name="csX10" fmla="*/ 136288 w 660190"/>
                  <a:gd name="csY10" fmla="*/ 1367351 h 1380627"/>
                  <a:gd name="csX11" fmla="*/ 0 w 660190"/>
                  <a:gd name="csY11" fmla="*/ 1380628 h 1380627"/>
                  <a:gd name="csX12" fmla="*/ 141268 w 660190"/>
                  <a:gd name="csY12" fmla="*/ 431166 h 1380627"/>
                  <a:gd name="csX13" fmla="*/ 130976 w 660190"/>
                  <a:gd name="csY13" fmla="*/ 171438 h 1380627"/>
                  <a:gd name="csX14" fmla="*/ 130976 w 660190"/>
                  <a:gd name="csY14" fmla="*/ 161314 h 1380627"/>
                  <a:gd name="csX15" fmla="*/ 425297 w 660190"/>
                  <a:gd name="csY15" fmla="*/ 160816 h 1380627"/>
                  <a:gd name="csX16" fmla="*/ 463477 w 660190"/>
                  <a:gd name="csY16" fmla="*/ 0 h 1380627"/>
                  <a:gd name="csX17" fmla="*/ 660024 w 660190"/>
                  <a:gd name="csY17" fmla="*/ 4979 h 13806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60190" h="1380627">
                    <a:moveTo>
                      <a:pt x="660190" y="5311"/>
                    </a:moveTo>
                    <a:cubicBezTo>
                      <a:pt x="657369" y="53439"/>
                      <a:pt x="591631" y="118828"/>
                      <a:pt x="589307" y="154012"/>
                    </a:cubicBezTo>
                    <a:cubicBezTo>
                      <a:pt x="584161" y="230022"/>
                      <a:pt x="601924" y="357646"/>
                      <a:pt x="599932" y="446434"/>
                    </a:cubicBezTo>
                    <a:cubicBezTo>
                      <a:pt x="597773" y="546509"/>
                      <a:pt x="561419" y="1343950"/>
                      <a:pt x="515768" y="1365027"/>
                    </a:cubicBezTo>
                    <a:cubicBezTo>
                      <a:pt x="504148" y="1370338"/>
                      <a:pt x="432104" y="1366687"/>
                      <a:pt x="413179" y="1370670"/>
                    </a:cubicBezTo>
                    <a:cubicBezTo>
                      <a:pt x="461818" y="1009540"/>
                      <a:pt x="473604" y="643928"/>
                      <a:pt x="458331" y="279478"/>
                    </a:cubicBezTo>
                    <a:cubicBezTo>
                      <a:pt x="461154" y="257571"/>
                      <a:pt x="508797" y="228860"/>
                      <a:pt x="481738" y="206123"/>
                    </a:cubicBezTo>
                    <a:cubicBezTo>
                      <a:pt x="458331" y="186540"/>
                      <a:pt x="417827" y="243465"/>
                      <a:pt x="394587" y="256078"/>
                    </a:cubicBezTo>
                    <a:cubicBezTo>
                      <a:pt x="358399" y="275993"/>
                      <a:pt x="303452" y="274168"/>
                      <a:pt x="284694" y="317483"/>
                    </a:cubicBezTo>
                    <a:cubicBezTo>
                      <a:pt x="254481" y="387187"/>
                      <a:pt x="248506" y="714959"/>
                      <a:pt x="235889" y="818021"/>
                    </a:cubicBezTo>
                    <a:cubicBezTo>
                      <a:pt x="228253" y="880588"/>
                      <a:pt x="155544" y="1347270"/>
                      <a:pt x="136288" y="1367351"/>
                    </a:cubicBezTo>
                    <a:cubicBezTo>
                      <a:pt x="131473" y="1372330"/>
                      <a:pt x="18261" y="1374819"/>
                      <a:pt x="0" y="1380628"/>
                    </a:cubicBezTo>
                    <a:cubicBezTo>
                      <a:pt x="67729" y="1070115"/>
                      <a:pt x="132469" y="750641"/>
                      <a:pt x="141268" y="431166"/>
                    </a:cubicBezTo>
                    <a:cubicBezTo>
                      <a:pt x="143758" y="342875"/>
                      <a:pt x="129980" y="254584"/>
                      <a:pt x="130976" y="171438"/>
                    </a:cubicBezTo>
                    <a:cubicBezTo>
                      <a:pt x="130976" y="168118"/>
                      <a:pt x="130976" y="164799"/>
                      <a:pt x="130976" y="161314"/>
                    </a:cubicBezTo>
                    <a:cubicBezTo>
                      <a:pt x="227755" y="168284"/>
                      <a:pt x="328352" y="167620"/>
                      <a:pt x="425297" y="160816"/>
                    </a:cubicBezTo>
                    <a:cubicBezTo>
                      <a:pt x="484394" y="137415"/>
                      <a:pt x="444222" y="9128"/>
                      <a:pt x="463477" y="0"/>
                    </a:cubicBezTo>
                    <a:lnTo>
                      <a:pt x="660024" y="4979"/>
                    </a:lnTo>
                    <a:close/>
                  </a:path>
                </a:pathLst>
              </a:custGeom>
              <a:solidFill>
                <a:schemeClr val="accent4"/>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3B9F7159-AF66-0E9D-DB95-2E74448AF931}"/>
                  </a:ext>
                </a:extLst>
              </p:cNvPr>
              <p:cNvSpPr/>
              <p:nvPr/>
            </p:nvSpPr>
            <p:spPr>
              <a:xfrm>
                <a:off x="-34280422" y="-5993862"/>
                <a:ext cx="623545" cy="59685"/>
              </a:xfrm>
              <a:custGeom>
                <a:avLst/>
                <a:gdLst>
                  <a:gd name="csX0" fmla="*/ 562954 w 623545"/>
                  <a:gd name="csY0" fmla="*/ 7671 h 59685"/>
                  <a:gd name="csX1" fmla="*/ 623546 w 623545"/>
                  <a:gd name="csY1" fmla="*/ 22774 h 59685"/>
                  <a:gd name="csX2" fmla="*/ 623546 w 623545"/>
                  <a:gd name="csY2" fmla="*/ 47999 h 59685"/>
                  <a:gd name="csX3" fmla="*/ 255353 w 623545"/>
                  <a:gd name="csY3" fmla="*/ 58289 h 59685"/>
                  <a:gd name="csX4" fmla="*/ 14815 w 623545"/>
                  <a:gd name="csY4" fmla="*/ 51982 h 59685"/>
                  <a:gd name="csX5" fmla="*/ 13820 w 623545"/>
                  <a:gd name="csY5" fmla="*/ 7671 h 59685"/>
                  <a:gd name="csX6" fmla="*/ 563121 w 623545"/>
                  <a:gd name="csY6" fmla="*/ 7671 h 5968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23545" h="59685">
                    <a:moveTo>
                      <a:pt x="562954" y="7671"/>
                    </a:moveTo>
                    <a:cubicBezTo>
                      <a:pt x="574907" y="8999"/>
                      <a:pt x="618067" y="13978"/>
                      <a:pt x="623546" y="22774"/>
                    </a:cubicBezTo>
                    <a:lnTo>
                      <a:pt x="623546" y="47999"/>
                    </a:lnTo>
                    <a:cubicBezTo>
                      <a:pt x="613751" y="63932"/>
                      <a:pt x="300838" y="59285"/>
                      <a:pt x="255353" y="58289"/>
                    </a:cubicBezTo>
                    <a:cubicBezTo>
                      <a:pt x="221987" y="57459"/>
                      <a:pt x="26105" y="56298"/>
                      <a:pt x="14815" y="51982"/>
                    </a:cubicBezTo>
                    <a:cubicBezTo>
                      <a:pt x="-5104" y="44348"/>
                      <a:pt x="-4440" y="7671"/>
                      <a:pt x="13820" y="7671"/>
                    </a:cubicBezTo>
                    <a:cubicBezTo>
                      <a:pt x="180154" y="7671"/>
                      <a:pt x="404257" y="-9589"/>
                      <a:pt x="563121" y="7671"/>
                    </a:cubicBezTo>
                    <a:close/>
                  </a:path>
                </a:pathLst>
              </a:custGeom>
              <a:solidFill>
                <a:srgbClr val="101111"/>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5596974D-7591-81B0-09AB-D4E1EFF776CB}"/>
                  </a:ext>
                </a:extLst>
              </p:cNvPr>
              <p:cNvSpPr/>
              <p:nvPr/>
            </p:nvSpPr>
            <p:spPr>
              <a:xfrm>
                <a:off x="-37853666" y="-6012420"/>
                <a:ext cx="602874" cy="62076"/>
              </a:xfrm>
              <a:custGeom>
                <a:avLst/>
                <a:gdLst>
                  <a:gd name="csX0" fmla="*/ 594214 w 602874"/>
                  <a:gd name="csY0" fmla="*/ 50293 h 62076"/>
                  <a:gd name="csX1" fmla="*/ 7728 w 602874"/>
                  <a:gd name="csY1" fmla="*/ 62076 h 62076"/>
                  <a:gd name="csX2" fmla="*/ 43585 w 602874"/>
                  <a:gd name="csY2" fmla="*/ 16271 h 62076"/>
                  <a:gd name="csX3" fmla="*/ 562839 w 602874"/>
                  <a:gd name="csY3" fmla="*/ 5815 h 62076"/>
                  <a:gd name="csX4" fmla="*/ 594047 w 602874"/>
                  <a:gd name="csY4" fmla="*/ 50127 h 62076"/>
                </a:gdLst>
                <a:ahLst/>
                <a:cxnLst>
                  <a:cxn ang="0">
                    <a:pos x="csX0" y="csY0"/>
                  </a:cxn>
                  <a:cxn ang="0">
                    <a:pos x="csX1" y="csY1"/>
                  </a:cxn>
                  <a:cxn ang="0">
                    <a:pos x="csX2" y="csY2"/>
                  </a:cxn>
                  <a:cxn ang="0">
                    <a:pos x="csX3" y="csY3"/>
                  </a:cxn>
                  <a:cxn ang="0">
                    <a:pos x="csX4" y="csY4"/>
                  </a:cxn>
                </a:cxnLst>
                <a:rect l="l" t="t" r="r" b="b"/>
                <a:pathLst>
                  <a:path w="602874" h="62076">
                    <a:moveTo>
                      <a:pt x="594214" y="50293"/>
                    </a:moveTo>
                    <a:cubicBezTo>
                      <a:pt x="572800" y="70374"/>
                      <a:pt x="75125" y="56599"/>
                      <a:pt x="7728" y="62076"/>
                    </a:cubicBezTo>
                    <a:cubicBezTo>
                      <a:pt x="-14184" y="27390"/>
                      <a:pt x="14535" y="20254"/>
                      <a:pt x="43585" y="16271"/>
                    </a:cubicBezTo>
                    <a:cubicBezTo>
                      <a:pt x="136214" y="3492"/>
                      <a:pt x="475357" y="-6963"/>
                      <a:pt x="562839" y="5815"/>
                    </a:cubicBezTo>
                    <a:cubicBezTo>
                      <a:pt x="586080" y="9135"/>
                      <a:pt x="618782" y="26892"/>
                      <a:pt x="594047" y="50127"/>
                    </a:cubicBezTo>
                    <a:close/>
                  </a:path>
                </a:pathLst>
              </a:custGeom>
              <a:solidFill>
                <a:srgbClr val="101111"/>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7F806BF3-6D3C-B7E4-7FF6-A87B5A7052FD}"/>
                  </a:ext>
                </a:extLst>
              </p:cNvPr>
              <p:cNvSpPr/>
              <p:nvPr/>
            </p:nvSpPr>
            <p:spPr>
              <a:xfrm>
                <a:off x="-36684566" y="-8934119"/>
                <a:ext cx="282872" cy="162070"/>
              </a:xfrm>
              <a:custGeom>
                <a:avLst/>
                <a:gdLst>
                  <a:gd name="csX0" fmla="*/ 45130 w 282872"/>
                  <a:gd name="csY0" fmla="*/ 6440 h 162070"/>
                  <a:gd name="csX1" fmla="*/ 91445 w 282872"/>
                  <a:gd name="csY1" fmla="*/ 93569 h 162070"/>
                  <a:gd name="csX2" fmla="*/ 260435 w 282872"/>
                  <a:gd name="csY2" fmla="*/ 85603 h 162070"/>
                  <a:gd name="csX3" fmla="*/ 184904 w 282872"/>
                  <a:gd name="csY3" fmla="*/ 161281 h 162070"/>
                  <a:gd name="csX4" fmla="*/ 2302 w 282872"/>
                  <a:gd name="csY4" fmla="*/ 61871 h 162070"/>
                  <a:gd name="csX5" fmla="*/ 23882 w 282872"/>
                  <a:gd name="csY5" fmla="*/ 133 h 162070"/>
                  <a:gd name="csX6" fmla="*/ 45130 w 282872"/>
                  <a:gd name="csY6" fmla="*/ 6440 h 16207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82872" h="162070">
                    <a:moveTo>
                      <a:pt x="45130" y="6440"/>
                    </a:moveTo>
                    <a:cubicBezTo>
                      <a:pt x="60071" y="24032"/>
                      <a:pt x="33511" y="62369"/>
                      <a:pt x="91445" y="93569"/>
                    </a:cubicBezTo>
                    <a:cubicBezTo>
                      <a:pt x="178098" y="140370"/>
                      <a:pt x="229890" y="77803"/>
                      <a:pt x="260435" y="85603"/>
                    </a:cubicBezTo>
                    <a:cubicBezTo>
                      <a:pt x="329824" y="103195"/>
                      <a:pt x="219267" y="157796"/>
                      <a:pt x="184904" y="161281"/>
                    </a:cubicBezTo>
                    <a:cubicBezTo>
                      <a:pt x="119831" y="167588"/>
                      <a:pt x="13921" y="136221"/>
                      <a:pt x="2302" y="61871"/>
                    </a:cubicBezTo>
                    <a:cubicBezTo>
                      <a:pt x="-1350" y="38139"/>
                      <a:pt x="-4338" y="7768"/>
                      <a:pt x="23882" y="133"/>
                    </a:cubicBezTo>
                    <a:cubicBezTo>
                      <a:pt x="29028" y="-696"/>
                      <a:pt x="41811" y="2457"/>
                      <a:pt x="45130" y="6440"/>
                    </a:cubicBezTo>
                    <a:close/>
                  </a:path>
                </a:pathLst>
              </a:custGeom>
              <a:solidFill>
                <a:srgbClr val="101111"/>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2A1EFBCE-EB2F-FBB9-92F6-9903AA6C4DBF}"/>
                  </a:ext>
                </a:extLst>
              </p:cNvPr>
              <p:cNvSpPr/>
              <p:nvPr/>
            </p:nvSpPr>
            <p:spPr>
              <a:xfrm>
                <a:off x="-34197919" y="-5569540"/>
                <a:ext cx="342220" cy="67394"/>
              </a:xfrm>
              <a:custGeom>
                <a:avLst/>
                <a:gdLst>
                  <a:gd name="csX0" fmla="*/ 109934 w 342220"/>
                  <a:gd name="csY0" fmla="*/ 57001 h 67394"/>
                  <a:gd name="csX1" fmla="*/ 1037 w 342220"/>
                  <a:gd name="csY1" fmla="*/ 52354 h 67394"/>
                  <a:gd name="csX2" fmla="*/ 155253 w 342220"/>
                  <a:gd name="csY2" fmla="*/ 11694 h 67394"/>
                  <a:gd name="csX3" fmla="*/ 341009 w 342220"/>
                  <a:gd name="csY3" fmla="*/ 10200 h 67394"/>
                  <a:gd name="csX4" fmla="*/ 334702 w 342220"/>
                  <a:gd name="csY4" fmla="*/ 37583 h 67394"/>
                  <a:gd name="csX5" fmla="*/ 109934 w 342220"/>
                  <a:gd name="csY5" fmla="*/ 57167 h 67394"/>
                </a:gdLst>
                <a:ahLst/>
                <a:cxnLst>
                  <a:cxn ang="0">
                    <a:pos x="csX0" y="csY0"/>
                  </a:cxn>
                  <a:cxn ang="0">
                    <a:pos x="csX1" y="csY1"/>
                  </a:cxn>
                  <a:cxn ang="0">
                    <a:pos x="csX2" y="csY2"/>
                  </a:cxn>
                  <a:cxn ang="0">
                    <a:pos x="csX3" y="csY3"/>
                  </a:cxn>
                  <a:cxn ang="0">
                    <a:pos x="csX4" y="csY4"/>
                  </a:cxn>
                  <a:cxn ang="0">
                    <a:pos x="csX5" y="csY5"/>
                  </a:cxn>
                </a:cxnLst>
                <a:rect l="l" t="t" r="r" b="b"/>
                <a:pathLst>
                  <a:path w="342220" h="67394">
                    <a:moveTo>
                      <a:pt x="109934" y="57001"/>
                    </a:moveTo>
                    <a:cubicBezTo>
                      <a:pt x="79058" y="58660"/>
                      <a:pt x="19961" y="82227"/>
                      <a:pt x="1037" y="52354"/>
                    </a:cubicBezTo>
                    <a:cubicBezTo>
                      <a:pt x="-13073" y="4889"/>
                      <a:pt x="120891" y="15012"/>
                      <a:pt x="155253" y="11694"/>
                    </a:cubicBezTo>
                    <a:cubicBezTo>
                      <a:pt x="185631" y="8872"/>
                      <a:pt x="332709" y="-12205"/>
                      <a:pt x="341009" y="10200"/>
                    </a:cubicBezTo>
                    <a:cubicBezTo>
                      <a:pt x="343499" y="19494"/>
                      <a:pt x="342503" y="31277"/>
                      <a:pt x="334702" y="37583"/>
                    </a:cubicBezTo>
                    <a:cubicBezTo>
                      <a:pt x="321421" y="48205"/>
                      <a:pt x="141641" y="55341"/>
                      <a:pt x="109934" y="57167"/>
                    </a:cubicBezTo>
                    <a:close/>
                  </a:path>
                </a:pathLst>
              </a:custGeom>
              <a:solidFill>
                <a:srgbClr val="101111"/>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4F4D2C96-5C37-64DC-76D2-320F187893E0}"/>
                  </a:ext>
                </a:extLst>
              </p:cNvPr>
              <p:cNvSpPr/>
              <p:nvPr/>
            </p:nvSpPr>
            <p:spPr>
              <a:xfrm>
                <a:off x="-37691894" y="-5587744"/>
                <a:ext cx="292281" cy="60567"/>
              </a:xfrm>
              <a:custGeom>
                <a:avLst/>
                <a:gdLst>
                  <a:gd name="csX0" fmla="*/ 156546 w 292281"/>
                  <a:gd name="csY0" fmla="*/ 4672 h 60567"/>
                  <a:gd name="csX1" fmla="*/ 279719 w 292281"/>
                  <a:gd name="csY1" fmla="*/ 34545 h 60567"/>
                  <a:gd name="csX2" fmla="*/ 50803 w 292281"/>
                  <a:gd name="csY2" fmla="*/ 60103 h 60567"/>
                  <a:gd name="csX3" fmla="*/ 172 w 292281"/>
                  <a:gd name="csY3" fmla="*/ 37698 h 60567"/>
                  <a:gd name="csX4" fmla="*/ 156546 w 292281"/>
                  <a:gd name="csY4" fmla="*/ 4672 h 60567"/>
                </a:gdLst>
                <a:ahLst/>
                <a:cxnLst>
                  <a:cxn ang="0">
                    <a:pos x="csX0" y="csY0"/>
                  </a:cxn>
                  <a:cxn ang="0">
                    <a:pos x="csX1" y="csY1"/>
                  </a:cxn>
                  <a:cxn ang="0">
                    <a:pos x="csX2" y="csY2"/>
                  </a:cxn>
                  <a:cxn ang="0">
                    <a:pos x="csX3" y="csY3"/>
                  </a:cxn>
                  <a:cxn ang="0">
                    <a:pos x="csX4" y="csY4"/>
                  </a:cxn>
                </a:cxnLst>
                <a:rect l="l" t="t" r="r" b="b"/>
                <a:pathLst>
                  <a:path w="292281" h="60567">
                    <a:moveTo>
                      <a:pt x="156546" y="4672"/>
                    </a:moveTo>
                    <a:cubicBezTo>
                      <a:pt x="174806" y="3676"/>
                      <a:pt x="338152" y="-16239"/>
                      <a:pt x="279719" y="34545"/>
                    </a:cubicBezTo>
                    <a:cubicBezTo>
                      <a:pt x="271088" y="42179"/>
                      <a:pt x="74541" y="60269"/>
                      <a:pt x="50803" y="60103"/>
                    </a:cubicBezTo>
                    <a:cubicBezTo>
                      <a:pt x="33870" y="60103"/>
                      <a:pt x="-2816" y="65746"/>
                      <a:pt x="172" y="37698"/>
                    </a:cubicBezTo>
                    <a:cubicBezTo>
                      <a:pt x="3160" y="9651"/>
                      <a:pt x="129155" y="6166"/>
                      <a:pt x="156546" y="4672"/>
                    </a:cubicBezTo>
                    <a:close/>
                  </a:path>
                </a:pathLst>
              </a:custGeom>
              <a:solidFill>
                <a:srgbClr val="101111"/>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B5EACBF5-25B8-5F72-0DAD-9FD9423206E1}"/>
                  </a:ext>
                </a:extLst>
              </p:cNvPr>
              <p:cNvSpPr/>
              <p:nvPr/>
            </p:nvSpPr>
            <p:spPr>
              <a:xfrm>
                <a:off x="-36792658" y="-9592988"/>
                <a:ext cx="163417" cy="169922"/>
              </a:xfrm>
              <a:custGeom>
                <a:avLst/>
                <a:gdLst>
                  <a:gd name="csX0" fmla="*/ 137453 w 163417"/>
                  <a:gd name="csY0" fmla="*/ 138 h 169922"/>
                  <a:gd name="csX1" fmla="*/ 38183 w 163417"/>
                  <a:gd name="csY1" fmla="*/ 167924 h 169922"/>
                  <a:gd name="csX2" fmla="*/ 3 w 163417"/>
                  <a:gd name="csY2" fmla="*/ 147677 h 169922"/>
                  <a:gd name="csX3" fmla="*/ 137453 w 163417"/>
                  <a:gd name="csY3" fmla="*/ 138 h 169922"/>
                </a:gdLst>
                <a:ahLst/>
                <a:cxnLst>
                  <a:cxn ang="0">
                    <a:pos x="csX0" y="csY0"/>
                  </a:cxn>
                  <a:cxn ang="0">
                    <a:pos x="csX1" y="csY1"/>
                  </a:cxn>
                  <a:cxn ang="0">
                    <a:pos x="csX2" y="csY2"/>
                  </a:cxn>
                  <a:cxn ang="0">
                    <a:pos x="csX3" y="csY3"/>
                  </a:cxn>
                </a:cxnLst>
                <a:rect l="l" t="t" r="r" b="b"/>
                <a:pathLst>
                  <a:path w="163417" h="169922">
                    <a:moveTo>
                      <a:pt x="137453" y="138"/>
                    </a:moveTo>
                    <a:cubicBezTo>
                      <a:pt x="229085" y="-5505"/>
                      <a:pt x="49637" y="163775"/>
                      <a:pt x="38183" y="167924"/>
                    </a:cubicBezTo>
                    <a:cubicBezTo>
                      <a:pt x="20421" y="174231"/>
                      <a:pt x="3987" y="165103"/>
                      <a:pt x="3" y="147677"/>
                    </a:cubicBezTo>
                    <a:cubicBezTo>
                      <a:pt x="-661" y="134732"/>
                      <a:pt x="123841" y="968"/>
                      <a:pt x="137453" y="138"/>
                    </a:cubicBezTo>
                    <a:close/>
                  </a:path>
                </a:pathLst>
              </a:custGeom>
              <a:solidFill>
                <a:srgbClr val="101111"/>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C3D0DB22-11CA-E2CB-E1D3-30236E9DB250}"/>
                  </a:ext>
                </a:extLst>
              </p:cNvPr>
              <p:cNvSpPr/>
              <p:nvPr/>
            </p:nvSpPr>
            <p:spPr>
              <a:xfrm>
                <a:off x="-34118363" y="-5458633"/>
                <a:ext cx="226513" cy="52313"/>
              </a:xfrm>
              <a:custGeom>
                <a:avLst/>
                <a:gdLst>
                  <a:gd name="csX0" fmla="*/ 221115 w 226513"/>
                  <a:gd name="csY0" fmla="*/ 2354 h 52313"/>
                  <a:gd name="csX1" fmla="*/ 224767 w 226513"/>
                  <a:gd name="csY1" fmla="*/ 31729 h 52313"/>
                  <a:gd name="csX2" fmla="*/ 0 w 226513"/>
                  <a:gd name="csY2" fmla="*/ 34053 h 52313"/>
                  <a:gd name="csX3" fmla="*/ 2657 w 226513"/>
                  <a:gd name="csY3" fmla="*/ 16627 h 52313"/>
                  <a:gd name="csX4" fmla="*/ 221115 w 226513"/>
                  <a:gd name="csY4" fmla="*/ 2354 h 52313"/>
                </a:gdLst>
                <a:ahLst/>
                <a:cxnLst>
                  <a:cxn ang="0">
                    <a:pos x="csX0" y="csY0"/>
                  </a:cxn>
                  <a:cxn ang="0">
                    <a:pos x="csX1" y="csY1"/>
                  </a:cxn>
                  <a:cxn ang="0">
                    <a:pos x="csX2" y="csY2"/>
                  </a:cxn>
                  <a:cxn ang="0">
                    <a:pos x="csX3" y="csY3"/>
                  </a:cxn>
                  <a:cxn ang="0">
                    <a:pos x="csX4" y="csY4"/>
                  </a:cxn>
                </a:cxnLst>
                <a:rect l="l" t="t" r="r" b="b"/>
                <a:pathLst>
                  <a:path w="226513" h="52313">
                    <a:moveTo>
                      <a:pt x="221115" y="2354"/>
                    </a:moveTo>
                    <a:cubicBezTo>
                      <a:pt x="225930" y="5341"/>
                      <a:pt x="228419" y="24925"/>
                      <a:pt x="224767" y="31729"/>
                    </a:cubicBezTo>
                    <a:cubicBezTo>
                      <a:pt x="215637" y="49155"/>
                      <a:pt x="5977" y="66581"/>
                      <a:pt x="0" y="34053"/>
                    </a:cubicBezTo>
                    <a:lnTo>
                      <a:pt x="2657" y="16627"/>
                    </a:lnTo>
                    <a:cubicBezTo>
                      <a:pt x="9961" y="5010"/>
                      <a:pt x="209993" y="-4616"/>
                      <a:pt x="221115" y="2354"/>
                    </a:cubicBezTo>
                    <a:close/>
                  </a:path>
                </a:pathLst>
              </a:custGeom>
              <a:solidFill>
                <a:srgbClr val="101111"/>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A8762092-ED86-3D53-66CF-E40239B957EE}"/>
                  </a:ext>
                </a:extLst>
              </p:cNvPr>
              <p:cNvSpPr/>
              <p:nvPr/>
            </p:nvSpPr>
            <p:spPr>
              <a:xfrm>
                <a:off x="-36633431" y="-9608946"/>
                <a:ext cx="134207" cy="191413"/>
              </a:xfrm>
              <a:custGeom>
                <a:avLst/>
                <a:gdLst>
                  <a:gd name="csX0" fmla="*/ 94095 w 134207"/>
                  <a:gd name="csY0" fmla="*/ 495 h 191413"/>
                  <a:gd name="csX1" fmla="*/ 802 w 134207"/>
                  <a:gd name="csY1" fmla="*/ 164796 h 191413"/>
                  <a:gd name="csX2" fmla="*/ 94095 w 134207"/>
                  <a:gd name="csY2" fmla="*/ 495 h 191413"/>
                </a:gdLst>
                <a:ahLst/>
                <a:cxnLst>
                  <a:cxn ang="0">
                    <a:pos x="csX0" y="csY0"/>
                  </a:cxn>
                  <a:cxn ang="0">
                    <a:pos x="csX1" y="csY1"/>
                  </a:cxn>
                  <a:cxn ang="0">
                    <a:pos x="csX2" y="csY2"/>
                  </a:cxn>
                </a:cxnLst>
                <a:rect l="l" t="t" r="r" b="b"/>
                <a:pathLst>
                  <a:path w="134207" h="191413">
                    <a:moveTo>
                      <a:pt x="94095" y="495"/>
                    </a:moveTo>
                    <a:cubicBezTo>
                      <a:pt x="227394" y="-13612"/>
                      <a:pt x="-15632" y="279309"/>
                      <a:pt x="802" y="164796"/>
                    </a:cubicBezTo>
                    <a:cubicBezTo>
                      <a:pt x="2794" y="150524"/>
                      <a:pt x="98909" y="41156"/>
                      <a:pt x="94095" y="495"/>
                    </a:cubicBezTo>
                    <a:close/>
                  </a:path>
                </a:pathLst>
              </a:custGeom>
              <a:solidFill>
                <a:srgbClr val="101111"/>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A217E5EC-77BE-7EF1-EF5F-07F145E04141}"/>
                  </a:ext>
                </a:extLst>
              </p:cNvPr>
              <p:cNvSpPr/>
              <p:nvPr/>
            </p:nvSpPr>
            <p:spPr>
              <a:xfrm>
                <a:off x="-37579276" y="-5454490"/>
                <a:ext cx="213502" cy="48850"/>
              </a:xfrm>
              <a:custGeom>
                <a:avLst/>
                <a:gdLst>
                  <a:gd name="csX0" fmla="*/ 202626 w 213502"/>
                  <a:gd name="csY0" fmla="*/ 2360 h 48850"/>
                  <a:gd name="csX1" fmla="*/ 201464 w 213502"/>
                  <a:gd name="csY1" fmla="*/ 41527 h 48850"/>
                  <a:gd name="csX2" fmla="*/ 5914 w 213502"/>
                  <a:gd name="csY2" fmla="*/ 42689 h 48850"/>
                  <a:gd name="csX3" fmla="*/ 602 w 213502"/>
                  <a:gd name="csY3" fmla="*/ 22110 h 48850"/>
                  <a:gd name="csX4" fmla="*/ 41438 w 213502"/>
                  <a:gd name="csY4" fmla="*/ 2360 h 48850"/>
                  <a:gd name="csX5" fmla="*/ 202792 w 213502"/>
                  <a:gd name="csY5" fmla="*/ 2360 h 48850"/>
                </a:gdLst>
                <a:ahLst/>
                <a:cxnLst>
                  <a:cxn ang="0">
                    <a:pos x="csX0" y="csY0"/>
                  </a:cxn>
                  <a:cxn ang="0">
                    <a:pos x="csX1" y="csY1"/>
                  </a:cxn>
                  <a:cxn ang="0">
                    <a:pos x="csX2" y="csY2"/>
                  </a:cxn>
                  <a:cxn ang="0">
                    <a:pos x="csX3" y="csY3"/>
                  </a:cxn>
                  <a:cxn ang="0">
                    <a:pos x="csX4" y="csY4"/>
                  </a:cxn>
                  <a:cxn ang="0">
                    <a:pos x="csX5" y="csY5"/>
                  </a:cxn>
                </a:cxnLst>
                <a:rect l="l" t="t" r="r" b="b"/>
                <a:pathLst>
                  <a:path w="213502" h="48850">
                    <a:moveTo>
                      <a:pt x="202626" y="2360"/>
                    </a:moveTo>
                    <a:cubicBezTo>
                      <a:pt x="216238" y="7173"/>
                      <a:pt x="218397" y="32399"/>
                      <a:pt x="201464" y="41527"/>
                    </a:cubicBezTo>
                    <a:cubicBezTo>
                      <a:pt x="184532" y="50655"/>
                      <a:pt x="17534" y="51485"/>
                      <a:pt x="5914" y="42689"/>
                    </a:cubicBezTo>
                    <a:cubicBezTo>
                      <a:pt x="1266" y="39204"/>
                      <a:pt x="-1225" y="28250"/>
                      <a:pt x="602" y="22110"/>
                    </a:cubicBezTo>
                    <a:cubicBezTo>
                      <a:pt x="1598" y="10161"/>
                      <a:pt x="35794" y="2360"/>
                      <a:pt x="41438" y="2360"/>
                    </a:cubicBezTo>
                    <a:cubicBezTo>
                      <a:pt x="68662" y="2360"/>
                      <a:pt x="188184" y="-2950"/>
                      <a:pt x="202792" y="2360"/>
                    </a:cubicBezTo>
                    <a:close/>
                  </a:path>
                </a:pathLst>
              </a:custGeom>
              <a:solidFill>
                <a:srgbClr val="101111"/>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3D397D2B-A58A-B934-B6A7-FF9C6F44C43E}"/>
                  </a:ext>
                </a:extLst>
              </p:cNvPr>
              <p:cNvSpPr/>
              <p:nvPr/>
            </p:nvSpPr>
            <p:spPr>
              <a:xfrm>
                <a:off x="-37050147" y="-9296634"/>
                <a:ext cx="152846" cy="133639"/>
              </a:xfrm>
              <a:custGeom>
                <a:avLst/>
                <a:gdLst>
                  <a:gd name="csX0" fmla="*/ 118216 w 152846"/>
                  <a:gd name="csY0" fmla="*/ 1020 h 133639"/>
                  <a:gd name="csX1" fmla="*/ 147266 w 152846"/>
                  <a:gd name="csY1" fmla="*/ 40352 h 133639"/>
                  <a:gd name="csX2" fmla="*/ 33721 w 152846"/>
                  <a:gd name="csY2" fmla="*/ 133456 h 133639"/>
                  <a:gd name="csX3" fmla="*/ 118216 w 152846"/>
                  <a:gd name="csY3" fmla="*/ 1020 h 133639"/>
                </a:gdLst>
                <a:ahLst/>
                <a:cxnLst>
                  <a:cxn ang="0">
                    <a:pos x="csX0" y="csY0"/>
                  </a:cxn>
                  <a:cxn ang="0">
                    <a:pos x="csX1" y="csY1"/>
                  </a:cxn>
                  <a:cxn ang="0">
                    <a:pos x="csX2" y="csY2"/>
                  </a:cxn>
                  <a:cxn ang="0">
                    <a:pos x="csX3" y="csY3"/>
                  </a:cxn>
                </a:cxnLst>
                <a:rect l="l" t="t" r="r" b="b"/>
                <a:pathLst>
                  <a:path w="152846" h="133639">
                    <a:moveTo>
                      <a:pt x="118216" y="1020"/>
                    </a:moveTo>
                    <a:cubicBezTo>
                      <a:pt x="148097" y="-4623"/>
                      <a:pt x="161211" y="13798"/>
                      <a:pt x="147266" y="40352"/>
                    </a:cubicBezTo>
                    <a:cubicBezTo>
                      <a:pt x="143781" y="46825"/>
                      <a:pt x="41855" y="107732"/>
                      <a:pt x="33721" y="133456"/>
                    </a:cubicBezTo>
                    <a:cubicBezTo>
                      <a:pt x="-70196" y="139265"/>
                      <a:pt x="97300" y="5003"/>
                      <a:pt x="118216" y="1020"/>
                    </a:cubicBezTo>
                    <a:close/>
                  </a:path>
                </a:pathLst>
              </a:custGeom>
              <a:solidFill>
                <a:srgbClr val="101111"/>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5C9DBAD3-2C66-25E9-BED9-59E25F947173}"/>
                  </a:ext>
                </a:extLst>
              </p:cNvPr>
              <p:cNvSpPr/>
              <p:nvPr/>
            </p:nvSpPr>
            <p:spPr>
              <a:xfrm>
                <a:off x="-36636715" y="-9265694"/>
                <a:ext cx="85641" cy="134396"/>
              </a:xfrm>
              <a:custGeom>
                <a:avLst/>
                <a:gdLst>
                  <a:gd name="csX0" fmla="*/ 27325 w 85641"/>
                  <a:gd name="csY0" fmla="*/ 118 h 134396"/>
                  <a:gd name="csX1" fmla="*/ 83103 w 85641"/>
                  <a:gd name="csY1" fmla="*/ 116457 h 134396"/>
                  <a:gd name="csX2" fmla="*/ 27325 w 85641"/>
                  <a:gd name="csY2" fmla="*/ 118 h 134396"/>
                </a:gdLst>
                <a:ahLst/>
                <a:cxnLst>
                  <a:cxn ang="0">
                    <a:pos x="csX0" y="csY0"/>
                  </a:cxn>
                  <a:cxn ang="0">
                    <a:pos x="csX1" y="csY1"/>
                  </a:cxn>
                  <a:cxn ang="0">
                    <a:pos x="csX2" y="csY2"/>
                  </a:cxn>
                </a:cxnLst>
                <a:rect l="l" t="t" r="r" b="b"/>
                <a:pathLst>
                  <a:path w="85641" h="134396">
                    <a:moveTo>
                      <a:pt x="27325" y="118"/>
                    </a:moveTo>
                    <a:cubicBezTo>
                      <a:pt x="62850" y="-3865"/>
                      <a:pt x="95054" y="93886"/>
                      <a:pt x="83103" y="116457"/>
                    </a:cubicBezTo>
                    <a:cubicBezTo>
                      <a:pt x="44092" y="191305"/>
                      <a:pt x="-44719" y="8250"/>
                      <a:pt x="27325" y="118"/>
                    </a:cubicBezTo>
                    <a:close/>
                  </a:path>
                </a:pathLst>
              </a:custGeom>
              <a:solidFill>
                <a:srgbClr val="101111"/>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337A2BC0-1F66-42B1-69B1-E97214DD8162}"/>
                  </a:ext>
                </a:extLst>
              </p:cNvPr>
              <p:cNvSpPr/>
              <p:nvPr/>
            </p:nvSpPr>
            <p:spPr>
              <a:xfrm>
                <a:off x="-37009652" y="-9214560"/>
                <a:ext cx="149151" cy="117246"/>
              </a:xfrm>
              <a:custGeom>
                <a:avLst/>
                <a:gdLst>
                  <a:gd name="csX0" fmla="*/ 143126 w 149151"/>
                  <a:gd name="csY0" fmla="*/ 37441 h 117246"/>
                  <a:gd name="csX1" fmla="*/ 3020 w 149151"/>
                  <a:gd name="csY1" fmla="*/ 110796 h 117246"/>
                  <a:gd name="csX2" fmla="*/ 129513 w 149151"/>
                  <a:gd name="csY2" fmla="*/ 432 h 117246"/>
                  <a:gd name="csX3" fmla="*/ 143126 w 149151"/>
                  <a:gd name="csY3" fmla="*/ 37441 h 117246"/>
                </a:gdLst>
                <a:ahLst/>
                <a:cxnLst>
                  <a:cxn ang="0">
                    <a:pos x="csX0" y="csY0"/>
                  </a:cxn>
                  <a:cxn ang="0">
                    <a:pos x="csX1" y="csY1"/>
                  </a:cxn>
                  <a:cxn ang="0">
                    <a:pos x="csX2" y="csY2"/>
                  </a:cxn>
                  <a:cxn ang="0">
                    <a:pos x="csX3" y="csY3"/>
                  </a:cxn>
                </a:cxnLst>
                <a:rect l="l" t="t" r="r" b="b"/>
                <a:pathLst>
                  <a:path w="149151" h="117246">
                    <a:moveTo>
                      <a:pt x="143126" y="37441"/>
                    </a:moveTo>
                    <a:cubicBezTo>
                      <a:pt x="107436" y="35118"/>
                      <a:pt x="26260" y="144486"/>
                      <a:pt x="3020" y="110796"/>
                    </a:cubicBezTo>
                    <a:cubicBezTo>
                      <a:pt x="-20718" y="76442"/>
                      <a:pt x="102455" y="-6704"/>
                      <a:pt x="129513" y="432"/>
                    </a:cubicBezTo>
                    <a:cubicBezTo>
                      <a:pt x="147276" y="7734"/>
                      <a:pt x="155742" y="20348"/>
                      <a:pt x="143126" y="37441"/>
                    </a:cubicBezTo>
                    <a:close/>
                  </a:path>
                </a:pathLst>
              </a:custGeom>
              <a:solidFill>
                <a:srgbClr val="101111"/>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1BE2DB39-948C-56AC-DBB4-E27C6DFDAC9D}"/>
                  </a:ext>
                </a:extLst>
              </p:cNvPr>
              <p:cNvSpPr/>
              <p:nvPr/>
            </p:nvSpPr>
            <p:spPr>
              <a:xfrm>
                <a:off x="-36474109" y="-9271872"/>
                <a:ext cx="75266" cy="110887"/>
              </a:xfrm>
              <a:custGeom>
                <a:avLst/>
                <a:gdLst>
                  <a:gd name="csX0" fmla="*/ 15948 w 75266"/>
                  <a:gd name="csY0" fmla="*/ 1484 h 110887"/>
                  <a:gd name="csX1" fmla="*/ 53796 w 75266"/>
                  <a:gd name="csY1" fmla="*/ 110520 h 110887"/>
                  <a:gd name="csX2" fmla="*/ 15948 w 75266"/>
                  <a:gd name="csY2" fmla="*/ 1484 h 110887"/>
                </a:gdLst>
                <a:ahLst/>
                <a:cxnLst>
                  <a:cxn ang="0">
                    <a:pos x="csX0" y="csY0"/>
                  </a:cxn>
                  <a:cxn ang="0">
                    <a:pos x="csX1" y="csY1"/>
                  </a:cxn>
                  <a:cxn ang="0">
                    <a:pos x="csX2" y="csY2"/>
                  </a:cxn>
                </a:cxnLst>
                <a:rect l="l" t="t" r="r" b="b"/>
                <a:pathLst>
                  <a:path w="75266" h="110887">
                    <a:moveTo>
                      <a:pt x="15948" y="1484"/>
                    </a:moveTo>
                    <a:cubicBezTo>
                      <a:pt x="66745" y="-14282"/>
                      <a:pt x="98783" y="100562"/>
                      <a:pt x="53796" y="110520"/>
                    </a:cubicBezTo>
                    <a:cubicBezTo>
                      <a:pt x="20596" y="117823"/>
                      <a:pt x="-24390" y="13931"/>
                      <a:pt x="15948" y="1484"/>
                    </a:cubicBezTo>
                    <a:close/>
                  </a:path>
                </a:pathLst>
              </a:custGeom>
              <a:solidFill>
                <a:srgbClr val="101111"/>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BC33504F-DFEB-A3BC-4A7A-F05D36EF3BA6}"/>
                  </a:ext>
                </a:extLst>
              </p:cNvPr>
              <p:cNvSpPr/>
              <p:nvPr/>
            </p:nvSpPr>
            <p:spPr>
              <a:xfrm>
                <a:off x="-34136992" y="-5879127"/>
                <a:ext cx="154371" cy="47232"/>
              </a:xfrm>
              <a:custGeom>
                <a:avLst/>
                <a:gdLst>
                  <a:gd name="csX0" fmla="*/ 149273 w 154371"/>
                  <a:gd name="csY0" fmla="*/ 33505 h 47232"/>
                  <a:gd name="csX1" fmla="*/ 203 w 154371"/>
                  <a:gd name="csY1" fmla="*/ 27199 h 47232"/>
                  <a:gd name="csX2" fmla="*/ 149273 w 154371"/>
                  <a:gd name="csY2" fmla="*/ 33505 h 47232"/>
                </a:gdLst>
                <a:ahLst/>
                <a:cxnLst>
                  <a:cxn ang="0">
                    <a:pos x="csX0" y="csY0"/>
                  </a:cxn>
                  <a:cxn ang="0">
                    <a:pos x="csX1" y="csY1"/>
                  </a:cxn>
                  <a:cxn ang="0">
                    <a:pos x="csX2" y="csY2"/>
                  </a:cxn>
                </a:cxnLst>
                <a:rect l="l" t="t" r="r" b="b"/>
                <a:pathLst>
                  <a:path w="154371" h="47232">
                    <a:moveTo>
                      <a:pt x="149273" y="33505"/>
                    </a:moveTo>
                    <a:cubicBezTo>
                      <a:pt x="144459" y="39812"/>
                      <a:pt x="-6272" y="64208"/>
                      <a:pt x="203" y="27199"/>
                    </a:cubicBezTo>
                    <a:cubicBezTo>
                      <a:pt x="1863" y="-3836"/>
                      <a:pt x="187121" y="-16283"/>
                      <a:pt x="149273" y="33505"/>
                    </a:cubicBezTo>
                    <a:close/>
                  </a:path>
                </a:pathLst>
              </a:custGeom>
              <a:solidFill>
                <a:srgbClr val="101111"/>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729A2B66-A76B-B465-675D-0CD6AE8692DB}"/>
                  </a:ext>
                </a:extLst>
              </p:cNvPr>
              <p:cNvSpPr/>
              <p:nvPr/>
            </p:nvSpPr>
            <p:spPr>
              <a:xfrm>
                <a:off x="-36961128" y="-9125317"/>
                <a:ext cx="90950" cy="73653"/>
              </a:xfrm>
              <a:custGeom>
                <a:avLst/>
                <a:gdLst>
                  <a:gd name="csX0" fmla="*/ 59576 w 90950"/>
                  <a:gd name="csY0" fmla="*/ 974 h 73653"/>
                  <a:gd name="csX1" fmla="*/ 86468 w 90950"/>
                  <a:gd name="csY1" fmla="*/ 7115 h 73653"/>
                  <a:gd name="csX2" fmla="*/ 7451 w 90950"/>
                  <a:gd name="csY2" fmla="*/ 71176 h 73653"/>
                  <a:gd name="csX3" fmla="*/ 59742 w 90950"/>
                  <a:gd name="csY3" fmla="*/ 1141 h 73653"/>
                </a:gdLst>
                <a:ahLst/>
                <a:cxnLst>
                  <a:cxn ang="0">
                    <a:pos x="csX0" y="csY0"/>
                  </a:cxn>
                  <a:cxn ang="0">
                    <a:pos x="csX1" y="csY1"/>
                  </a:cxn>
                  <a:cxn ang="0">
                    <a:pos x="csX2" y="csY2"/>
                  </a:cxn>
                  <a:cxn ang="0">
                    <a:pos x="csX3" y="csY3"/>
                  </a:cxn>
                </a:cxnLst>
                <a:rect l="l" t="t" r="r" b="b"/>
                <a:pathLst>
                  <a:path w="90950" h="73653">
                    <a:moveTo>
                      <a:pt x="59576" y="974"/>
                    </a:moveTo>
                    <a:cubicBezTo>
                      <a:pt x="69868" y="-187"/>
                      <a:pt x="78666" y="-2013"/>
                      <a:pt x="86468" y="7115"/>
                    </a:cubicBezTo>
                    <a:cubicBezTo>
                      <a:pt x="111535" y="35826"/>
                      <a:pt x="24051" y="85283"/>
                      <a:pt x="7451" y="71176"/>
                    </a:cubicBezTo>
                    <a:cubicBezTo>
                      <a:pt x="-21267" y="46780"/>
                      <a:pt x="40984" y="3298"/>
                      <a:pt x="59742" y="1141"/>
                    </a:cubicBezTo>
                    <a:close/>
                  </a:path>
                </a:pathLst>
              </a:custGeom>
              <a:solidFill>
                <a:srgbClr val="101111"/>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797FB6D3-6E98-D602-3186-CC4004D530B9}"/>
                  </a:ext>
                </a:extLst>
              </p:cNvPr>
              <p:cNvSpPr/>
              <p:nvPr/>
            </p:nvSpPr>
            <p:spPr>
              <a:xfrm>
                <a:off x="-37238204" y="-8394448"/>
                <a:ext cx="1098932" cy="1385274"/>
              </a:xfrm>
              <a:custGeom>
                <a:avLst/>
                <a:gdLst>
                  <a:gd name="csX0" fmla="*/ 408365 w 1098932"/>
                  <a:gd name="csY0" fmla="*/ 395319 h 1385274"/>
                  <a:gd name="csX1" fmla="*/ 405874 w 1098932"/>
                  <a:gd name="csY1" fmla="*/ 402787 h 1385274"/>
                  <a:gd name="csX2" fmla="*/ 307104 w 1098932"/>
                  <a:gd name="csY2" fmla="*/ 319309 h 1385274"/>
                  <a:gd name="csX3" fmla="*/ 338644 w 1098932"/>
                  <a:gd name="csY3" fmla="*/ 404280 h 1385274"/>
                  <a:gd name="csX4" fmla="*/ 1098933 w 1098932"/>
                  <a:gd name="csY4" fmla="*/ 879260 h 1385274"/>
                  <a:gd name="csX5" fmla="*/ 1065566 w 1098932"/>
                  <a:gd name="csY5" fmla="*/ 1031778 h 1385274"/>
                  <a:gd name="csX6" fmla="*/ 870016 w 1098932"/>
                  <a:gd name="csY6" fmla="*/ 977675 h 1385274"/>
                  <a:gd name="csX7" fmla="*/ 866862 w 1098932"/>
                  <a:gd name="csY7" fmla="*/ 962075 h 1385274"/>
                  <a:gd name="csX8" fmla="*/ 846610 w 1098932"/>
                  <a:gd name="csY8" fmla="*/ 969875 h 1385274"/>
                  <a:gd name="csX9" fmla="*/ 408198 w 1098932"/>
                  <a:gd name="csY9" fmla="*/ 692554 h 1385274"/>
                  <a:gd name="csX10" fmla="*/ 249501 w 1098932"/>
                  <a:gd name="csY10" fmla="*/ 528751 h 1385274"/>
                  <a:gd name="csX11" fmla="*/ 212814 w 1098932"/>
                  <a:gd name="csY11" fmla="*/ 555305 h 1385274"/>
                  <a:gd name="csX12" fmla="*/ 483895 w 1098932"/>
                  <a:gd name="csY12" fmla="*/ 824659 h 1385274"/>
                  <a:gd name="csX13" fmla="*/ 468790 w 1098932"/>
                  <a:gd name="csY13" fmla="*/ 1385274 h 1385274"/>
                  <a:gd name="csX14" fmla="*/ 0 w 1098932"/>
                  <a:gd name="csY14" fmla="*/ 1365193 h 1385274"/>
                  <a:gd name="csX15" fmla="*/ 93127 w 1098932"/>
                  <a:gd name="csY15" fmla="*/ 735206 h 1385274"/>
                  <a:gd name="csX16" fmla="*/ 313080 w 1098932"/>
                  <a:gd name="csY16" fmla="*/ 332 h 1385274"/>
                  <a:gd name="csX17" fmla="*/ 327189 w 1098932"/>
                  <a:gd name="csY17" fmla="*/ 0 h 1385274"/>
                  <a:gd name="csX18" fmla="*/ 385290 w 1098932"/>
                  <a:gd name="csY18" fmla="*/ 246950 h 1385274"/>
                  <a:gd name="csX19" fmla="*/ 408365 w 1098932"/>
                  <a:gd name="csY19" fmla="*/ 251597 h 1385274"/>
                  <a:gd name="csX20" fmla="*/ 408365 w 1098932"/>
                  <a:gd name="csY20" fmla="*/ 395153 h 13852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98932" h="1385274">
                    <a:moveTo>
                      <a:pt x="408365" y="395319"/>
                    </a:moveTo>
                    <a:cubicBezTo>
                      <a:pt x="408365" y="396812"/>
                      <a:pt x="421312" y="404280"/>
                      <a:pt x="405874" y="402787"/>
                    </a:cubicBezTo>
                    <a:cubicBezTo>
                      <a:pt x="379314" y="389012"/>
                      <a:pt x="340802" y="265703"/>
                      <a:pt x="307104" y="319309"/>
                    </a:cubicBezTo>
                    <a:cubicBezTo>
                      <a:pt x="291500" y="344037"/>
                      <a:pt x="325031" y="383037"/>
                      <a:pt x="338644" y="404280"/>
                    </a:cubicBezTo>
                    <a:cubicBezTo>
                      <a:pt x="495848" y="648741"/>
                      <a:pt x="826690" y="807565"/>
                      <a:pt x="1098933" y="879260"/>
                    </a:cubicBezTo>
                    <a:lnTo>
                      <a:pt x="1065566" y="1031778"/>
                    </a:lnTo>
                    <a:cubicBezTo>
                      <a:pt x="997838" y="1022318"/>
                      <a:pt x="933927" y="1000246"/>
                      <a:pt x="870016" y="977675"/>
                    </a:cubicBezTo>
                    <a:cubicBezTo>
                      <a:pt x="864870" y="975849"/>
                      <a:pt x="867858" y="963071"/>
                      <a:pt x="866862" y="962075"/>
                    </a:cubicBezTo>
                    <a:cubicBezTo>
                      <a:pt x="861218" y="956432"/>
                      <a:pt x="867361" y="978007"/>
                      <a:pt x="846610" y="969875"/>
                    </a:cubicBezTo>
                    <a:cubicBezTo>
                      <a:pt x="685256" y="905316"/>
                      <a:pt x="536186" y="809557"/>
                      <a:pt x="408198" y="692554"/>
                    </a:cubicBezTo>
                    <a:cubicBezTo>
                      <a:pt x="368856" y="656541"/>
                      <a:pt x="283365" y="548169"/>
                      <a:pt x="249501" y="528751"/>
                    </a:cubicBezTo>
                    <a:cubicBezTo>
                      <a:pt x="222442" y="513317"/>
                      <a:pt x="206008" y="521781"/>
                      <a:pt x="212814" y="555305"/>
                    </a:cubicBezTo>
                    <a:cubicBezTo>
                      <a:pt x="223272" y="606753"/>
                      <a:pt x="434261" y="783999"/>
                      <a:pt x="483895" y="824659"/>
                    </a:cubicBezTo>
                    <a:lnTo>
                      <a:pt x="468790" y="1385274"/>
                    </a:lnTo>
                    <a:lnTo>
                      <a:pt x="0" y="1365193"/>
                    </a:lnTo>
                    <a:cubicBezTo>
                      <a:pt x="14940" y="1153593"/>
                      <a:pt x="53120" y="943155"/>
                      <a:pt x="93127" y="735206"/>
                    </a:cubicBezTo>
                    <a:cubicBezTo>
                      <a:pt x="141433" y="484274"/>
                      <a:pt x="185424" y="224877"/>
                      <a:pt x="313080" y="332"/>
                    </a:cubicBezTo>
                    <a:lnTo>
                      <a:pt x="327189" y="0"/>
                    </a:lnTo>
                    <a:cubicBezTo>
                      <a:pt x="342130" y="11120"/>
                      <a:pt x="355410" y="209775"/>
                      <a:pt x="385290" y="246950"/>
                    </a:cubicBezTo>
                    <a:cubicBezTo>
                      <a:pt x="390768" y="253920"/>
                      <a:pt x="408365" y="250435"/>
                      <a:pt x="408365" y="251597"/>
                    </a:cubicBezTo>
                    <a:cubicBezTo>
                      <a:pt x="408365" y="295908"/>
                      <a:pt x="412847" y="352667"/>
                      <a:pt x="408365" y="395153"/>
                    </a:cubicBezTo>
                    <a:close/>
                  </a:path>
                </a:pathLst>
              </a:custGeom>
              <a:solidFill>
                <a:schemeClr val="accent4"/>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E58574DD-F59A-9C1B-943A-00CD156593B6}"/>
                  </a:ext>
                </a:extLst>
              </p:cNvPr>
              <p:cNvSpPr/>
              <p:nvPr/>
            </p:nvSpPr>
            <p:spPr>
              <a:xfrm>
                <a:off x="-36466461" y="-7387378"/>
                <a:ext cx="90305" cy="302693"/>
              </a:xfrm>
              <a:custGeom>
                <a:avLst/>
                <a:gdLst>
                  <a:gd name="csX0" fmla="*/ 60093 w 90305"/>
                  <a:gd name="csY0" fmla="*/ 10436 h 302693"/>
                  <a:gd name="csX1" fmla="*/ 75198 w 90305"/>
                  <a:gd name="csY1" fmla="*/ 50765 h 302693"/>
                  <a:gd name="csX2" fmla="*/ 90305 w 90305"/>
                  <a:gd name="csY2" fmla="*/ 302693 h 302693"/>
                  <a:gd name="csX3" fmla="*/ 0 w 90305"/>
                  <a:gd name="csY3" fmla="*/ 299540 h 302693"/>
                  <a:gd name="csX4" fmla="*/ 24900 w 90305"/>
                  <a:gd name="csY4" fmla="*/ 313 h 302693"/>
                  <a:gd name="csX5" fmla="*/ 60093 w 90305"/>
                  <a:gd name="csY5" fmla="*/ 10436 h 302693"/>
                </a:gdLst>
                <a:ahLst/>
                <a:cxnLst>
                  <a:cxn ang="0">
                    <a:pos x="csX0" y="csY0"/>
                  </a:cxn>
                  <a:cxn ang="0">
                    <a:pos x="csX1" y="csY1"/>
                  </a:cxn>
                  <a:cxn ang="0">
                    <a:pos x="csX2" y="csY2"/>
                  </a:cxn>
                  <a:cxn ang="0">
                    <a:pos x="csX3" y="csY3"/>
                  </a:cxn>
                  <a:cxn ang="0">
                    <a:pos x="csX4" y="csY4"/>
                  </a:cxn>
                  <a:cxn ang="0">
                    <a:pos x="csX5" y="csY5"/>
                  </a:cxn>
                </a:cxnLst>
                <a:rect l="l" t="t" r="r" b="b"/>
                <a:pathLst>
                  <a:path w="90305" h="302693">
                    <a:moveTo>
                      <a:pt x="60093" y="10436"/>
                    </a:moveTo>
                    <a:lnTo>
                      <a:pt x="75198" y="50765"/>
                    </a:lnTo>
                    <a:cubicBezTo>
                      <a:pt x="83665" y="134243"/>
                      <a:pt x="78519" y="219380"/>
                      <a:pt x="90305" y="302693"/>
                    </a:cubicBezTo>
                    <a:lnTo>
                      <a:pt x="0" y="299540"/>
                    </a:lnTo>
                    <a:lnTo>
                      <a:pt x="24900" y="313"/>
                    </a:lnTo>
                    <a:cubicBezTo>
                      <a:pt x="27722" y="-1845"/>
                      <a:pt x="55776" y="7780"/>
                      <a:pt x="60093" y="10436"/>
                    </a:cubicBezTo>
                    <a:close/>
                  </a:path>
                </a:pathLst>
              </a:custGeom>
              <a:solidFill>
                <a:schemeClr val="accent4"/>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85012DDF-741F-1138-A7FA-E8013601B9CD}"/>
                  </a:ext>
                </a:extLst>
              </p:cNvPr>
              <p:cNvSpPr/>
              <p:nvPr/>
            </p:nvSpPr>
            <p:spPr>
              <a:xfrm>
                <a:off x="-36471939" y="-8203261"/>
                <a:ext cx="65404" cy="539206"/>
              </a:xfrm>
              <a:custGeom>
                <a:avLst/>
                <a:gdLst>
                  <a:gd name="csX0" fmla="*/ 65405 w 65404"/>
                  <a:gd name="csY0" fmla="*/ 539207 h 539206"/>
                  <a:gd name="csX1" fmla="*/ 20087 w 65404"/>
                  <a:gd name="csY1" fmla="*/ 511491 h 539206"/>
                  <a:gd name="csX2" fmla="*/ 0 w 65404"/>
                  <a:gd name="csY2" fmla="*/ 0 h 539206"/>
                  <a:gd name="csX3" fmla="*/ 65405 w 65404"/>
                  <a:gd name="csY3" fmla="*/ 539207 h 539206"/>
                </a:gdLst>
                <a:ahLst/>
                <a:cxnLst>
                  <a:cxn ang="0">
                    <a:pos x="csX0" y="csY0"/>
                  </a:cxn>
                  <a:cxn ang="0">
                    <a:pos x="csX1" y="csY1"/>
                  </a:cxn>
                  <a:cxn ang="0">
                    <a:pos x="csX2" y="csY2"/>
                  </a:cxn>
                  <a:cxn ang="0">
                    <a:pos x="csX3" y="csY3"/>
                  </a:cxn>
                </a:cxnLst>
                <a:rect l="l" t="t" r="r" b="b"/>
                <a:pathLst>
                  <a:path w="65404" h="539206">
                    <a:moveTo>
                      <a:pt x="65405" y="539207"/>
                    </a:moveTo>
                    <a:lnTo>
                      <a:pt x="20087" y="511491"/>
                    </a:lnTo>
                    <a:lnTo>
                      <a:pt x="0" y="0"/>
                    </a:lnTo>
                    <a:lnTo>
                      <a:pt x="65405" y="539207"/>
                    </a:lnTo>
                    <a:close/>
                  </a:path>
                </a:pathLst>
              </a:custGeom>
              <a:solidFill>
                <a:schemeClr val="accent4"/>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984BFBBB-9BD9-A1D5-D9F3-4C0C30942682}"/>
                  </a:ext>
                </a:extLst>
              </p:cNvPr>
              <p:cNvSpPr/>
              <p:nvPr/>
            </p:nvSpPr>
            <p:spPr>
              <a:xfrm>
                <a:off x="-36754971" y="-5673862"/>
                <a:ext cx="40344" cy="71665"/>
              </a:xfrm>
              <a:custGeom>
                <a:avLst/>
                <a:gdLst>
                  <a:gd name="csX0" fmla="*/ 36021 w 40344"/>
                  <a:gd name="csY0" fmla="*/ 70542 h 71665"/>
                  <a:gd name="csX1" fmla="*/ 5808 w 40344"/>
                  <a:gd name="csY1" fmla="*/ 4988 h 71665"/>
                  <a:gd name="csX2" fmla="*/ 36021 w 40344"/>
                  <a:gd name="csY2" fmla="*/ 70542 h 71665"/>
                </a:gdLst>
                <a:ahLst/>
                <a:cxnLst>
                  <a:cxn ang="0">
                    <a:pos x="csX0" y="csY0"/>
                  </a:cxn>
                  <a:cxn ang="0">
                    <a:pos x="csX1" y="csY1"/>
                  </a:cxn>
                  <a:cxn ang="0">
                    <a:pos x="csX2" y="csY2"/>
                  </a:cxn>
                </a:cxnLst>
                <a:rect l="l" t="t" r="r" b="b"/>
                <a:pathLst>
                  <a:path w="40344" h="71665">
                    <a:moveTo>
                      <a:pt x="36021" y="70542"/>
                    </a:moveTo>
                    <a:cubicBezTo>
                      <a:pt x="21246" y="80500"/>
                      <a:pt x="-13780" y="21418"/>
                      <a:pt x="5808" y="4988"/>
                    </a:cubicBezTo>
                    <a:cubicBezTo>
                      <a:pt x="37183" y="-21068"/>
                      <a:pt x="46977" y="63074"/>
                      <a:pt x="36021" y="70542"/>
                    </a:cubicBezTo>
                    <a:close/>
                  </a:path>
                </a:pathLst>
              </a:custGeom>
              <a:solidFill>
                <a:srgbClr val="1D80C1"/>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D6E42813-7980-157E-5C07-6851B91124A4}"/>
                  </a:ext>
                </a:extLst>
              </p:cNvPr>
              <p:cNvSpPr/>
              <p:nvPr/>
            </p:nvSpPr>
            <p:spPr>
              <a:xfrm>
                <a:off x="-36708824" y="-7125013"/>
                <a:ext cx="201411" cy="10123"/>
              </a:xfrm>
              <a:custGeom>
                <a:avLst/>
                <a:gdLst>
                  <a:gd name="csX0" fmla="*/ 0 w 201411"/>
                  <a:gd name="csY0" fmla="*/ 5145 h 10123"/>
                  <a:gd name="csX1" fmla="*/ 199036 w 201411"/>
                  <a:gd name="csY1" fmla="*/ 0 h 10123"/>
                  <a:gd name="csX2" fmla="*/ 196547 w 201411"/>
                  <a:gd name="csY2" fmla="*/ 10123 h 10123"/>
                  <a:gd name="csX3" fmla="*/ 0 w 201411"/>
                  <a:gd name="csY3" fmla="*/ 5145 h 10123"/>
                </a:gdLst>
                <a:ahLst/>
                <a:cxnLst>
                  <a:cxn ang="0">
                    <a:pos x="csX0" y="csY0"/>
                  </a:cxn>
                  <a:cxn ang="0">
                    <a:pos x="csX1" y="csY1"/>
                  </a:cxn>
                  <a:cxn ang="0">
                    <a:pos x="csX2" y="csY2"/>
                  </a:cxn>
                  <a:cxn ang="0">
                    <a:pos x="csX3" y="csY3"/>
                  </a:cxn>
                </a:cxnLst>
                <a:rect l="l" t="t" r="r" b="b"/>
                <a:pathLst>
                  <a:path w="201411" h="10123">
                    <a:moveTo>
                      <a:pt x="0" y="5145"/>
                    </a:moveTo>
                    <a:lnTo>
                      <a:pt x="199036" y="0"/>
                    </a:lnTo>
                    <a:cubicBezTo>
                      <a:pt x="205511" y="830"/>
                      <a:pt x="196713" y="7136"/>
                      <a:pt x="196547" y="10123"/>
                    </a:cubicBezTo>
                    <a:lnTo>
                      <a:pt x="0" y="5145"/>
                    </a:lnTo>
                    <a:close/>
                  </a:path>
                </a:pathLst>
              </a:custGeom>
              <a:solidFill>
                <a:srgbClr val="C8C8C9"/>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CA1D7A57-FCB8-7C73-FB67-050092DA76C5}"/>
                  </a:ext>
                </a:extLst>
              </p:cNvPr>
              <p:cNvSpPr/>
              <p:nvPr/>
            </p:nvSpPr>
            <p:spPr>
              <a:xfrm>
                <a:off x="-36406368" y="-7376942"/>
                <a:ext cx="20728" cy="40328"/>
              </a:xfrm>
              <a:custGeom>
                <a:avLst/>
                <a:gdLst>
                  <a:gd name="csX0" fmla="*/ 15106 w 20728"/>
                  <a:gd name="csY0" fmla="*/ 40329 h 40328"/>
                  <a:gd name="csX1" fmla="*/ 0 w 20728"/>
                  <a:gd name="csY1" fmla="*/ 0 h 40328"/>
                  <a:gd name="csX2" fmla="*/ 15106 w 20728"/>
                  <a:gd name="csY2" fmla="*/ 40329 h 40328"/>
                </a:gdLst>
                <a:ahLst/>
                <a:cxnLst>
                  <a:cxn ang="0">
                    <a:pos x="csX0" y="csY0"/>
                  </a:cxn>
                  <a:cxn ang="0">
                    <a:pos x="csX1" y="csY1"/>
                  </a:cxn>
                  <a:cxn ang="0">
                    <a:pos x="csX2" y="csY2"/>
                  </a:cxn>
                </a:cxnLst>
                <a:rect l="l" t="t" r="r" b="b"/>
                <a:pathLst>
                  <a:path w="20728" h="40328">
                    <a:moveTo>
                      <a:pt x="15106" y="40329"/>
                    </a:moveTo>
                    <a:lnTo>
                      <a:pt x="0" y="0"/>
                    </a:lnTo>
                    <a:cubicBezTo>
                      <a:pt x="36521" y="21741"/>
                      <a:pt x="13280" y="21409"/>
                      <a:pt x="15106" y="40329"/>
                    </a:cubicBezTo>
                    <a:close/>
                  </a:path>
                </a:pathLst>
              </a:custGeom>
              <a:solidFill>
                <a:srgbClr val="C8C8C9"/>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9413E15D-7D91-879A-4F3C-2C6ED8AB9B9D}"/>
                  </a:ext>
                </a:extLst>
              </p:cNvPr>
              <p:cNvSpPr/>
              <p:nvPr/>
            </p:nvSpPr>
            <p:spPr>
              <a:xfrm>
                <a:off x="-37119689" y="-5504702"/>
                <a:ext cx="300609" cy="48042"/>
              </a:xfrm>
              <a:custGeom>
                <a:avLst/>
                <a:gdLst>
                  <a:gd name="csX0" fmla="*/ 292505 w 300609"/>
                  <a:gd name="csY0" fmla="*/ 2287 h 48042"/>
                  <a:gd name="csX1" fmla="*/ 299312 w 300609"/>
                  <a:gd name="csY1" fmla="*/ 29172 h 48042"/>
                  <a:gd name="csX2" fmla="*/ 277067 w 300609"/>
                  <a:gd name="csY2" fmla="*/ 42283 h 48042"/>
                  <a:gd name="csX3" fmla="*/ 3496 w 300609"/>
                  <a:gd name="csY3" fmla="*/ 41951 h 48042"/>
                  <a:gd name="csX4" fmla="*/ 40514 w 300609"/>
                  <a:gd name="csY4" fmla="*/ 2287 h 48042"/>
                  <a:gd name="csX5" fmla="*/ 292505 w 300609"/>
                  <a:gd name="csY5" fmla="*/ 2287 h 48042"/>
                </a:gdLst>
                <a:ahLst/>
                <a:cxnLst>
                  <a:cxn ang="0">
                    <a:pos x="csX0" y="csY0"/>
                  </a:cxn>
                  <a:cxn ang="0">
                    <a:pos x="csX1" y="csY1"/>
                  </a:cxn>
                  <a:cxn ang="0">
                    <a:pos x="csX2" y="csY2"/>
                  </a:cxn>
                  <a:cxn ang="0">
                    <a:pos x="csX3" y="csY3"/>
                  </a:cxn>
                  <a:cxn ang="0">
                    <a:pos x="csX4" y="csY4"/>
                  </a:cxn>
                  <a:cxn ang="0">
                    <a:pos x="csX5" y="csY5"/>
                  </a:cxn>
                </a:cxnLst>
                <a:rect l="l" t="t" r="r" b="b"/>
                <a:pathLst>
                  <a:path w="300609" h="48042">
                    <a:moveTo>
                      <a:pt x="292505" y="2287"/>
                    </a:moveTo>
                    <a:cubicBezTo>
                      <a:pt x="301304" y="6104"/>
                      <a:pt x="301801" y="20874"/>
                      <a:pt x="299312" y="29172"/>
                    </a:cubicBezTo>
                    <a:cubicBezTo>
                      <a:pt x="295659" y="38632"/>
                      <a:pt x="285533" y="40292"/>
                      <a:pt x="277067" y="42283"/>
                    </a:cubicBezTo>
                    <a:cubicBezTo>
                      <a:pt x="260965" y="46100"/>
                      <a:pt x="11298" y="53237"/>
                      <a:pt x="3496" y="41951"/>
                    </a:cubicBezTo>
                    <a:cubicBezTo>
                      <a:pt x="-10780" y="21206"/>
                      <a:pt x="22088" y="2287"/>
                      <a:pt x="40514" y="2287"/>
                    </a:cubicBezTo>
                    <a:cubicBezTo>
                      <a:pt x="74047" y="2287"/>
                      <a:pt x="280720" y="-2858"/>
                      <a:pt x="292505" y="2287"/>
                    </a:cubicBezTo>
                    <a:close/>
                  </a:path>
                </a:pathLst>
              </a:custGeom>
              <a:solidFill>
                <a:srgbClr val="101111"/>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B572CF86-96A4-ABB8-3C16-BA02FD2231D3}"/>
                  </a:ext>
                </a:extLst>
              </p:cNvPr>
              <p:cNvSpPr/>
              <p:nvPr/>
            </p:nvSpPr>
            <p:spPr>
              <a:xfrm>
                <a:off x="-34537289" y="-5487772"/>
                <a:ext cx="202835" cy="55681"/>
              </a:xfrm>
              <a:custGeom>
                <a:avLst/>
                <a:gdLst>
                  <a:gd name="csX0" fmla="*/ 196152 w 202835"/>
                  <a:gd name="csY0" fmla="*/ 6766 h 55681"/>
                  <a:gd name="csX1" fmla="*/ 18032 w 202835"/>
                  <a:gd name="csY1" fmla="*/ 55392 h 55681"/>
                  <a:gd name="csX2" fmla="*/ 933 w 202835"/>
                  <a:gd name="csY2" fmla="*/ 37966 h 55681"/>
                  <a:gd name="csX3" fmla="*/ 1598 w 202835"/>
                  <a:gd name="csY3" fmla="*/ 16391 h 55681"/>
                  <a:gd name="csX4" fmla="*/ 196152 w 202835"/>
                  <a:gd name="csY4" fmla="*/ 6766 h 55681"/>
                </a:gdLst>
                <a:ahLst/>
                <a:cxnLst>
                  <a:cxn ang="0">
                    <a:pos x="csX0" y="csY0"/>
                  </a:cxn>
                  <a:cxn ang="0">
                    <a:pos x="csX1" y="csY1"/>
                  </a:cxn>
                  <a:cxn ang="0">
                    <a:pos x="csX2" y="csY2"/>
                  </a:cxn>
                  <a:cxn ang="0">
                    <a:pos x="csX3" y="csY3"/>
                  </a:cxn>
                  <a:cxn ang="0">
                    <a:pos x="csX4" y="csY4"/>
                  </a:cxn>
                </a:cxnLst>
                <a:rect l="l" t="t" r="r" b="b"/>
                <a:pathLst>
                  <a:path w="202835" h="55681">
                    <a:moveTo>
                      <a:pt x="196152" y="6766"/>
                    </a:moveTo>
                    <a:cubicBezTo>
                      <a:pt x="242632" y="48256"/>
                      <a:pt x="31975" y="57550"/>
                      <a:pt x="18032" y="55392"/>
                    </a:cubicBezTo>
                    <a:cubicBezTo>
                      <a:pt x="7407" y="53732"/>
                      <a:pt x="2594" y="48256"/>
                      <a:pt x="933" y="37966"/>
                    </a:cubicBezTo>
                    <a:cubicBezTo>
                      <a:pt x="933" y="31660"/>
                      <a:pt x="-1556" y="21536"/>
                      <a:pt x="1598" y="16391"/>
                    </a:cubicBezTo>
                    <a:cubicBezTo>
                      <a:pt x="10064" y="2617"/>
                      <a:pt x="180381" y="-7175"/>
                      <a:pt x="196152" y="6766"/>
                    </a:cubicBezTo>
                    <a:close/>
                  </a:path>
                </a:pathLst>
              </a:custGeom>
              <a:solidFill>
                <a:srgbClr val="101111"/>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60DF1E31-09D6-1F0F-1099-A6C4586A3389}"/>
                  </a:ext>
                </a:extLst>
              </p:cNvPr>
              <p:cNvSpPr/>
              <p:nvPr/>
            </p:nvSpPr>
            <p:spPr>
              <a:xfrm>
                <a:off x="-36655162" y="-5496681"/>
                <a:ext cx="203466" cy="51651"/>
              </a:xfrm>
              <a:custGeom>
                <a:avLst/>
                <a:gdLst>
                  <a:gd name="csX0" fmla="*/ 162140 w 203466"/>
                  <a:gd name="csY0" fmla="*/ 573 h 51651"/>
                  <a:gd name="csX1" fmla="*/ 183389 w 203466"/>
                  <a:gd name="csY1" fmla="*/ 42394 h 51651"/>
                  <a:gd name="csX2" fmla="*/ 2115 w 203466"/>
                  <a:gd name="csY2" fmla="*/ 46377 h 51651"/>
                  <a:gd name="csX3" fmla="*/ 161974 w 203466"/>
                  <a:gd name="csY3" fmla="*/ 573 h 51651"/>
                </a:gdLst>
                <a:ahLst/>
                <a:cxnLst>
                  <a:cxn ang="0">
                    <a:pos x="csX0" y="csY0"/>
                  </a:cxn>
                  <a:cxn ang="0">
                    <a:pos x="csX1" y="csY1"/>
                  </a:cxn>
                  <a:cxn ang="0">
                    <a:pos x="csX2" y="csY2"/>
                  </a:cxn>
                  <a:cxn ang="0">
                    <a:pos x="csX3" y="csY3"/>
                  </a:cxn>
                </a:cxnLst>
                <a:rect l="l" t="t" r="r" b="b"/>
                <a:pathLst>
                  <a:path w="203466" h="51651">
                    <a:moveTo>
                      <a:pt x="162140" y="573"/>
                    </a:moveTo>
                    <a:cubicBezTo>
                      <a:pt x="198993" y="3394"/>
                      <a:pt x="222232" y="29450"/>
                      <a:pt x="183389" y="42394"/>
                    </a:cubicBezTo>
                    <a:cubicBezTo>
                      <a:pt x="166954" y="47871"/>
                      <a:pt x="7592" y="57829"/>
                      <a:pt x="2115" y="46377"/>
                    </a:cubicBezTo>
                    <a:cubicBezTo>
                      <a:pt x="-19964" y="-755"/>
                      <a:pt x="137572" y="-1419"/>
                      <a:pt x="161974" y="573"/>
                    </a:cubicBezTo>
                    <a:close/>
                  </a:path>
                </a:pathLst>
              </a:custGeom>
              <a:solidFill>
                <a:srgbClr val="101111"/>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539241C5-6DE9-3E4F-CC29-80465D3C773A}"/>
                  </a:ext>
                </a:extLst>
              </p:cNvPr>
              <p:cNvSpPr/>
              <p:nvPr/>
            </p:nvSpPr>
            <p:spPr>
              <a:xfrm>
                <a:off x="-36178331" y="-5578411"/>
                <a:ext cx="176009" cy="51788"/>
              </a:xfrm>
              <a:custGeom>
                <a:avLst/>
                <a:gdLst>
                  <a:gd name="csX0" fmla="*/ 108614 w 176009"/>
                  <a:gd name="csY0" fmla="*/ 1977 h 51788"/>
                  <a:gd name="csX1" fmla="*/ 170201 w 176009"/>
                  <a:gd name="csY1" fmla="*/ 7786 h 51788"/>
                  <a:gd name="csX2" fmla="*/ 713 w 176009"/>
                  <a:gd name="csY2" fmla="*/ 30855 h 51788"/>
                  <a:gd name="csX3" fmla="*/ 108614 w 176009"/>
                  <a:gd name="csY3" fmla="*/ 1977 h 51788"/>
                </a:gdLst>
                <a:ahLst/>
                <a:cxnLst>
                  <a:cxn ang="0">
                    <a:pos x="csX0" y="csY0"/>
                  </a:cxn>
                  <a:cxn ang="0">
                    <a:pos x="csX1" y="csY1"/>
                  </a:cxn>
                  <a:cxn ang="0">
                    <a:pos x="csX2" y="csY2"/>
                  </a:cxn>
                  <a:cxn ang="0">
                    <a:pos x="csX3" y="csY3"/>
                  </a:cxn>
                </a:cxnLst>
                <a:rect l="l" t="t" r="r" b="b"/>
                <a:pathLst>
                  <a:path w="176009" h="51788">
                    <a:moveTo>
                      <a:pt x="108614" y="1977"/>
                    </a:moveTo>
                    <a:cubicBezTo>
                      <a:pt x="129198" y="2309"/>
                      <a:pt x="150944" y="-5491"/>
                      <a:pt x="170201" y="7786"/>
                    </a:cubicBezTo>
                    <a:cubicBezTo>
                      <a:pt x="212365" y="53093"/>
                      <a:pt x="11503" y="67864"/>
                      <a:pt x="713" y="30855"/>
                    </a:cubicBezTo>
                    <a:cubicBezTo>
                      <a:pt x="-9081" y="-3002"/>
                      <a:pt x="84876" y="1480"/>
                      <a:pt x="108614" y="1977"/>
                    </a:cubicBezTo>
                    <a:close/>
                  </a:path>
                </a:pathLst>
              </a:custGeom>
              <a:solidFill>
                <a:srgbClr val="101111"/>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4F5CBC43-EFDB-309B-7690-B5F5A2C21338}"/>
                  </a:ext>
                </a:extLst>
              </p:cNvPr>
              <p:cNvSpPr/>
              <p:nvPr/>
            </p:nvSpPr>
            <p:spPr>
              <a:xfrm>
                <a:off x="-35846945" y="-5626881"/>
                <a:ext cx="173480" cy="52272"/>
              </a:xfrm>
              <a:custGeom>
                <a:avLst/>
                <a:gdLst>
                  <a:gd name="csX0" fmla="*/ 171317 w 173480"/>
                  <a:gd name="csY0" fmla="*/ 38830 h 52272"/>
                  <a:gd name="csX1" fmla="*/ 4 w 173480"/>
                  <a:gd name="csY1" fmla="*/ 28706 h 52272"/>
                  <a:gd name="csX2" fmla="*/ 171317 w 173480"/>
                  <a:gd name="csY2" fmla="*/ 38830 h 52272"/>
                </a:gdLst>
                <a:ahLst/>
                <a:cxnLst>
                  <a:cxn ang="0">
                    <a:pos x="csX0" y="csY0"/>
                  </a:cxn>
                  <a:cxn ang="0">
                    <a:pos x="csX1" y="csY1"/>
                  </a:cxn>
                  <a:cxn ang="0">
                    <a:pos x="csX2" y="csY2"/>
                  </a:cxn>
                </a:cxnLst>
                <a:rect l="l" t="t" r="r" b="b"/>
                <a:pathLst>
                  <a:path w="173480" h="52272">
                    <a:moveTo>
                      <a:pt x="171317" y="38830"/>
                    </a:moveTo>
                    <a:cubicBezTo>
                      <a:pt x="135793" y="40821"/>
                      <a:pt x="-827" y="73682"/>
                      <a:pt x="4" y="28706"/>
                    </a:cubicBezTo>
                    <a:cubicBezTo>
                      <a:pt x="501" y="-1167"/>
                      <a:pt x="196052" y="-21082"/>
                      <a:pt x="171317" y="38830"/>
                    </a:cubicBezTo>
                    <a:close/>
                  </a:path>
                </a:pathLst>
              </a:custGeom>
              <a:solidFill>
                <a:srgbClr val="101111"/>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54CD8E0C-4DA0-BD92-E512-877D499AA870}"/>
                  </a:ext>
                </a:extLst>
              </p:cNvPr>
              <p:cNvSpPr/>
              <p:nvPr/>
            </p:nvSpPr>
            <p:spPr>
              <a:xfrm>
                <a:off x="-35169371" y="-5496114"/>
                <a:ext cx="172775" cy="49567"/>
              </a:xfrm>
              <a:custGeom>
                <a:avLst/>
                <a:gdLst>
                  <a:gd name="csX0" fmla="*/ 168375 w 172775"/>
                  <a:gd name="csY0" fmla="*/ 38342 h 49567"/>
                  <a:gd name="csX1" fmla="*/ 2540 w 172775"/>
                  <a:gd name="csY1" fmla="*/ 11622 h 49567"/>
                  <a:gd name="csX2" fmla="*/ 168375 w 172775"/>
                  <a:gd name="csY2" fmla="*/ 38342 h 49567"/>
                </a:gdLst>
                <a:ahLst/>
                <a:cxnLst>
                  <a:cxn ang="0">
                    <a:pos x="csX0" y="csY0"/>
                  </a:cxn>
                  <a:cxn ang="0">
                    <a:pos x="csX1" y="csY1"/>
                  </a:cxn>
                  <a:cxn ang="0">
                    <a:pos x="csX2" y="csY2"/>
                  </a:cxn>
                </a:cxnLst>
                <a:rect l="l" t="t" r="r" b="b"/>
                <a:pathLst>
                  <a:path w="172775" h="49567">
                    <a:moveTo>
                      <a:pt x="168375" y="38342"/>
                    </a:moveTo>
                    <a:cubicBezTo>
                      <a:pt x="161736" y="47636"/>
                      <a:pt x="-23689" y="67717"/>
                      <a:pt x="2540" y="11622"/>
                    </a:cubicBezTo>
                    <a:cubicBezTo>
                      <a:pt x="9345" y="-3148"/>
                      <a:pt x="204232" y="-12276"/>
                      <a:pt x="168375" y="38342"/>
                    </a:cubicBezTo>
                    <a:close/>
                  </a:path>
                </a:pathLst>
              </a:custGeom>
              <a:solidFill>
                <a:srgbClr val="101111"/>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D1551BBA-ABDB-F2DD-998F-E2AC8D201AE9}"/>
                  </a:ext>
                </a:extLst>
              </p:cNvPr>
              <p:cNvSpPr/>
              <p:nvPr/>
            </p:nvSpPr>
            <p:spPr>
              <a:xfrm>
                <a:off x="-35838849" y="-5545481"/>
                <a:ext cx="164510" cy="52310"/>
              </a:xfrm>
              <a:custGeom>
                <a:avLst/>
                <a:gdLst>
                  <a:gd name="csX0" fmla="*/ 36064 w 164510"/>
                  <a:gd name="csY0" fmla="*/ 4065 h 52310"/>
                  <a:gd name="csX1" fmla="*/ 162558 w 164510"/>
                  <a:gd name="csY1" fmla="*/ 34601 h 52310"/>
                  <a:gd name="csX2" fmla="*/ 36064 w 164510"/>
                  <a:gd name="csY2" fmla="*/ 4065 h 52310"/>
                </a:gdLst>
                <a:ahLst/>
                <a:cxnLst>
                  <a:cxn ang="0">
                    <a:pos x="csX0" y="csY0"/>
                  </a:cxn>
                  <a:cxn ang="0">
                    <a:pos x="csX1" y="csY1"/>
                  </a:cxn>
                  <a:cxn ang="0">
                    <a:pos x="csX2" y="csY2"/>
                  </a:cxn>
                </a:cxnLst>
                <a:rect l="l" t="t" r="r" b="b"/>
                <a:pathLst>
                  <a:path w="164510" h="52310">
                    <a:moveTo>
                      <a:pt x="36064" y="4065"/>
                    </a:moveTo>
                    <a:cubicBezTo>
                      <a:pt x="59305" y="-582"/>
                      <a:pt x="181316" y="-9710"/>
                      <a:pt x="162558" y="34601"/>
                    </a:cubicBezTo>
                    <a:cubicBezTo>
                      <a:pt x="143799" y="78913"/>
                      <a:pt x="-87275" y="29125"/>
                      <a:pt x="36064" y="4065"/>
                    </a:cubicBezTo>
                    <a:close/>
                  </a:path>
                </a:pathLst>
              </a:custGeom>
              <a:solidFill>
                <a:srgbClr val="101111"/>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1514498D-461A-3564-68B7-95F1043C5F32}"/>
                  </a:ext>
                </a:extLst>
              </p:cNvPr>
              <p:cNvSpPr/>
              <p:nvPr/>
            </p:nvSpPr>
            <p:spPr>
              <a:xfrm>
                <a:off x="-35559994" y="-5595008"/>
                <a:ext cx="171428" cy="43919"/>
              </a:xfrm>
              <a:custGeom>
                <a:avLst/>
                <a:gdLst>
                  <a:gd name="csX0" fmla="*/ 20488 w 171428"/>
                  <a:gd name="csY0" fmla="*/ 1812 h 43919"/>
                  <a:gd name="csX1" fmla="*/ 171384 w 171428"/>
                  <a:gd name="csY1" fmla="*/ 15089 h 43919"/>
                  <a:gd name="csX2" fmla="*/ 402 w 171428"/>
                  <a:gd name="csY2" fmla="*/ 11935 h 43919"/>
                  <a:gd name="csX3" fmla="*/ 20488 w 171428"/>
                  <a:gd name="csY3" fmla="*/ 1812 h 43919"/>
                </a:gdLst>
                <a:ahLst/>
                <a:cxnLst>
                  <a:cxn ang="0">
                    <a:pos x="csX0" y="csY0"/>
                  </a:cxn>
                  <a:cxn ang="0">
                    <a:pos x="csX1" y="csY1"/>
                  </a:cxn>
                  <a:cxn ang="0">
                    <a:pos x="csX2" y="csY2"/>
                  </a:cxn>
                  <a:cxn ang="0">
                    <a:pos x="csX3" y="csY3"/>
                  </a:cxn>
                </a:cxnLst>
                <a:rect l="l" t="t" r="r" b="b"/>
                <a:pathLst>
                  <a:path w="171428" h="43919">
                    <a:moveTo>
                      <a:pt x="20488" y="1812"/>
                    </a:moveTo>
                    <a:cubicBezTo>
                      <a:pt x="66471" y="8783"/>
                      <a:pt x="135362" y="-13622"/>
                      <a:pt x="171384" y="15089"/>
                    </a:cubicBezTo>
                    <a:cubicBezTo>
                      <a:pt x="174704" y="36996"/>
                      <a:pt x="-9725" y="68694"/>
                      <a:pt x="402" y="11935"/>
                    </a:cubicBezTo>
                    <a:cubicBezTo>
                      <a:pt x="1563" y="11770"/>
                      <a:pt x="4054" y="4135"/>
                      <a:pt x="20488" y="1812"/>
                    </a:cubicBezTo>
                    <a:close/>
                  </a:path>
                </a:pathLst>
              </a:custGeom>
              <a:solidFill>
                <a:srgbClr val="101111"/>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5905052C-68CA-58FF-2914-A9B3F3724E52}"/>
                  </a:ext>
                </a:extLst>
              </p:cNvPr>
              <p:cNvSpPr/>
              <p:nvPr/>
            </p:nvSpPr>
            <p:spPr>
              <a:xfrm>
                <a:off x="-37284810" y="-5543925"/>
                <a:ext cx="132197" cy="51362"/>
              </a:xfrm>
              <a:custGeom>
                <a:avLst/>
                <a:gdLst>
                  <a:gd name="csX0" fmla="*/ 126618 w 132197"/>
                  <a:gd name="csY0" fmla="*/ 2011 h 51362"/>
                  <a:gd name="csX1" fmla="*/ 2615 w 132197"/>
                  <a:gd name="csY1" fmla="*/ 37858 h 51362"/>
                  <a:gd name="csX2" fmla="*/ 126618 w 132197"/>
                  <a:gd name="csY2" fmla="*/ 2011 h 51362"/>
                </a:gdLst>
                <a:ahLst/>
                <a:cxnLst>
                  <a:cxn ang="0">
                    <a:pos x="csX0" y="csY0"/>
                  </a:cxn>
                  <a:cxn ang="0">
                    <a:pos x="csX1" y="csY1"/>
                  </a:cxn>
                  <a:cxn ang="0">
                    <a:pos x="csX2" y="csY2"/>
                  </a:cxn>
                </a:cxnLst>
                <a:rect l="l" t="t" r="r" b="b"/>
                <a:pathLst>
                  <a:path w="132197" h="51362">
                    <a:moveTo>
                      <a:pt x="126618" y="2011"/>
                    </a:moveTo>
                    <a:cubicBezTo>
                      <a:pt x="162475" y="51467"/>
                      <a:pt x="14235" y="64412"/>
                      <a:pt x="2615" y="37858"/>
                    </a:cubicBezTo>
                    <a:cubicBezTo>
                      <a:pt x="-20626" y="-1309"/>
                      <a:pt x="118484" y="-2968"/>
                      <a:pt x="126618" y="2011"/>
                    </a:cubicBezTo>
                    <a:close/>
                  </a:path>
                </a:pathLst>
              </a:custGeom>
              <a:solidFill>
                <a:srgbClr val="101111"/>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2D441A0A-77E0-AC92-108D-E6D7B67FBE5A}"/>
                  </a:ext>
                </a:extLst>
              </p:cNvPr>
              <p:cNvSpPr/>
              <p:nvPr/>
            </p:nvSpPr>
            <p:spPr>
              <a:xfrm>
                <a:off x="-34796230" y="-5477190"/>
                <a:ext cx="133061" cy="38437"/>
              </a:xfrm>
              <a:custGeom>
                <a:avLst/>
                <a:gdLst>
                  <a:gd name="csX0" fmla="*/ 5227 w 133061"/>
                  <a:gd name="csY0" fmla="*/ 0 h 38437"/>
                  <a:gd name="csX1" fmla="*/ 126242 w 133061"/>
                  <a:gd name="csY1" fmla="*/ 0 h 38437"/>
                  <a:gd name="csX2" fmla="*/ 5227 w 133061"/>
                  <a:gd name="csY2" fmla="*/ 0 h 38437"/>
                </a:gdLst>
                <a:ahLst/>
                <a:cxnLst>
                  <a:cxn ang="0">
                    <a:pos x="csX0" y="csY0"/>
                  </a:cxn>
                  <a:cxn ang="0">
                    <a:pos x="csX1" y="csY1"/>
                  </a:cxn>
                  <a:cxn ang="0">
                    <a:pos x="csX2" y="csY2"/>
                  </a:cxn>
                </a:cxnLst>
                <a:rect l="l" t="t" r="r" b="b"/>
                <a:pathLst>
                  <a:path w="133061" h="38437">
                    <a:moveTo>
                      <a:pt x="5227" y="0"/>
                    </a:moveTo>
                    <a:lnTo>
                      <a:pt x="126242" y="0"/>
                    </a:lnTo>
                    <a:cubicBezTo>
                      <a:pt x="172723" y="54435"/>
                      <a:pt x="-35111" y="47963"/>
                      <a:pt x="5227" y="0"/>
                    </a:cubicBezTo>
                    <a:close/>
                  </a:path>
                </a:pathLst>
              </a:custGeom>
              <a:solidFill>
                <a:srgbClr val="101111"/>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57F248D7-7237-3181-1ACA-8B9BEC7ABA9E}"/>
                  </a:ext>
                </a:extLst>
              </p:cNvPr>
              <p:cNvSpPr/>
              <p:nvPr/>
            </p:nvSpPr>
            <p:spPr>
              <a:xfrm>
                <a:off x="-35430711" y="-5531818"/>
                <a:ext cx="64349" cy="50025"/>
              </a:xfrm>
              <a:custGeom>
                <a:avLst/>
                <a:gdLst>
                  <a:gd name="csX0" fmla="*/ 31311 w 64349"/>
                  <a:gd name="csY0" fmla="*/ 194 h 50025"/>
                  <a:gd name="csX1" fmla="*/ 43595 w 64349"/>
                  <a:gd name="csY1" fmla="*/ 48654 h 50025"/>
                  <a:gd name="csX2" fmla="*/ 31311 w 64349"/>
                  <a:gd name="csY2" fmla="*/ 194 h 50025"/>
                </a:gdLst>
                <a:ahLst/>
                <a:cxnLst>
                  <a:cxn ang="0">
                    <a:pos x="csX0" y="csY0"/>
                  </a:cxn>
                  <a:cxn ang="0">
                    <a:pos x="csX1" y="csY1"/>
                  </a:cxn>
                  <a:cxn ang="0">
                    <a:pos x="csX2" y="csY2"/>
                  </a:cxn>
                </a:cxnLst>
                <a:rect l="l" t="t" r="r" b="b"/>
                <a:pathLst>
                  <a:path w="64349" h="50025">
                    <a:moveTo>
                      <a:pt x="31311" y="194"/>
                    </a:moveTo>
                    <a:cubicBezTo>
                      <a:pt x="71318" y="-3292"/>
                      <a:pt x="74472" y="41352"/>
                      <a:pt x="43595" y="48654"/>
                    </a:cubicBezTo>
                    <a:cubicBezTo>
                      <a:pt x="-1225" y="59276"/>
                      <a:pt x="-21146" y="4840"/>
                      <a:pt x="31311" y="194"/>
                    </a:cubicBezTo>
                    <a:close/>
                  </a:path>
                </a:pathLst>
              </a:custGeom>
              <a:solidFill>
                <a:srgbClr val="101111"/>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5849D10F-F008-3EA5-F0B5-04E218F8CE29}"/>
                  </a:ext>
                </a:extLst>
              </p:cNvPr>
              <p:cNvSpPr/>
              <p:nvPr/>
            </p:nvSpPr>
            <p:spPr>
              <a:xfrm>
                <a:off x="-36407752" y="-6021718"/>
                <a:ext cx="1250601" cy="64452"/>
              </a:xfrm>
              <a:custGeom>
                <a:avLst/>
                <a:gdLst>
                  <a:gd name="csX0" fmla="*/ 116256 w 1250601"/>
                  <a:gd name="csY0" fmla="*/ 6815 h 64452"/>
                  <a:gd name="csX1" fmla="*/ 1244240 w 1250601"/>
                  <a:gd name="csY1" fmla="*/ 9802 h 64452"/>
                  <a:gd name="csX2" fmla="*/ 1168377 w 1250601"/>
                  <a:gd name="csY2" fmla="*/ 55774 h 64452"/>
                  <a:gd name="csX3" fmla="*/ 54172 w 1250601"/>
                  <a:gd name="csY3" fmla="*/ 60752 h 64452"/>
                  <a:gd name="csX4" fmla="*/ 116423 w 1250601"/>
                  <a:gd name="csY4" fmla="*/ 6649 h 64452"/>
                </a:gdLst>
                <a:ahLst/>
                <a:cxnLst>
                  <a:cxn ang="0">
                    <a:pos x="csX0" y="csY0"/>
                  </a:cxn>
                  <a:cxn ang="0">
                    <a:pos x="csX1" y="csY1"/>
                  </a:cxn>
                  <a:cxn ang="0">
                    <a:pos x="csX2" y="csY2"/>
                  </a:cxn>
                  <a:cxn ang="0">
                    <a:pos x="csX3" y="csY3"/>
                  </a:cxn>
                  <a:cxn ang="0">
                    <a:pos x="csX4" y="csY4"/>
                  </a:cxn>
                </a:cxnLst>
                <a:rect l="l" t="t" r="r" b="b"/>
                <a:pathLst>
                  <a:path w="1250601" h="64452">
                    <a:moveTo>
                      <a:pt x="116256" y="6815"/>
                    </a:moveTo>
                    <a:cubicBezTo>
                      <a:pt x="490425" y="-13100"/>
                      <a:pt x="870902" y="17769"/>
                      <a:pt x="1244240" y="9802"/>
                    </a:cubicBezTo>
                    <a:cubicBezTo>
                      <a:pt x="1272958" y="53450"/>
                      <a:pt x="1196764" y="53616"/>
                      <a:pt x="1168377" y="55774"/>
                    </a:cubicBezTo>
                    <a:cubicBezTo>
                      <a:pt x="809481" y="84651"/>
                      <a:pt x="416388" y="29552"/>
                      <a:pt x="54172" y="60752"/>
                    </a:cubicBezTo>
                    <a:cubicBezTo>
                      <a:pt x="-78796" y="8143"/>
                      <a:pt x="68946" y="9305"/>
                      <a:pt x="116423" y="6649"/>
                    </a:cubicBezTo>
                    <a:close/>
                  </a:path>
                </a:pathLst>
              </a:custGeom>
              <a:solidFill>
                <a:srgbClr val="101111"/>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0F2DAAC9-FB9F-7B55-F02F-A90F7F52EDFA}"/>
                  </a:ext>
                </a:extLst>
              </p:cNvPr>
              <p:cNvSpPr/>
              <p:nvPr/>
            </p:nvSpPr>
            <p:spPr>
              <a:xfrm>
                <a:off x="-35943223" y="-5922893"/>
                <a:ext cx="323978" cy="52992"/>
              </a:xfrm>
              <a:custGeom>
                <a:avLst/>
                <a:gdLst>
                  <a:gd name="csX0" fmla="*/ 316732 w 323978"/>
                  <a:gd name="csY0" fmla="*/ 36279 h 52992"/>
                  <a:gd name="csX1" fmla="*/ 260126 w 323978"/>
                  <a:gd name="csY1" fmla="*/ 47730 h 52992"/>
                  <a:gd name="csX2" fmla="*/ 2657 w 323978"/>
                  <a:gd name="csY2" fmla="*/ 47896 h 52992"/>
                  <a:gd name="csX3" fmla="*/ 0 w 323978"/>
                  <a:gd name="csY3" fmla="*/ 29972 h 52992"/>
                  <a:gd name="csX4" fmla="*/ 8965 w 323978"/>
                  <a:gd name="csY4" fmla="*/ 13210 h 52992"/>
                  <a:gd name="csX5" fmla="*/ 300630 w 323978"/>
                  <a:gd name="csY5" fmla="*/ 2091 h 52992"/>
                  <a:gd name="csX6" fmla="*/ 316732 w 323978"/>
                  <a:gd name="csY6" fmla="*/ 36279 h 5299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3978" h="52992">
                    <a:moveTo>
                      <a:pt x="316732" y="36279"/>
                    </a:moveTo>
                    <a:cubicBezTo>
                      <a:pt x="310258" y="42087"/>
                      <a:pt x="271745" y="46568"/>
                      <a:pt x="260126" y="47730"/>
                    </a:cubicBezTo>
                    <a:cubicBezTo>
                      <a:pt x="232569" y="50386"/>
                      <a:pt x="10624" y="58020"/>
                      <a:pt x="2657" y="47896"/>
                    </a:cubicBezTo>
                    <a:cubicBezTo>
                      <a:pt x="-664" y="43747"/>
                      <a:pt x="166" y="35449"/>
                      <a:pt x="0" y="29972"/>
                    </a:cubicBezTo>
                    <a:cubicBezTo>
                      <a:pt x="996" y="20181"/>
                      <a:pt x="0" y="18687"/>
                      <a:pt x="8965" y="13210"/>
                    </a:cubicBezTo>
                    <a:cubicBezTo>
                      <a:pt x="25896" y="2920"/>
                      <a:pt x="274070" y="-3552"/>
                      <a:pt x="300630" y="2091"/>
                    </a:cubicBezTo>
                    <a:cubicBezTo>
                      <a:pt x="319720" y="6074"/>
                      <a:pt x="332835" y="21840"/>
                      <a:pt x="316732" y="36279"/>
                    </a:cubicBezTo>
                    <a:close/>
                  </a:path>
                </a:pathLst>
              </a:custGeom>
              <a:solidFill>
                <a:srgbClr val="101111"/>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B6C22779-1222-FF06-4E26-50C38520C6D6}"/>
                  </a:ext>
                </a:extLst>
              </p:cNvPr>
              <p:cNvSpPr/>
              <p:nvPr/>
            </p:nvSpPr>
            <p:spPr>
              <a:xfrm>
                <a:off x="-35808897" y="-5846785"/>
                <a:ext cx="78202" cy="47267"/>
              </a:xfrm>
              <a:custGeom>
                <a:avLst/>
                <a:gdLst>
                  <a:gd name="csX0" fmla="*/ 3290 w 78202"/>
                  <a:gd name="csY0" fmla="*/ 36015 h 47267"/>
                  <a:gd name="csX1" fmla="*/ 77326 w 78202"/>
                  <a:gd name="csY1" fmla="*/ 15436 h 47267"/>
                  <a:gd name="csX2" fmla="*/ 3290 w 78202"/>
                  <a:gd name="csY2" fmla="*/ 36015 h 47267"/>
                </a:gdLst>
                <a:ahLst/>
                <a:cxnLst>
                  <a:cxn ang="0">
                    <a:pos x="csX0" y="csY0"/>
                  </a:cxn>
                  <a:cxn ang="0">
                    <a:pos x="csX1" y="csY1"/>
                  </a:cxn>
                  <a:cxn ang="0">
                    <a:pos x="csX2" y="csY2"/>
                  </a:cxn>
                </a:cxnLst>
                <a:rect l="l" t="t" r="r" b="b"/>
                <a:pathLst>
                  <a:path w="78202" h="47267">
                    <a:moveTo>
                      <a:pt x="3290" y="36015"/>
                    </a:moveTo>
                    <a:cubicBezTo>
                      <a:pt x="-17793" y="-1824"/>
                      <a:pt x="69026" y="-11782"/>
                      <a:pt x="77326" y="15436"/>
                    </a:cubicBezTo>
                    <a:cubicBezTo>
                      <a:pt x="87121" y="56760"/>
                      <a:pt x="11756" y="51117"/>
                      <a:pt x="3290" y="36015"/>
                    </a:cubicBezTo>
                    <a:close/>
                  </a:path>
                </a:pathLst>
              </a:custGeom>
              <a:solidFill>
                <a:srgbClr val="101111"/>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8B85E974-134F-DEEB-1158-582197BCC9B6}"/>
                  </a:ext>
                </a:extLst>
              </p:cNvPr>
              <p:cNvSpPr/>
              <p:nvPr/>
            </p:nvSpPr>
            <p:spPr>
              <a:xfrm>
                <a:off x="-35202195" y="-8963527"/>
                <a:ext cx="319222" cy="172169"/>
              </a:xfrm>
              <a:custGeom>
                <a:avLst/>
                <a:gdLst>
                  <a:gd name="csX0" fmla="*/ 291338 w 319222"/>
                  <a:gd name="csY0" fmla="*/ 0 h 172169"/>
                  <a:gd name="csX1" fmla="*/ 237388 w 319222"/>
                  <a:gd name="csY1" fmla="*/ 132934 h 172169"/>
                  <a:gd name="csX2" fmla="*/ 3823 w 319222"/>
                  <a:gd name="csY2" fmla="*/ 149199 h 172169"/>
                  <a:gd name="csX3" fmla="*/ 108570 w 319222"/>
                  <a:gd name="csY3" fmla="*/ 120156 h 172169"/>
                  <a:gd name="csX4" fmla="*/ 291338 w 319222"/>
                  <a:gd name="csY4" fmla="*/ 0 h 172169"/>
                </a:gdLst>
                <a:ahLst/>
                <a:cxnLst>
                  <a:cxn ang="0">
                    <a:pos x="csX0" y="csY0"/>
                  </a:cxn>
                  <a:cxn ang="0">
                    <a:pos x="csX1" y="csY1"/>
                  </a:cxn>
                  <a:cxn ang="0">
                    <a:pos x="csX2" y="csY2"/>
                  </a:cxn>
                  <a:cxn ang="0">
                    <a:pos x="csX3" y="csY3"/>
                  </a:cxn>
                  <a:cxn ang="0">
                    <a:pos x="csX4" y="csY4"/>
                  </a:cxn>
                </a:cxnLst>
                <a:rect l="l" t="t" r="r" b="b"/>
                <a:pathLst>
                  <a:path w="319222" h="172169">
                    <a:moveTo>
                      <a:pt x="291338" y="0"/>
                    </a:moveTo>
                    <a:cubicBezTo>
                      <a:pt x="364712" y="20745"/>
                      <a:pt x="274241" y="111692"/>
                      <a:pt x="237388" y="132934"/>
                    </a:cubicBezTo>
                    <a:cubicBezTo>
                      <a:pt x="196220" y="156667"/>
                      <a:pt x="27396" y="198489"/>
                      <a:pt x="3823" y="149199"/>
                    </a:cubicBezTo>
                    <a:cubicBezTo>
                      <a:pt x="-21409" y="96091"/>
                      <a:pt x="85663" y="122147"/>
                      <a:pt x="108570" y="120156"/>
                    </a:cubicBezTo>
                    <a:cubicBezTo>
                      <a:pt x="198045" y="112189"/>
                      <a:pt x="247680" y="75844"/>
                      <a:pt x="291338" y="0"/>
                    </a:cubicBezTo>
                    <a:close/>
                  </a:path>
                </a:pathLst>
              </a:custGeom>
              <a:solidFill>
                <a:srgbClr val="101111"/>
              </a:solidFill>
              <a:ln w="16598" cap="flat">
                <a:noFill/>
                <a:prstDash val="solid"/>
                <a:miter/>
              </a:ln>
            </p:spPr>
            <p:txBody>
              <a:bodyPr/>
              <a:lstStyle/>
              <a:p>
                <a:endParaRPr lang="fr-FR"/>
              </a:p>
            </p:txBody>
          </p:sp>
          <p:sp>
            <p:nvSpPr>
              <p:cNvPr id="45" name="Forme libre 44">
                <a:extLst>
                  <a:ext uri="{FF2B5EF4-FFF2-40B4-BE49-F238E27FC236}">
                    <a16:creationId xmlns:a16="http://schemas.microsoft.com/office/drawing/2014/main" id="{EFB395E4-DA6B-1591-3231-BAB521C9F917}"/>
                  </a:ext>
                </a:extLst>
              </p:cNvPr>
              <p:cNvSpPr/>
              <p:nvPr/>
            </p:nvSpPr>
            <p:spPr>
              <a:xfrm>
                <a:off x="-34920222" y="-9256565"/>
                <a:ext cx="91508" cy="135682"/>
              </a:xfrm>
              <a:custGeom>
                <a:avLst/>
                <a:gdLst>
                  <a:gd name="csX0" fmla="*/ 59830 w 91508"/>
                  <a:gd name="csY0" fmla="*/ 1113 h 135682"/>
                  <a:gd name="csX1" fmla="*/ 88881 w 91508"/>
                  <a:gd name="csY1" fmla="*/ 10241 h 135682"/>
                  <a:gd name="csX2" fmla="*/ 15673 w 91508"/>
                  <a:gd name="csY2" fmla="*/ 134214 h 135682"/>
                  <a:gd name="csX3" fmla="*/ 59996 w 91508"/>
                  <a:gd name="csY3" fmla="*/ 1113 h 135682"/>
                </a:gdLst>
                <a:ahLst/>
                <a:cxnLst>
                  <a:cxn ang="0">
                    <a:pos x="csX0" y="csY0"/>
                  </a:cxn>
                  <a:cxn ang="0">
                    <a:pos x="csX1" y="csY1"/>
                  </a:cxn>
                  <a:cxn ang="0">
                    <a:pos x="csX2" y="csY2"/>
                  </a:cxn>
                  <a:cxn ang="0">
                    <a:pos x="csX3" y="csY3"/>
                  </a:cxn>
                </a:cxnLst>
                <a:rect l="l" t="t" r="r" b="b"/>
                <a:pathLst>
                  <a:path w="91508" h="135682">
                    <a:moveTo>
                      <a:pt x="59830" y="1113"/>
                    </a:moveTo>
                    <a:cubicBezTo>
                      <a:pt x="71450" y="-1044"/>
                      <a:pt x="81743" y="-1044"/>
                      <a:pt x="88881" y="10241"/>
                    </a:cubicBezTo>
                    <a:cubicBezTo>
                      <a:pt x="102493" y="43765"/>
                      <a:pt x="60992" y="149316"/>
                      <a:pt x="15673" y="134214"/>
                    </a:cubicBezTo>
                    <a:cubicBezTo>
                      <a:pt x="-29645" y="119111"/>
                      <a:pt x="35261" y="5594"/>
                      <a:pt x="59996" y="1113"/>
                    </a:cubicBezTo>
                    <a:close/>
                  </a:path>
                </a:pathLst>
              </a:custGeom>
              <a:solidFill>
                <a:srgbClr val="101111"/>
              </a:solidFill>
              <a:ln w="16598" cap="flat">
                <a:noFill/>
                <a:prstDash val="solid"/>
                <a:miter/>
              </a:ln>
            </p:spPr>
            <p:txBody>
              <a:bodyPr/>
              <a:lstStyle/>
              <a:p>
                <a:endParaRPr lang="fr-FR"/>
              </a:p>
            </p:txBody>
          </p:sp>
          <p:sp>
            <p:nvSpPr>
              <p:cNvPr id="46" name="Forme libre 45">
                <a:extLst>
                  <a:ext uri="{FF2B5EF4-FFF2-40B4-BE49-F238E27FC236}">
                    <a16:creationId xmlns:a16="http://schemas.microsoft.com/office/drawing/2014/main" id="{C6BF454C-DA20-49C2-DF4F-8BEC503E5816}"/>
                  </a:ext>
                </a:extLst>
              </p:cNvPr>
              <p:cNvSpPr/>
              <p:nvPr/>
            </p:nvSpPr>
            <p:spPr>
              <a:xfrm>
                <a:off x="-35086316" y="-9321727"/>
                <a:ext cx="96178" cy="129641"/>
              </a:xfrm>
              <a:custGeom>
                <a:avLst/>
                <a:gdLst>
                  <a:gd name="csX0" fmla="*/ 64737 w 96178"/>
                  <a:gd name="csY0" fmla="*/ 555 h 129641"/>
                  <a:gd name="csX1" fmla="*/ 91131 w 96178"/>
                  <a:gd name="csY1" fmla="*/ 7525 h 129641"/>
                  <a:gd name="csX2" fmla="*/ 15600 w 96178"/>
                  <a:gd name="csY2" fmla="*/ 128676 h 129641"/>
                  <a:gd name="csX3" fmla="*/ 64737 w 96178"/>
                  <a:gd name="csY3" fmla="*/ 389 h 129641"/>
                </a:gdLst>
                <a:ahLst/>
                <a:cxnLst>
                  <a:cxn ang="0">
                    <a:pos x="csX0" y="csY0"/>
                  </a:cxn>
                  <a:cxn ang="0">
                    <a:pos x="csX1" y="csY1"/>
                  </a:cxn>
                  <a:cxn ang="0">
                    <a:pos x="csX2" y="csY2"/>
                  </a:cxn>
                  <a:cxn ang="0">
                    <a:pos x="csX3" y="csY3"/>
                  </a:cxn>
                </a:cxnLst>
                <a:rect l="l" t="t" r="r" b="b"/>
                <a:pathLst>
                  <a:path w="96178" h="129641">
                    <a:moveTo>
                      <a:pt x="64737" y="555"/>
                    </a:moveTo>
                    <a:cubicBezTo>
                      <a:pt x="74862" y="-1105"/>
                      <a:pt x="83329" y="887"/>
                      <a:pt x="91131" y="7525"/>
                    </a:cubicBezTo>
                    <a:cubicBezTo>
                      <a:pt x="114703" y="26444"/>
                      <a:pt x="49962" y="141289"/>
                      <a:pt x="15600" y="128676"/>
                    </a:cubicBezTo>
                    <a:cubicBezTo>
                      <a:pt x="-28059" y="112744"/>
                      <a:pt x="30208" y="6197"/>
                      <a:pt x="64737" y="389"/>
                    </a:cubicBezTo>
                    <a:close/>
                  </a:path>
                </a:pathLst>
              </a:custGeom>
              <a:solidFill>
                <a:srgbClr val="101111"/>
              </a:solidFill>
              <a:ln w="16598" cap="flat">
                <a:noFill/>
                <a:prstDash val="solid"/>
                <a:miter/>
              </a:ln>
            </p:spPr>
            <p:txBody>
              <a:bodyPr/>
              <a:lstStyle/>
              <a:p>
                <a:endParaRPr lang="fr-FR"/>
              </a:p>
            </p:txBody>
          </p:sp>
        </p:grpSp>
      </p:grpSp>
      <p:grpSp>
        <p:nvGrpSpPr>
          <p:cNvPr id="47" name="Group 2">
            <a:extLst>
              <a:ext uri="{FF2B5EF4-FFF2-40B4-BE49-F238E27FC236}">
                <a16:creationId xmlns:a16="http://schemas.microsoft.com/office/drawing/2014/main" id="{A298EC1C-EEF5-264F-4890-5A9F8A76412B}"/>
              </a:ext>
            </a:extLst>
          </p:cNvPr>
          <p:cNvGrpSpPr/>
          <p:nvPr/>
        </p:nvGrpSpPr>
        <p:grpSpPr>
          <a:xfrm>
            <a:off x="953175" y="1815599"/>
            <a:ext cx="4651197" cy="3044479"/>
            <a:chOff x="332936" y="2504656"/>
            <a:chExt cx="2926080" cy="3044479"/>
          </a:xfrm>
        </p:grpSpPr>
        <p:sp>
          <p:nvSpPr>
            <p:cNvPr id="48" name="TextBox 3">
              <a:extLst>
                <a:ext uri="{FF2B5EF4-FFF2-40B4-BE49-F238E27FC236}">
                  <a16:creationId xmlns:a16="http://schemas.microsoft.com/office/drawing/2014/main" id="{AFFE7850-AED6-29C6-F16D-7D7BCB0DBB30}"/>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4">
                      <a:lumMod val="75000"/>
                    </a:schemeClr>
                  </a:solidFill>
                </a:rPr>
                <a:t>Lorem Ipsum</a:t>
              </a:r>
            </a:p>
          </p:txBody>
        </p:sp>
        <p:sp>
          <p:nvSpPr>
            <p:cNvPr id="49" name="TextBox 4">
              <a:extLst>
                <a:ext uri="{FF2B5EF4-FFF2-40B4-BE49-F238E27FC236}">
                  <a16:creationId xmlns:a16="http://schemas.microsoft.com/office/drawing/2014/main" id="{C4C3D681-072E-A791-9416-7FF0E6EF2592}"/>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977943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74836-EC86-C88B-FF00-5C8CC563DA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3AE0F2-A99A-B276-9B44-D9BAE59A99D3}"/>
              </a:ext>
            </a:extLst>
          </p:cNvPr>
          <p:cNvSpPr>
            <a:spLocks noGrp="1"/>
          </p:cNvSpPr>
          <p:nvPr>
            <p:ph type="title"/>
          </p:nvPr>
        </p:nvSpPr>
        <p:spPr/>
        <p:txBody>
          <a:bodyPr/>
          <a:lstStyle/>
          <a:p>
            <a:r>
              <a:rPr lang="en-US" dirty="0"/>
              <a:t>Handshake Doodle Sticker – Slide Template</a:t>
            </a:r>
          </a:p>
        </p:txBody>
      </p:sp>
      <p:grpSp>
        <p:nvGrpSpPr>
          <p:cNvPr id="3" name="Graphique 4">
            <a:extLst>
              <a:ext uri="{FF2B5EF4-FFF2-40B4-BE49-F238E27FC236}">
                <a16:creationId xmlns:a16="http://schemas.microsoft.com/office/drawing/2014/main" id="{C1EF2ACC-C166-257C-6967-E47F3A911789}"/>
              </a:ext>
            </a:extLst>
          </p:cNvPr>
          <p:cNvGrpSpPr/>
          <p:nvPr/>
        </p:nvGrpSpPr>
        <p:grpSpPr>
          <a:xfrm>
            <a:off x="6190593" y="1030192"/>
            <a:ext cx="4528238" cy="4797615"/>
            <a:chOff x="-38019778" y="-9993833"/>
            <a:chExt cx="4528238" cy="4797615"/>
          </a:xfrm>
        </p:grpSpPr>
        <p:sp>
          <p:nvSpPr>
            <p:cNvPr id="4" name="Forme libre 3">
              <a:extLst>
                <a:ext uri="{FF2B5EF4-FFF2-40B4-BE49-F238E27FC236}">
                  <a16:creationId xmlns:a16="http://schemas.microsoft.com/office/drawing/2014/main" id="{1D9F6032-3CA6-3205-2607-31395CBBE9FC}"/>
                </a:ext>
              </a:extLst>
            </p:cNvPr>
            <p:cNvSpPr/>
            <p:nvPr/>
          </p:nvSpPr>
          <p:spPr>
            <a:xfrm>
              <a:off x="-38019778" y="-9993833"/>
              <a:ext cx="4528238" cy="4797615"/>
            </a:xfrm>
            <a:custGeom>
              <a:avLst/>
              <a:gdLst>
                <a:gd name="csX0" fmla="*/ 173674 w 4528238"/>
                <a:gd name="csY0" fmla="*/ 4209451 h 4797615"/>
                <a:gd name="csX1" fmla="*/ 187120 w 4528238"/>
                <a:gd name="csY1" fmla="*/ 4208953 h 4797615"/>
                <a:gd name="csX2" fmla="*/ 362750 w 4528238"/>
                <a:gd name="csY2" fmla="*/ 4208455 h 4797615"/>
                <a:gd name="csX3" fmla="*/ 493560 w 4528238"/>
                <a:gd name="csY3" fmla="*/ 4209119 h 4797615"/>
                <a:gd name="csX4" fmla="*/ 416370 w 4528238"/>
                <a:gd name="csY4" fmla="*/ 4239822 h 4797615"/>
                <a:gd name="csX5" fmla="*/ 401595 w 4528238"/>
                <a:gd name="csY5" fmla="*/ 4249946 h 4797615"/>
                <a:gd name="csX6" fmla="*/ 362750 w 4528238"/>
                <a:gd name="csY6" fmla="*/ 4254592 h 4797615"/>
                <a:gd name="csX7" fmla="*/ 162884 w 4528238"/>
                <a:gd name="csY7" fmla="*/ 4425864 h 4797615"/>
                <a:gd name="csX8" fmla="*/ 210194 w 4528238"/>
                <a:gd name="csY8" fmla="*/ 4571909 h 4797615"/>
                <a:gd name="csX9" fmla="*/ 282406 w 4528238"/>
                <a:gd name="csY9" fmla="*/ 4619540 h 4797615"/>
                <a:gd name="csX10" fmla="*/ 346150 w 4528238"/>
                <a:gd name="csY10" fmla="*/ 4714636 h 4797615"/>
                <a:gd name="csX11" fmla="*/ 528752 w 4528238"/>
                <a:gd name="csY11" fmla="*/ 4754300 h 4797615"/>
                <a:gd name="csX12" fmla="*/ 543194 w 4528238"/>
                <a:gd name="csY12" fmla="*/ 4754300 h 4797615"/>
                <a:gd name="csX13" fmla="*/ 720651 w 4528238"/>
                <a:gd name="csY13" fmla="*/ 4727083 h 4797615"/>
                <a:gd name="csX14" fmla="*/ 741899 w 4528238"/>
                <a:gd name="csY14" fmla="*/ 4713639 h 4797615"/>
                <a:gd name="csX15" fmla="*/ 766135 w 4528238"/>
                <a:gd name="csY15" fmla="*/ 4715963 h 4797615"/>
                <a:gd name="csX16" fmla="*/ 799834 w 4528238"/>
                <a:gd name="csY16" fmla="*/ 4736377 h 4797615"/>
                <a:gd name="csX17" fmla="*/ 1117230 w 4528238"/>
                <a:gd name="csY17" fmla="*/ 4766913 h 4797615"/>
                <a:gd name="csX18" fmla="*/ 1397109 w 4528238"/>
                <a:gd name="csY18" fmla="*/ 4763428 h 4797615"/>
                <a:gd name="csX19" fmla="*/ 1603118 w 4528238"/>
                <a:gd name="csY19" fmla="*/ 4738866 h 4797615"/>
                <a:gd name="csX20" fmla="*/ 1796676 w 4528238"/>
                <a:gd name="csY20" fmla="*/ 4717457 h 4797615"/>
                <a:gd name="csX21" fmla="*/ 1800660 w 4528238"/>
                <a:gd name="csY21" fmla="*/ 4717457 h 4797615"/>
                <a:gd name="csX22" fmla="*/ 2158560 w 4528238"/>
                <a:gd name="csY22" fmla="*/ 4735049 h 4797615"/>
                <a:gd name="csX23" fmla="*/ 2547171 w 4528238"/>
                <a:gd name="csY23" fmla="*/ 4753470 h 4797615"/>
                <a:gd name="csX24" fmla="*/ 2630504 w 4528238"/>
                <a:gd name="csY24" fmla="*/ 4743679 h 4797615"/>
                <a:gd name="csX25" fmla="*/ 2705039 w 4528238"/>
                <a:gd name="csY25" fmla="*/ 4765918 h 4797615"/>
                <a:gd name="csX26" fmla="*/ 2778744 w 4528238"/>
                <a:gd name="csY26" fmla="*/ 4768241 h 4797615"/>
                <a:gd name="csX27" fmla="*/ 2847137 w 4528238"/>
                <a:gd name="csY27" fmla="*/ 4791641 h 4797615"/>
                <a:gd name="csX28" fmla="*/ 2923830 w 4528238"/>
                <a:gd name="csY28" fmla="*/ 4797616 h 4797615"/>
                <a:gd name="csX29" fmla="*/ 3095974 w 4528238"/>
                <a:gd name="csY29" fmla="*/ 4781518 h 4797615"/>
                <a:gd name="csX30" fmla="*/ 3235250 w 4528238"/>
                <a:gd name="csY30" fmla="*/ 4767079 h 4797615"/>
                <a:gd name="csX31" fmla="*/ 3299326 w 4528238"/>
                <a:gd name="csY31" fmla="*/ 4786994 h 4797615"/>
                <a:gd name="csX32" fmla="*/ 3767950 w 4528238"/>
                <a:gd name="csY32" fmla="*/ 4765918 h 4797615"/>
                <a:gd name="csX33" fmla="*/ 3859583 w 4528238"/>
                <a:gd name="csY33" fmla="*/ 4736708 h 4797615"/>
                <a:gd name="csX34" fmla="*/ 3907723 w 4528238"/>
                <a:gd name="csY34" fmla="*/ 4748657 h 4797615"/>
                <a:gd name="csX35" fmla="*/ 3983089 w 4528238"/>
                <a:gd name="csY35" fmla="*/ 4753636 h 4797615"/>
                <a:gd name="csX36" fmla="*/ 4065425 w 4528238"/>
                <a:gd name="csY36" fmla="*/ 4749487 h 4797615"/>
                <a:gd name="csX37" fmla="*/ 4272597 w 4528238"/>
                <a:gd name="csY37" fmla="*/ 4644434 h 4797615"/>
                <a:gd name="csX38" fmla="*/ 4293347 w 4528238"/>
                <a:gd name="csY38" fmla="*/ 4556309 h 4797615"/>
                <a:gd name="csX39" fmla="*/ 4323061 w 4528238"/>
                <a:gd name="csY39" fmla="*/ 4392340 h 4797615"/>
                <a:gd name="csX40" fmla="*/ 4318081 w 4528238"/>
                <a:gd name="csY40" fmla="*/ 4376573 h 4797615"/>
                <a:gd name="csX41" fmla="*/ 4153738 w 4528238"/>
                <a:gd name="csY41" fmla="*/ 4260733 h 4797615"/>
                <a:gd name="csX42" fmla="*/ 4163865 w 4528238"/>
                <a:gd name="csY42" fmla="*/ 4248618 h 4797615"/>
                <a:gd name="csX43" fmla="*/ 4163865 w 4528238"/>
                <a:gd name="csY43" fmla="*/ 4248618 h 4797615"/>
                <a:gd name="csX44" fmla="*/ 4178805 w 4528238"/>
                <a:gd name="csY44" fmla="*/ 4225715 h 4797615"/>
                <a:gd name="csX45" fmla="*/ 4193081 w 4528238"/>
                <a:gd name="csY45" fmla="*/ 4225715 h 4797615"/>
                <a:gd name="csX46" fmla="*/ 4503671 w 4528238"/>
                <a:gd name="csY46" fmla="*/ 4135267 h 4797615"/>
                <a:gd name="csX47" fmla="*/ 4528239 w 4528238"/>
                <a:gd name="csY47" fmla="*/ 4048303 h 4797615"/>
                <a:gd name="csX48" fmla="*/ 4528239 w 4528238"/>
                <a:gd name="csY48" fmla="*/ 4023077 h 4797615"/>
                <a:gd name="csX49" fmla="*/ 4503671 w 4528238"/>
                <a:gd name="csY49" fmla="*/ 3936279 h 4797615"/>
                <a:gd name="csX50" fmla="*/ 4319574 w 4528238"/>
                <a:gd name="csY50" fmla="*/ 3843009 h 4797615"/>
                <a:gd name="csX51" fmla="*/ 3922332 w 4528238"/>
                <a:gd name="csY51" fmla="*/ 3838529 h 4797615"/>
                <a:gd name="csX52" fmla="*/ 3752179 w 4528238"/>
                <a:gd name="csY52" fmla="*/ 3842180 h 4797615"/>
                <a:gd name="csX53" fmla="*/ 3734252 w 4528238"/>
                <a:gd name="csY53" fmla="*/ 3843176 h 4797615"/>
                <a:gd name="csX54" fmla="*/ 3708521 w 4528238"/>
                <a:gd name="csY54" fmla="*/ 3671738 h 4797615"/>
                <a:gd name="csX55" fmla="*/ 3705367 w 4528238"/>
                <a:gd name="csY55" fmla="*/ 3647508 h 4797615"/>
                <a:gd name="csX56" fmla="*/ 3679305 w 4528238"/>
                <a:gd name="csY56" fmla="*/ 3433584 h 4797615"/>
                <a:gd name="csX57" fmla="*/ 3778907 w 4528238"/>
                <a:gd name="csY57" fmla="*/ 3379979 h 4797615"/>
                <a:gd name="csX58" fmla="*/ 3852943 w 4528238"/>
                <a:gd name="csY58" fmla="*/ 3235427 h 4797615"/>
                <a:gd name="csX59" fmla="*/ 3995373 w 4528238"/>
                <a:gd name="csY59" fmla="*/ 3049883 h 4797615"/>
                <a:gd name="csX60" fmla="*/ 3875685 w 4528238"/>
                <a:gd name="csY60" fmla="*/ 2302064 h 4797615"/>
                <a:gd name="csX61" fmla="*/ 3860912 w 4528238"/>
                <a:gd name="csY61" fmla="*/ 2233522 h 4797615"/>
                <a:gd name="csX62" fmla="*/ 3563269 w 4528238"/>
                <a:gd name="csY62" fmla="*/ 1479396 h 4797615"/>
                <a:gd name="csX63" fmla="*/ 3502014 w 4528238"/>
                <a:gd name="csY63" fmla="*/ 1419153 h 4797615"/>
                <a:gd name="csX64" fmla="*/ 3504505 w 4528238"/>
                <a:gd name="csY64" fmla="*/ 1378824 h 4797615"/>
                <a:gd name="csX65" fmla="*/ 3658720 w 4528238"/>
                <a:gd name="csY65" fmla="*/ 1307129 h 4797615"/>
                <a:gd name="csX66" fmla="*/ 3748029 w 4528238"/>
                <a:gd name="csY66" fmla="*/ 1097355 h 4797615"/>
                <a:gd name="csX67" fmla="*/ 3796834 w 4528238"/>
                <a:gd name="csY67" fmla="*/ 1032962 h 4797615"/>
                <a:gd name="csX68" fmla="*/ 3949556 w 4528238"/>
                <a:gd name="csY68" fmla="*/ 651584 h 4797615"/>
                <a:gd name="csX69" fmla="*/ 3827545 w 4528238"/>
                <a:gd name="csY69" fmla="*/ 442805 h 4797615"/>
                <a:gd name="csX70" fmla="*/ 3748196 w 4528238"/>
                <a:gd name="csY70" fmla="*/ 313688 h 4797615"/>
                <a:gd name="csX71" fmla="*/ 3669345 w 4528238"/>
                <a:gd name="csY71" fmla="*/ 285475 h 4797615"/>
                <a:gd name="csX72" fmla="*/ 3603442 w 4528238"/>
                <a:gd name="csY72" fmla="*/ 246640 h 4797615"/>
                <a:gd name="csX73" fmla="*/ 3460846 w 4528238"/>
                <a:gd name="csY73" fmla="*/ 255934 h 4797615"/>
                <a:gd name="csX74" fmla="*/ 3446072 w 4528238"/>
                <a:gd name="csY74" fmla="*/ 240167 h 4797615"/>
                <a:gd name="csX75" fmla="*/ 3395109 w 4528238"/>
                <a:gd name="csY75" fmla="*/ 161170 h 4797615"/>
                <a:gd name="csX76" fmla="*/ 3330203 w 4528238"/>
                <a:gd name="csY76" fmla="*/ 81011 h 4797615"/>
                <a:gd name="csX77" fmla="*/ 3044015 w 4528238"/>
                <a:gd name="csY77" fmla="*/ 17448 h 4797615"/>
                <a:gd name="csX78" fmla="*/ 2834355 w 4528238"/>
                <a:gd name="csY78" fmla="*/ 327463 h 4797615"/>
                <a:gd name="csX79" fmla="*/ 2837675 w 4528238"/>
                <a:gd name="csY79" fmla="*/ 417413 h 4797615"/>
                <a:gd name="csX80" fmla="*/ 2784056 w 4528238"/>
                <a:gd name="csY80" fmla="*/ 476661 h 4797615"/>
                <a:gd name="csX81" fmla="*/ 2744216 w 4528238"/>
                <a:gd name="csY81" fmla="*/ 541552 h 4797615"/>
                <a:gd name="csX82" fmla="*/ 2734255 w 4528238"/>
                <a:gd name="csY82" fmla="*/ 559642 h 4797615"/>
                <a:gd name="csX83" fmla="*/ 2660550 w 4528238"/>
                <a:gd name="csY83" fmla="*/ 636482 h 4797615"/>
                <a:gd name="csX84" fmla="*/ 2476454 w 4528238"/>
                <a:gd name="csY84" fmla="*/ 870155 h 4797615"/>
                <a:gd name="csX85" fmla="*/ 2532729 w 4528238"/>
                <a:gd name="csY85" fmla="*/ 1079265 h 4797615"/>
                <a:gd name="csX86" fmla="*/ 2499860 w 4528238"/>
                <a:gd name="csY86" fmla="*/ 1425127 h 4797615"/>
                <a:gd name="csX87" fmla="*/ 2792356 w 4528238"/>
                <a:gd name="csY87" fmla="*/ 1615816 h 4797615"/>
                <a:gd name="csX88" fmla="*/ 2725291 w 4528238"/>
                <a:gd name="csY88" fmla="*/ 1863264 h 4797615"/>
                <a:gd name="csX89" fmla="*/ 2713505 w 4528238"/>
                <a:gd name="csY89" fmla="*/ 1984581 h 4797615"/>
                <a:gd name="csX90" fmla="*/ 2674495 w 4528238"/>
                <a:gd name="csY90" fmla="*/ 2079842 h 4797615"/>
                <a:gd name="csX91" fmla="*/ 2489237 w 4528238"/>
                <a:gd name="csY91" fmla="*/ 2195185 h 4797615"/>
                <a:gd name="csX92" fmla="*/ 2437278 w 4528238"/>
                <a:gd name="csY92" fmla="*/ 2213441 h 4797615"/>
                <a:gd name="csX93" fmla="*/ 2329543 w 4528238"/>
                <a:gd name="csY93" fmla="*/ 2252276 h 4797615"/>
                <a:gd name="csX94" fmla="*/ 2326057 w 4528238"/>
                <a:gd name="csY94" fmla="*/ 2251446 h 4797615"/>
                <a:gd name="csX95" fmla="*/ 2226622 w 4528238"/>
                <a:gd name="csY95" fmla="*/ 2249952 h 4797615"/>
                <a:gd name="csX96" fmla="*/ 2154576 w 4528238"/>
                <a:gd name="csY96" fmla="*/ 2244808 h 4797615"/>
                <a:gd name="csX97" fmla="*/ 2023435 w 4528238"/>
                <a:gd name="csY97" fmla="*/ 2287459 h 4797615"/>
                <a:gd name="csX98" fmla="*/ 2017624 w 4528238"/>
                <a:gd name="csY98" fmla="*/ 2285966 h 4797615"/>
                <a:gd name="csX99" fmla="*/ 1822904 w 4528238"/>
                <a:gd name="csY99" fmla="*/ 2234850 h 4797615"/>
                <a:gd name="csX100" fmla="*/ 1820912 w 4528238"/>
                <a:gd name="csY100" fmla="*/ 2197011 h 4797615"/>
                <a:gd name="csX101" fmla="*/ 1699233 w 4528238"/>
                <a:gd name="csY101" fmla="*/ 1571173 h 4797615"/>
                <a:gd name="csX102" fmla="*/ 1718323 w 4528238"/>
                <a:gd name="csY102" fmla="*/ 1563372 h 4797615"/>
                <a:gd name="csX103" fmla="*/ 1945911 w 4528238"/>
                <a:gd name="csY103" fmla="*/ 1393429 h 4797615"/>
                <a:gd name="csX104" fmla="*/ 1964172 w 4528238"/>
                <a:gd name="csY104" fmla="*/ 1094533 h 4797615"/>
                <a:gd name="csX105" fmla="*/ 2025925 w 4528238"/>
                <a:gd name="csY105" fmla="*/ 1001429 h 4797615"/>
                <a:gd name="csX106" fmla="*/ 1948070 w 4528238"/>
                <a:gd name="csY106" fmla="*/ 740373 h 4797615"/>
                <a:gd name="csX107" fmla="*/ 1849631 w 4528238"/>
                <a:gd name="csY107" fmla="*/ 660712 h 4797615"/>
                <a:gd name="csX108" fmla="*/ 1838176 w 4528238"/>
                <a:gd name="csY108" fmla="*/ 630507 h 4797615"/>
                <a:gd name="csX109" fmla="*/ 1792858 w 4528238"/>
                <a:gd name="csY109" fmla="*/ 525620 h 4797615"/>
                <a:gd name="csX110" fmla="*/ 1775759 w 4528238"/>
                <a:gd name="csY110" fmla="*/ 499896 h 4797615"/>
                <a:gd name="csX111" fmla="*/ 1744220 w 4528238"/>
                <a:gd name="csY111" fmla="*/ 200005 h 4797615"/>
                <a:gd name="csX112" fmla="*/ 1570084 w 4528238"/>
                <a:gd name="csY112" fmla="*/ 129969 h 4797615"/>
                <a:gd name="csX113" fmla="*/ 1524764 w 4528238"/>
                <a:gd name="csY113" fmla="*/ 107897 h 4797615"/>
                <a:gd name="csX114" fmla="*/ 1445582 w 4528238"/>
                <a:gd name="csY114" fmla="*/ 99931 h 4797615"/>
                <a:gd name="csX115" fmla="*/ 1239407 w 4528238"/>
                <a:gd name="csY115" fmla="*/ 110220 h 4797615"/>
                <a:gd name="csX116" fmla="*/ 1100131 w 4528238"/>
                <a:gd name="csY116" fmla="*/ 232533 h 4797615"/>
                <a:gd name="csX117" fmla="*/ 1086354 w 4528238"/>
                <a:gd name="csY117" fmla="*/ 251121 h 4797615"/>
                <a:gd name="csX118" fmla="*/ 1032900 w 4528238"/>
                <a:gd name="csY118" fmla="*/ 280828 h 4797615"/>
                <a:gd name="csX119" fmla="*/ 938778 w 4528238"/>
                <a:gd name="csY119" fmla="*/ 334267 h 4797615"/>
                <a:gd name="csX120" fmla="*/ 754017 w 4528238"/>
                <a:gd name="csY120" fmla="*/ 994127 h 4797615"/>
                <a:gd name="csX121" fmla="*/ 783566 w 4528238"/>
                <a:gd name="csY121" fmla="*/ 1039766 h 4797615"/>
                <a:gd name="csX122" fmla="*/ 831042 w 4528238"/>
                <a:gd name="csY122" fmla="*/ 1217842 h 4797615"/>
                <a:gd name="csX123" fmla="*/ 966002 w 4528238"/>
                <a:gd name="csY123" fmla="*/ 1312274 h 4797615"/>
                <a:gd name="csX124" fmla="*/ 970318 w 4528238"/>
                <a:gd name="csY124" fmla="*/ 1406042 h 4797615"/>
                <a:gd name="csX125" fmla="*/ 923173 w 4528238"/>
                <a:gd name="csY125" fmla="*/ 1466119 h 4797615"/>
                <a:gd name="csX126" fmla="*/ 663380 w 4528238"/>
                <a:gd name="csY126" fmla="*/ 2280489 h 4797615"/>
                <a:gd name="csX127" fmla="*/ 655246 w 4528238"/>
                <a:gd name="csY127" fmla="*/ 2323971 h 4797615"/>
                <a:gd name="csX128" fmla="*/ 643958 w 4528238"/>
                <a:gd name="csY128" fmla="*/ 2381891 h 4797615"/>
                <a:gd name="csX129" fmla="*/ 561953 w 4528238"/>
                <a:gd name="csY129" fmla="*/ 3005903 h 4797615"/>
                <a:gd name="csX130" fmla="*/ 562451 w 4528238"/>
                <a:gd name="csY130" fmla="*/ 3008559 h 4797615"/>
                <a:gd name="csX131" fmla="*/ 675830 w 4528238"/>
                <a:gd name="csY131" fmla="*/ 3160247 h 4797615"/>
                <a:gd name="csX132" fmla="*/ 769954 w 4528238"/>
                <a:gd name="csY132" fmla="*/ 3181656 h 4797615"/>
                <a:gd name="csX133" fmla="*/ 771281 w 4528238"/>
                <a:gd name="csY133" fmla="*/ 3249368 h 4797615"/>
                <a:gd name="csX134" fmla="*/ 772112 w 4528238"/>
                <a:gd name="csY134" fmla="*/ 3296999 h 4797615"/>
                <a:gd name="csX135" fmla="*/ 713180 w 4528238"/>
                <a:gd name="csY135" fmla="*/ 3819941 h 4797615"/>
                <a:gd name="csX136" fmla="*/ 186955 w 4528238"/>
                <a:gd name="csY136" fmla="*/ 3834213 h 4797615"/>
                <a:gd name="csX137" fmla="*/ 16968 w 4528238"/>
                <a:gd name="csY137" fmla="*/ 3946237 h 4797615"/>
                <a:gd name="csX138" fmla="*/ 33403 w 4528238"/>
                <a:gd name="csY138" fmla="*/ 4132943 h 4797615"/>
                <a:gd name="csX139" fmla="*/ 173509 w 4528238"/>
                <a:gd name="csY139" fmla="*/ 4210281 h 47976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Lst>
              <a:rect l="l" t="t" r="r" b="b"/>
              <a:pathLst>
                <a:path w="4528238" h="4797615">
                  <a:moveTo>
                    <a:pt x="173674" y="4209451"/>
                  </a:moveTo>
                  <a:cubicBezTo>
                    <a:pt x="178156" y="4209451"/>
                    <a:pt x="182638" y="4209285"/>
                    <a:pt x="187120" y="4208953"/>
                  </a:cubicBezTo>
                  <a:cubicBezTo>
                    <a:pt x="205878" y="4207625"/>
                    <a:pt x="292864" y="4208123"/>
                    <a:pt x="362750" y="4208455"/>
                  </a:cubicBezTo>
                  <a:cubicBezTo>
                    <a:pt x="411389" y="4208787"/>
                    <a:pt x="454716" y="4208953"/>
                    <a:pt x="493560" y="4209119"/>
                  </a:cubicBezTo>
                  <a:cubicBezTo>
                    <a:pt x="466502" y="4215425"/>
                    <a:pt x="440439" y="4225051"/>
                    <a:pt x="416370" y="4239822"/>
                  </a:cubicBezTo>
                  <a:cubicBezTo>
                    <a:pt x="411223" y="4242975"/>
                    <a:pt x="406409" y="4246460"/>
                    <a:pt x="401595" y="4249946"/>
                  </a:cubicBezTo>
                  <a:cubicBezTo>
                    <a:pt x="388813" y="4251107"/>
                    <a:pt x="375699" y="4252601"/>
                    <a:pt x="362750" y="4254592"/>
                  </a:cubicBezTo>
                  <a:cubicBezTo>
                    <a:pt x="202724" y="4278490"/>
                    <a:pt x="168860" y="4372092"/>
                    <a:pt x="162884" y="4425864"/>
                  </a:cubicBezTo>
                  <a:cubicBezTo>
                    <a:pt x="156908" y="4479967"/>
                    <a:pt x="174172" y="4533075"/>
                    <a:pt x="210194" y="4571909"/>
                  </a:cubicBezTo>
                  <a:cubicBezTo>
                    <a:pt x="232605" y="4596139"/>
                    <a:pt x="258003" y="4610744"/>
                    <a:pt x="282406" y="4619540"/>
                  </a:cubicBezTo>
                  <a:cubicBezTo>
                    <a:pt x="293362" y="4656881"/>
                    <a:pt x="314942" y="4690903"/>
                    <a:pt x="346150" y="4714636"/>
                  </a:cubicBezTo>
                  <a:cubicBezTo>
                    <a:pt x="390141" y="4747828"/>
                    <a:pt x="437285" y="4754300"/>
                    <a:pt x="528752" y="4754300"/>
                  </a:cubicBezTo>
                  <a:cubicBezTo>
                    <a:pt x="533401" y="4754300"/>
                    <a:pt x="538215" y="4754300"/>
                    <a:pt x="543194" y="4754300"/>
                  </a:cubicBezTo>
                  <a:cubicBezTo>
                    <a:pt x="652424" y="4753636"/>
                    <a:pt x="687450" y="4745006"/>
                    <a:pt x="720651" y="4727083"/>
                  </a:cubicBezTo>
                  <a:cubicBezTo>
                    <a:pt x="728121" y="4723099"/>
                    <a:pt x="735093" y="4718452"/>
                    <a:pt x="741899" y="4713639"/>
                  </a:cubicBezTo>
                  <a:cubicBezTo>
                    <a:pt x="750531" y="4714801"/>
                    <a:pt x="758666" y="4715465"/>
                    <a:pt x="766135" y="4715963"/>
                  </a:cubicBezTo>
                  <a:cubicBezTo>
                    <a:pt x="777755" y="4724759"/>
                    <a:pt x="789376" y="4731397"/>
                    <a:pt x="799834" y="4736377"/>
                  </a:cubicBezTo>
                  <a:cubicBezTo>
                    <a:pt x="836852" y="4753802"/>
                    <a:pt x="878851" y="4765420"/>
                    <a:pt x="1117230" y="4766913"/>
                  </a:cubicBezTo>
                  <a:cubicBezTo>
                    <a:pt x="1234759" y="4767577"/>
                    <a:pt x="1357434" y="4765254"/>
                    <a:pt x="1397109" y="4763428"/>
                  </a:cubicBezTo>
                  <a:cubicBezTo>
                    <a:pt x="1466332" y="4760109"/>
                    <a:pt x="1535886" y="4749321"/>
                    <a:pt x="1603118" y="4738866"/>
                  </a:cubicBezTo>
                  <a:cubicBezTo>
                    <a:pt x="1674000" y="4727912"/>
                    <a:pt x="1741066" y="4717457"/>
                    <a:pt x="1796676" y="4717457"/>
                  </a:cubicBezTo>
                  <a:cubicBezTo>
                    <a:pt x="1798004" y="4717457"/>
                    <a:pt x="1799332" y="4717457"/>
                    <a:pt x="1800660" y="4717457"/>
                  </a:cubicBezTo>
                  <a:cubicBezTo>
                    <a:pt x="1917691" y="4718452"/>
                    <a:pt x="2034723" y="4726584"/>
                    <a:pt x="2158560" y="4735049"/>
                  </a:cubicBezTo>
                  <a:cubicBezTo>
                    <a:pt x="2285220" y="4743679"/>
                    <a:pt x="2416196" y="4752640"/>
                    <a:pt x="2547171" y="4753470"/>
                  </a:cubicBezTo>
                  <a:cubicBezTo>
                    <a:pt x="2573399" y="4753470"/>
                    <a:pt x="2601453" y="4748824"/>
                    <a:pt x="2630504" y="4743679"/>
                  </a:cubicBezTo>
                  <a:cubicBezTo>
                    <a:pt x="2655073" y="4753636"/>
                    <a:pt x="2679641" y="4761934"/>
                    <a:pt x="2705039" y="4765918"/>
                  </a:cubicBezTo>
                  <a:cubicBezTo>
                    <a:pt x="2731932" y="4770067"/>
                    <a:pt x="2757329" y="4769403"/>
                    <a:pt x="2778744" y="4768241"/>
                  </a:cubicBezTo>
                  <a:cubicBezTo>
                    <a:pt x="2796838" y="4778032"/>
                    <a:pt x="2819414" y="4786828"/>
                    <a:pt x="2847137" y="4791641"/>
                  </a:cubicBezTo>
                  <a:cubicBezTo>
                    <a:pt x="2872037" y="4795956"/>
                    <a:pt x="2897768" y="4797616"/>
                    <a:pt x="2923830" y="4797616"/>
                  </a:cubicBezTo>
                  <a:cubicBezTo>
                    <a:pt x="2980270" y="4797616"/>
                    <a:pt x="3038869" y="4789484"/>
                    <a:pt x="3095974" y="4781518"/>
                  </a:cubicBezTo>
                  <a:cubicBezTo>
                    <a:pt x="3144114" y="4774879"/>
                    <a:pt x="3193583" y="4768075"/>
                    <a:pt x="3235250" y="4767079"/>
                  </a:cubicBezTo>
                  <a:cubicBezTo>
                    <a:pt x="3252348" y="4775543"/>
                    <a:pt x="3273762" y="4783177"/>
                    <a:pt x="3299326" y="4786994"/>
                  </a:cubicBezTo>
                  <a:cubicBezTo>
                    <a:pt x="3355269" y="4795292"/>
                    <a:pt x="3764962" y="4766249"/>
                    <a:pt x="3767950" y="4765918"/>
                  </a:cubicBezTo>
                  <a:cubicBezTo>
                    <a:pt x="3794178" y="4761769"/>
                    <a:pt x="3827213" y="4753470"/>
                    <a:pt x="3859583" y="4736708"/>
                  </a:cubicBezTo>
                  <a:cubicBezTo>
                    <a:pt x="3874025" y="4741853"/>
                    <a:pt x="3889962" y="4746002"/>
                    <a:pt x="3907723" y="4748657"/>
                  </a:cubicBezTo>
                  <a:cubicBezTo>
                    <a:pt x="3931960" y="4752309"/>
                    <a:pt x="3958355" y="4753636"/>
                    <a:pt x="3983089" y="4753636"/>
                  </a:cubicBezTo>
                  <a:cubicBezTo>
                    <a:pt x="4017949" y="4753636"/>
                    <a:pt x="4049157" y="4751147"/>
                    <a:pt x="4065425" y="4749487"/>
                  </a:cubicBezTo>
                  <a:cubicBezTo>
                    <a:pt x="4125353" y="4743679"/>
                    <a:pt x="4225452" y="4733887"/>
                    <a:pt x="4272597" y="4644434"/>
                  </a:cubicBezTo>
                  <a:cubicBezTo>
                    <a:pt x="4286209" y="4618544"/>
                    <a:pt x="4293347" y="4587675"/>
                    <a:pt x="4293347" y="4556309"/>
                  </a:cubicBezTo>
                  <a:cubicBezTo>
                    <a:pt x="4326713" y="4510504"/>
                    <a:pt x="4338499" y="4450426"/>
                    <a:pt x="4323061" y="4392340"/>
                  </a:cubicBezTo>
                  <a:cubicBezTo>
                    <a:pt x="4321732" y="4387029"/>
                    <a:pt x="4319907" y="4381718"/>
                    <a:pt x="4318081" y="4376573"/>
                  </a:cubicBezTo>
                  <a:cubicBezTo>
                    <a:pt x="4288367" y="4296912"/>
                    <a:pt x="4226447" y="4268035"/>
                    <a:pt x="4153738" y="4260733"/>
                  </a:cubicBezTo>
                  <a:cubicBezTo>
                    <a:pt x="4157225" y="4256916"/>
                    <a:pt x="4160545" y="4252933"/>
                    <a:pt x="4163865" y="4248618"/>
                  </a:cubicBezTo>
                  <a:lnTo>
                    <a:pt x="4163865" y="4248618"/>
                  </a:lnTo>
                  <a:cubicBezTo>
                    <a:pt x="4169509" y="4241149"/>
                    <a:pt x="4174489" y="4233515"/>
                    <a:pt x="4178805" y="4225715"/>
                  </a:cubicBezTo>
                  <a:cubicBezTo>
                    <a:pt x="4183619" y="4225715"/>
                    <a:pt x="4188267" y="4225715"/>
                    <a:pt x="4193081" y="4225715"/>
                  </a:cubicBezTo>
                  <a:cubicBezTo>
                    <a:pt x="4363731" y="4224221"/>
                    <a:pt x="4449388" y="4223557"/>
                    <a:pt x="4503671" y="4135267"/>
                  </a:cubicBezTo>
                  <a:cubicBezTo>
                    <a:pt x="4519773" y="4109044"/>
                    <a:pt x="4528239" y="4079006"/>
                    <a:pt x="4528239" y="4048303"/>
                  </a:cubicBezTo>
                  <a:lnTo>
                    <a:pt x="4528239" y="4023077"/>
                  </a:lnTo>
                  <a:cubicBezTo>
                    <a:pt x="4528239" y="3992374"/>
                    <a:pt x="4519773" y="3962335"/>
                    <a:pt x="4503671" y="3936279"/>
                  </a:cubicBezTo>
                  <a:cubicBezTo>
                    <a:pt x="4455530" y="3857780"/>
                    <a:pt x="4367052" y="3848154"/>
                    <a:pt x="4319574" y="3843009"/>
                  </a:cubicBezTo>
                  <a:cubicBezTo>
                    <a:pt x="4200551" y="3830064"/>
                    <a:pt x="4059117" y="3834380"/>
                    <a:pt x="3922332" y="3838529"/>
                  </a:cubicBezTo>
                  <a:cubicBezTo>
                    <a:pt x="3861243" y="3840354"/>
                    <a:pt x="3803475" y="3842180"/>
                    <a:pt x="3752179" y="3842180"/>
                  </a:cubicBezTo>
                  <a:cubicBezTo>
                    <a:pt x="3746204" y="3842180"/>
                    <a:pt x="3740228" y="3842512"/>
                    <a:pt x="3734252" y="3843176"/>
                  </a:cubicBezTo>
                  <a:cubicBezTo>
                    <a:pt x="3724624" y="3785587"/>
                    <a:pt x="3715660" y="3727999"/>
                    <a:pt x="3708521" y="3671738"/>
                  </a:cubicBezTo>
                  <a:lnTo>
                    <a:pt x="3705367" y="3647508"/>
                  </a:lnTo>
                  <a:cubicBezTo>
                    <a:pt x="3692419" y="3548927"/>
                    <a:pt x="3684285" y="3480717"/>
                    <a:pt x="3679305" y="3433584"/>
                  </a:cubicBezTo>
                  <a:cubicBezTo>
                    <a:pt x="3726782" y="3422299"/>
                    <a:pt x="3761310" y="3396077"/>
                    <a:pt x="3778907" y="3379979"/>
                  </a:cubicBezTo>
                  <a:cubicBezTo>
                    <a:pt x="3823063" y="3339485"/>
                    <a:pt x="3843314" y="3286045"/>
                    <a:pt x="3852943" y="3235427"/>
                  </a:cubicBezTo>
                  <a:cubicBezTo>
                    <a:pt x="3962006" y="3191613"/>
                    <a:pt x="3989397" y="3105148"/>
                    <a:pt x="3995373" y="3049883"/>
                  </a:cubicBezTo>
                  <a:cubicBezTo>
                    <a:pt x="4005665" y="2952464"/>
                    <a:pt x="3973128" y="2749826"/>
                    <a:pt x="3875685" y="2302064"/>
                  </a:cubicBezTo>
                  <a:lnTo>
                    <a:pt x="3860912" y="2233522"/>
                  </a:lnTo>
                  <a:cubicBezTo>
                    <a:pt x="3807625" y="1985245"/>
                    <a:pt x="3747366" y="1703775"/>
                    <a:pt x="3563269" y="1479396"/>
                  </a:cubicBezTo>
                  <a:cubicBezTo>
                    <a:pt x="3550654" y="1463962"/>
                    <a:pt x="3534054" y="1448196"/>
                    <a:pt x="3502014" y="1419153"/>
                  </a:cubicBezTo>
                  <a:cubicBezTo>
                    <a:pt x="3502513" y="1406706"/>
                    <a:pt x="3503343" y="1392931"/>
                    <a:pt x="3504505" y="1378824"/>
                  </a:cubicBezTo>
                  <a:cubicBezTo>
                    <a:pt x="3554139" y="1370858"/>
                    <a:pt x="3609584" y="1351275"/>
                    <a:pt x="3658720" y="1307129"/>
                  </a:cubicBezTo>
                  <a:cubicBezTo>
                    <a:pt x="3750188" y="1225145"/>
                    <a:pt x="3749524" y="1138015"/>
                    <a:pt x="3748029" y="1097355"/>
                  </a:cubicBezTo>
                  <a:cubicBezTo>
                    <a:pt x="3757824" y="1081091"/>
                    <a:pt x="3780899" y="1052711"/>
                    <a:pt x="3796834" y="1032962"/>
                  </a:cubicBezTo>
                  <a:cubicBezTo>
                    <a:pt x="3865393" y="948156"/>
                    <a:pt x="3968978" y="820200"/>
                    <a:pt x="3949556" y="651584"/>
                  </a:cubicBezTo>
                  <a:cubicBezTo>
                    <a:pt x="3936276" y="536905"/>
                    <a:pt x="3867219" y="474836"/>
                    <a:pt x="3827545" y="442805"/>
                  </a:cubicBezTo>
                  <a:cubicBezTo>
                    <a:pt x="3823561" y="390362"/>
                    <a:pt x="3794511" y="341901"/>
                    <a:pt x="3748196" y="313688"/>
                  </a:cubicBezTo>
                  <a:cubicBezTo>
                    <a:pt x="3723129" y="298420"/>
                    <a:pt x="3696403" y="289126"/>
                    <a:pt x="3669345" y="285475"/>
                  </a:cubicBezTo>
                  <a:cubicBezTo>
                    <a:pt x="3650919" y="267717"/>
                    <a:pt x="3628343" y="254274"/>
                    <a:pt x="3603442" y="246640"/>
                  </a:cubicBezTo>
                  <a:cubicBezTo>
                    <a:pt x="3554305" y="231537"/>
                    <a:pt x="3503841" y="235189"/>
                    <a:pt x="3460846" y="255934"/>
                  </a:cubicBezTo>
                  <a:cubicBezTo>
                    <a:pt x="3455700" y="250955"/>
                    <a:pt x="3450886" y="245810"/>
                    <a:pt x="3446072" y="240167"/>
                  </a:cubicBezTo>
                  <a:cubicBezTo>
                    <a:pt x="3434618" y="215771"/>
                    <a:pt x="3417188" y="191707"/>
                    <a:pt x="3395109" y="161170"/>
                  </a:cubicBezTo>
                  <a:cubicBezTo>
                    <a:pt x="3350289" y="99267"/>
                    <a:pt x="3338669" y="88645"/>
                    <a:pt x="3330203" y="81011"/>
                  </a:cubicBezTo>
                  <a:cubicBezTo>
                    <a:pt x="3245044" y="3341"/>
                    <a:pt x="3140629" y="-19893"/>
                    <a:pt x="3044015" y="17448"/>
                  </a:cubicBezTo>
                  <a:cubicBezTo>
                    <a:pt x="2914700" y="67402"/>
                    <a:pt x="2845477" y="209133"/>
                    <a:pt x="2834355" y="327463"/>
                  </a:cubicBezTo>
                  <a:cubicBezTo>
                    <a:pt x="2831864" y="353685"/>
                    <a:pt x="2833856" y="382562"/>
                    <a:pt x="2837675" y="417413"/>
                  </a:cubicBezTo>
                  <a:cubicBezTo>
                    <a:pt x="2811280" y="444963"/>
                    <a:pt x="2795178" y="461891"/>
                    <a:pt x="2784056" y="476661"/>
                  </a:cubicBezTo>
                  <a:cubicBezTo>
                    <a:pt x="2766128" y="500228"/>
                    <a:pt x="2754009" y="523130"/>
                    <a:pt x="2744216" y="541552"/>
                  </a:cubicBezTo>
                  <a:cubicBezTo>
                    <a:pt x="2740895" y="547693"/>
                    <a:pt x="2736413" y="556157"/>
                    <a:pt x="2734255" y="559642"/>
                  </a:cubicBezTo>
                  <a:cubicBezTo>
                    <a:pt x="2713671" y="584204"/>
                    <a:pt x="2687941" y="609596"/>
                    <a:pt x="2660550" y="636482"/>
                  </a:cubicBezTo>
                  <a:cubicBezTo>
                    <a:pt x="2596640" y="699547"/>
                    <a:pt x="2524263" y="770910"/>
                    <a:pt x="2476454" y="870155"/>
                  </a:cubicBezTo>
                  <a:cubicBezTo>
                    <a:pt x="2440764" y="944339"/>
                    <a:pt x="2465000" y="1033294"/>
                    <a:pt x="2532729" y="1079265"/>
                  </a:cubicBezTo>
                  <a:cubicBezTo>
                    <a:pt x="2482264" y="1199421"/>
                    <a:pt x="2453214" y="1329534"/>
                    <a:pt x="2499860" y="1425127"/>
                  </a:cubicBezTo>
                  <a:cubicBezTo>
                    <a:pt x="2546839" y="1521218"/>
                    <a:pt x="2684953" y="1581960"/>
                    <a:pt x="2792356" y="1615816"/>
                  </a:cubicBezTo>
                  <a:cubicBezTo>
                    <a:pt x="2756500" y="1696805"/>
                    <a:pt x="2738571" y="1781611"/>
                    <a:pt x="2725291" y="1863264"/>
                  </a:cubicBezTo>
                  <a:cubicBezTo>
                    <a:pt x="2717323" y="1912388"/>
                    <a:pt x="2715165" y="1952384"/>
                    <a:pt x="2713505" y="1984581"/>
                  </a:cubicBezTo>
                  <a:cubicBezTo>
                    <a:pt x="2711402" y="2025960"/>
                    <a:pt x="2698399" y="2057714"/>
                    <a:pt x="2674495" y="2079842"/>
                  </a:cubicBezTo>
                  <a:cubicBezTo>
                    <a:pt x="2632828" y="2118511"/>
                    <a:pt x="2558127" y="2164980"/>
                    <a:pt x="2489237" y="2195185"/>
                  </a:cubicBezTo>
                  <a:cubicBezTo>
                    <a:pt x="2481933" y="2198172"/>
                    <a:pt x="2456202" y="2206968"/>
                    <a:pt x="2437278" y="2213441"/>
                  </a:cubicBezTo>
                  <a:cubicBezTo>
                    <a:pt x="2394615" y="2228045"/>
                    <a:pt x="2359091" y="2240160"/>
                    <a:pt x="2329543" y="2252276"/>
                  </a:cubicBezTo>
                  <a:cubicBezTo>
                    <a:pt x="2328381" y="2251944"/>
                    <a:pt x="2327219" y="2251778"/>
                    <a:pt x="2326057" y="2251446"/>
                  </a:cubicBezTo>
                  <a:cubicBezTo>
                    <a:pt x="2285552" y="2241986"/>
                    <a:pt x="2251688" y="2244641"/>
                    <a:pt x="2226622" y="2249952"/>
                  </a:cubicBezTo>
                  <a:cubicBezTo>
                    <a:pt x="2208195" y="2246135"/>
                    <a:pt x="2183793" y="2242982"/>
                    <a:pt x="2154576" y="2244808"/>
                  </a:cubicBezTo>
                  <a:cubicBezTo>
                    <a:pt x="2102950" y="2247961"/>
                    <a:pt x="2058461" y="2266714"/>
                    <a:pt x="2023435" y="2287459"/>
                  </a:cubicBezTo>
                  <a:cubicBezTo>
                    <a:pt x="2021608" y="2286961"/>
                    <a:pt x="2019616" y="2286464"/>
                    <a:pt x="2017624" y="2285966"/>
                  </a:cubicBezTo>
                  <a:cubicBezTo>
                    <a:pt x="1924331" y="2263063"/>
                    <a:pt x="1863077" y="2246633"/>
                    <a:pt x="1822904" y="2234850"/>
                  </a:cubicBezTo>
                  <a:cubicBezTo>
                    <a:pt x="1822240" y="2222569"/>
                    <a:pt x="1821576" y="2209956"/>
                    <a:pt x="1820912" y="2197011"/>
                  </a:cubicBezTo>
                  <a:cubicBezTo>
                    <a:pt x="1810122" y="1990223"/>
                    <a:pt x="1796676" y="1736802"/>
                    <a:pt x="1699233" y="1571173"/>
                  </a:cubicBezTo>
                  <a:cubicBezTo>
                    <a:pt x="1706371" y="1568351"/>
                    <a:pt x="1712679" y="1565862"/>
                    <a:pt x="1718323" y="1563372"/>
                  </a:cubicBezTo>
                  <a:cubicBezTo>
                    <a:pt x="1798834" y="1527027"/>
                    <a:pt x="1903747" y="1467945"/>
                    <a:pt x="1945911" y="1393429"/>
                  </a:cubicBezTo>
                  <a:cubicBezTo>
                    <a:pt x="1991562" y="1312772"/>
                    <a:pt x="1983760" y="1193944"/>
                    <a:pt x="1964172" y="1094533"/>
                  </a:cubicBezTo>
                  <a:cubicBezTo>
                    <a:pt x="1990235" y="1071631"/>
                    <a:pt x="2012811" y="1041426"/>
                    <a:pt x="2025925" y="1001429"/>
                  </a:cubicBezTo>
                  <a:cubicBezTo>
                    <a:pt x="2066263" y="878453"/>
                    <a:pt x="1980274" y="778212"/>
                    <a:pt x="1948070" y="740373"/>
                  </a:cubicBezTo>
                  <a:cubicBezTo>
                    <a:pt x="1916861" y="703862"/>
                    <a:pt x="1878847" y="679134"/>
                    <a:pt x="1849631" y="660712"/>
                  </a:cubicBezTo>
                  <a:cubicBezTo>
                    <a:pt x="1845647" y="650754"/>
                    <a:pt x="1841497" y="639469"/>
                    <a:pt x="1838176" y="630507"/>
                  </a:cubicBezTo>
                  <a:cubicBezTo>
                    <a:pt x="1823402" y="591340"/>
                    <a:pt x="1809458" y="554497"/>
                    <a:pt x="1792858" y="525620"/>
                  </a:cubicBezTo>
                  <a:cubicBezTo>
                    <a:pt x="1788043" y="517156"/>
                    <a:pt x="1782400" y="508692"/>
                    <a:pt x="1775759" y="499896"/>
                  </a:cubicBezTo>
                  <a:cubicBezTo>
                    <a:pt x="1808794" y="423056"/>
                    <a:pt x="1839505" y="301905"/>
                    <a:pt x="1744220" y="200005"/>
                  </a:cubicBezTo>
                  <a:cubicBezTo>
                    <a:pt x="1697738" y="150217"/>
                    <a:pt x="1634824" y="126650"/>
                    <a:pt x="1570084" y="129969"/>
                  </a:cubicBezTo>
                  <a:cubicBezTo>
                    <a:pt x="1556305" y="120676"/>
                    <a:pt x="1541033" y="113207"/>
                    <a:pt x="1524764" y="107897"/>
                  </a:cubicBezTo>
                  <a:cubicBezTo>
                    <a:pt x="1496379" y="98603"/>
                    <a:pt x="1469485" y="97275"/>
                    <a:pt x="1445582" y="99931"/>
                  </a:cubicBezTo>
                  <a:cubicBezTo>
                    <a:pt x="1386153" y="74539"/>
                    <a:pt x="1314606" y="77360"/>
                    <a:pt x="1239407" y="110220"/>
                  </a:cubicBezTo>
                  <a:cubicBezTo>
                    <a:pt x="1164540" y="142914"/>
                    <a:pt x="1124202" y="199009"/>
                    <a:pt x="1100131" y="232533"/>
                  </a:cubicBezTo>
                  <a:cubicBezTo>
                    <a:pt x="1095151" y="239503"/>
                    <a:pt x="1088346" y="248963"/>
                    <a:pt x="1086354" y="251121"/>
                  </a:cubicBezTo>
                  <a:cubicBezTo>
                    <a:pt x="1078220" y="258257"/>
                    <a:pt x="1052157" y="271368"/>
                    <a:pt x="1032900" y="280828"/>
                  </a:cubicBezTo>
                  <a:cubicBezTo>
                    <a:pt x="1003850" y="295266"/>
                    <a:pt x="970816" y="311531"/>
                    <a:pt x="938778" y="334267"/>
                  </a:cubicBezTo>
                  <a:cubicBezTo>
                    <a:pt x="708200" y="497407"/>
                    <a:pt x="633832" y="762612"/>
                    <a:pt x="754017" y="994127"/>
                  </a:cubicBezTo>
                  <a:cubicBezTo>
                    <a:pt x="761321" y="1008068"/>
                    <a:pt x="770285" y="1021676"/>
                    <a:pt x="783566" y="1039766"/>
                  </a:cubicBezTo>
                  <a:cubicBezTo>
                    <a:pt x="777424" y="1085904"/>
                    <a:pt x="781905" y="1149798"/>
                    <a:pt x="831042" y="1217842"/>
                  </a:cubicBezTo>
                  <a:cubicBezTo>
                    <a:pt x="868890" y="1270286"/>
                    <a:pt x="918691" y="1297835"/>
                    <a:pt x="966002" y="1312274"/>
                  </a:cubicBezTo>
                  <a:cubicBezTo>
                    <a:pt x="968160" y="1345300"/>
                    <a:pt x="969820" y="1379820"/>
                    <a:pt x="970318" y="1406042"/>
                  </a:cubicBezTo>
                  <a:cubicBezTo>
                    <a:pt x="952556" y="1425957"/>
                    <a:pt x="936122" y="1445043"/>
                    <a:pt x="923173" y="1466119"/>
                  </a:cubicBezTo>
                  <a:cubicBezTo>
                    <a:pt x="769621" y="1716057"/>
                    <a:pt x="713180" y="2015947"/>
                    <a:pt x="663380" y="2280489"/>
                  </a:cubicBezTo>
                  <a:lnTo>
                    <a:pt x="655246" y="2323971"/>
                  </a:lnTo>
                  <a:cubicBezTo>
                    <a:pt x="652424" y="2338907"/>
                    <a:pt x="648606" y="2358656"/>
                    <a:pt x="643958" y="2381891"/>
                  </a:cubicBezTo>
                  <a:cubicBezTo>
                    <a:pt x="568759" y="2765924"/>
                    <a:pt x="548009" y="2923421"/>
                    <a:pt x="561953" y="3005903"/>
                  </a:cubicBezTo>
                  <a:lnTo>
                    <a:pt x="562451" y="3008559"/>
                  </a:lnTo>
                  <a:cubicBezTo>
                    <a:pt x="573573" y="3079756"/>
                    <a:pt x="611753" y="3130872"/>
                    <a:pt x="675830" y="3160247"/>
                  </a:cubicBezTo>
                  <a:cubicBezTo>
                    <a:pt x="693758" y="3168545"/>
                    <a:pt x="728785" y="3175681"/>
                    <a:pt x="769954" y="3181656"/>
                  </a:cubicBezTo>
                  <a:cubicBezTo>
                    <a:pt x="770120" y="3203231"/>
                    <a:pt x="770784" y="3225801"/>
                    <a:pt x="771281" y="3249368"/>
                  </a:cubicBezTo>
                  <a:cubicBezTo>
                    <a:pt x="771780" y="3266628"/>
                    <a:pt x="772277" y="3290360"/>
                    <a:pt x="772112" y="3296999"/>
                  </a:cubicBezTo>
                  <a:cubicBezTo>
                    <a:pt x="762816" y="3475240"/>
                    <a:pt x="738247" y="3657632"/>
                    <a:pt x="713180" y="3819941"/>
                  </a:cubicBezTo>
                  <a:cubicBezTo>
                    <a:pt x="573407" y="3810315"/>
                    <a:pt x="272611" y="3822430"/>
                    <a:pt x="186955" y="3834213"/>
                  </a:cubicBezTo>
                  <a:cubicBezTo>
                    <a:pt x="103455" y="3845665"/>
                    <a:pt x="46184" y="3883338"/>
                    <a:pt x="16968" y="3946237"/>
                  </a:cubicBezTo>
                  <a:cubicBezTo>
                    <a:pt x="-10422" y="4005153"/>
                    <a:pt x="-4446" y="4073197"/>
                    <a:pt x="33403" y="4132943"/>
                  </a:cubicBezTo>
                  <a:cubicBezTo>
                    <a:pt x="63947" y="4181404"/>
                    <a:pt x="116901" y="4210281"/>
                    <a:pt x="173509" y="4210281"/>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CF0ED846-BB63-8DDA-524E-FCAAA85D409E}"/>
                </a:ext>
              </a:extLst>
            </p:cNvPr>
            <p:cNvGrpSpPr/>
            <p:nvPr/>
          </p:nvGrpSpPr>
          <p:grpSpPr>
            <a:xfrm>
              <a:off x="-37853666" y="-9828310"/>
              <a:ext cx="4196789" cy="4465286"/>
              <a:chOff x="-37853666" y="-9828310"/>
              <a:chExt cx="4196789" cy="4465286"/>
            </a:xfrm>
          </p:grpSpPr>
          <p:sp>
            <p:nvSpPr>
              <p:cNvPr id="6" name="Forme libre 5">
                <a:extLst>
                  <a:ext uri="{FF2B5EF4-FFF2-40B4-BE49-F238E27FC236}">
                    <a16:creationId xmlns:a16="http://schemas.microsoft.com/office/drawing/2014/main" id="{3A652C2A-395C-8A28-ED85-292472C99CC2}"/>
                  </a:ext>
                </a:extLst>
              </p:cNvPr>
              <p:cNvSpPr/>
              <p:nvPr/>
            </p:nvSpPr>
            <p:spPr>
              <a:xfrm>
                <a:off x="-37295696" y="-9828310"/>
                <a:ext cx="3108101" cy="4324850"/>
              </a:xfrm>
              <a:custGeom>
                <a:avLst/>
                <a:gdLst>
                  <a:gd name="csX0" fmla="*/ 254204 w 3108101"/>
                  <a:gd name="csY0" fmla="*/ 2869589 h 4324850"/>
                  <a:gd name="csX1" fmla="*/ 21137 w 3108101"/>
                  <a:gd name="csY1" fmla="*/ 2843035 h 4324850"/>
                  <a:gd name="csX2" fmla="*/ 1880 w 3108101"/>
                  <a:gd name="csY2" fmla="*/ 2812001 h 4324850"/>
                  <a:gd name="csX3" fmla="*/ 94510 w 3108101"/>
                  <a:gd name="csY3" fmla="*/ 2188486 h 4324850"/>
                  <a:gd name="csX4" fmla="*/ 340856 w 3108101"/>
                  <a:gd name="csY4" fmla="*/ 1386730 h 4324850"/>
                  <a:gd name="csX5" fmla="*/ 410246 w 3108101"/>
                  <a:gd name="csY5" fmla="*/ 1299932 h 4324850"/>
                  <a:gd name="csX6" fmla="*/ 389993 w 3108101"/>
                  <a:gd name="csY6" fmla="*/ 995560 h 4324850"/>
                  <a:gd name="csX7" fmla="*/ 241920 w 3108101"/>
                  <a:gd name="csY7" fmla="*/ 954734 h 4324850"/>
                  <a:gd name="csX8" fmla="*/ 237770 w 3108101"/>
                  <a:gd name="csY8" fmla="*/ 837400 h 4324850"/>
                  <a:gd name="csX9" fmla="*/ 177843 w 3108101"/>
                  <a:gd name="csY9" fmla="*/ 751764 h 4324850"/>
                  <a:gd name="csX10" fmla="*/ 311142 w 3108101"/>
                  <a:gd name="csY10" fmla="*/ 303836 h 4324850"/>
                  <a:gd name="csX11" fmla="*/ 473493 w 3108101"/>
                  <a:gd name="csY11" fmla="*/ 209072 h 4324850"/>
                  <a:gd name="csX12" fmla="*/ 582721 w 3108101"/>
                  <a:gd name="csY12" fmla="*/ 96551 h 4324850"/>
                  <a:gd name="csX13" fmla="*/ 690789 w 3108101"/>
                  <a:gd name="csY13" fmla="*/ 118955 h 4324850"/>
                  <a:gd name="csX14" fmla="*/ 760178 w 3108101"/>
                  <a:gd name="csY14" fmla="*/ 109662 h 4324850"/>
                  <a:gd name="csX15" fmla="*/ 758518 w 3108101"/>
                  <a:gd name="csY15" fmla="*/ 141360 h 4324850"/>
                  <a:gd name="csX16" fmla="*/ 679501 w 3108101"/>
                  <a:gd name="csY16" fmla="*/ 187995 h 4324850"/>
                  <a:gd name="csX17" fmla="*/ 598658 w 3108101"/>
                  <a:gd name="csY17" fmla="*/ 142854 h 4324850"/>
                  <a:gd name="csX18" fmla="*/ 487935 w 3108101"/>
                  <a:gd name="csY18" fmla="*/ 264005 h 4324850"/>
                  <a:gd name="csX19" fmla="*/ 188633 w 3108101"/>
                  <a:gd name="csY19" fmla="*/ 594599 h 4324850"/>
                  <a:gd name="csX20" fmla="*/ 271800 w 3108101"/>
                  <a:gd name="csY20" fmla="*/ 794250 h 4324850"/>
                  <a:gd name="csX21" fmla="*/ 432988 w 3108101"/>
                  <a:gd name="csY21" fmla="*/ 838561 h 4324850"/>
                  <a:gd name="csX22" fmla="*/ 274124 w 3108101"/>
                  <a:gd name="csY22" fmla="*/ 896979 h 4324850"/>
                  <a:gd name="csX23" fmla="*/ 466686 w 3108101"/>
                  <a:gd name="csY23" fmla="*/ 927682 h 4324850"/>
                  <a:gd name="csX24" fmla="*/ 440458 w 3108101"/>
                  <a:gd name="csY24" fmla="*/ 987594 h 4324850"/>
                  <a:gd name="csX25" fmla="*/ 466354 w 3108101"/>
                  <a:gd name="csY25" fmla="*/ 1234378 h 4324850"/>
                  <a:gd name="csX26" fmla="*/ 456560 w 3108101"/>
                  <a:gd name="csY26" fmla="*/ 1337107 h 4324850"/>
                  <a:gd name="csX27" fmla="*/ 667714 w 3108101"/>
                  <a:gd name="csY27" fmla="*/ 1458756 h 4324850"/>
                  <a:gd name="csX28" fmla="*/ 673027 w 3108101"/>
                  <a:gd name="csY28" fmla="*/ 1315865 h 4324850"/>
                  <a:gd name="csX29" fmla="*/ 647130 w 3108101"/>
                  <a:gd name="csY29" fmla="*/ 1269395 h 4324850"/>
                  <a:gd name="csX30" fmla="*/ 1039559 w 3108101"/>
                  <a:gd name="csY30" fmla="*/ 1112563 h 4324850"/>
                  <a:gd name="csX31" fmla="*/ 1005363 w 3108101"/>
                  <a:gd name="csY31" fmla="*/ 854162 h 4324850"/>
                  <a:gd name="csX32" fmla="*/ 899121 w 3108101"/>
                  <a:gd name="csY32" fmla="*/ 860800 h 4324850"/>
                  <a:gd name="csX33" fmla="*/ 894474 w 3108101"/>
                  <a:gd name="csY33" fmla="*/ 836736 h 4324850"/>
                  <a:gd name="csX34" fmla="*/ 1096000 w 3108101"/>
                  <a:gd name="csY34" fmla="*/ 765870 h 4324850"/>
                  <a:gd name="csX35" fmla="*/ 949918 w 3108101"/>
                  <a:gd name="csY35" fmla="*/ 638578 h 4324850"/>
                  <a:gd name="csX36" fmla="*/ 875217 w 3108101"/>
                  <a:gd name="csY36" fmla="*/ 457681 h 4324850"/>
                  <a:gd name="csX37" fmla="*/ 809315 w 3108101"/>
                  <a:gd name="csY37" fmla="*/ 377522 h 4324850"/>
                  <a:gd name="csX38" fmla="*/ 864261 w 3108101"/>
                  <a:gd name="csY38" fmla="*/ 178867 h 4324850"/>
                  <a:gd name="csX39" fmla="*/ 899620 w 3108101"/>
                  <a:gd name="csY39" fmla="*/ 147501 h 4324850"/>
                  <a:gd name="csX40" fmla="*/ 859945 w 3108101"/>
                  <a:gd name="csY40" fmla="*/ 361756 h 4324850"/>
                  <a:gd name="csX41" fmla="*/ 925516 w 3108101"/>
                  <a:gd name="csY41" fmla="*/ 442579 h 4324850"/>
                  <a:gd name="csX42" fmla="*/ 995071 w 3108101"/>
                  <a:gd name="csY42" fmla="*/ 604888 h 4324850"/>
                  <a:gd name="csX43" fmla="*/ 1098656 w 3108101"/>
                  <a:gd name="csY43" fmla="*/ 682724 h 4324850"/>
                  <a:gd name="csX44" fmla="*/ 1045701 w 3108101"/>
                  <a:gd name="csY44" fmla="*/ 839059 h 4324850"/>
                  <a:gd name="csX45" fmla="*/ 1078072 w 3108101"/>
                  <a:gd name="csY45" fmla="*/ 1145921 h 4324850"/>
                  <a:gd name="csX46" fmla="*/ 926512 w 3108101"/>
                  <a:gd name="csY46" fmla="*/ 1246327 h 4324850"/>
                  <a:gd name="csX47" fmla="*/ 722993 w 3108101"/>
                  <a:gd name="csY47" fmla="*/ 1320014 h 4324850"/>
                  <a:gd name="csX48" fmla="*/ 815789 w 3108101"/>
                  <a:gd name="csY48" fmla="*/ 1464067 h 4324850"/>
                  <a:gd name="csX49" fmla="*/ 940622 w 3108101"/>
                  <a:gd name="csY49" fmla="*/ 2180852 h 4324850"/>
                  <a:gd name="csX50" fmla="*/ 1289891 w 3108101"/>
                  <a:gd name="csY50" fmla="*/ 2290220 h 4324850"/>
                  <a:gd name="csX51" fmla="*/ 1321430 w 3108101"/>
                  <a:gd name="csY51" fmla="*/ 2309637 h 4324850"/>
                  <a:gd name="csX52" fmla="*/ 1441118 w 3108101"/>
                  <a:gd name="csY52" fmla="*/ 2244581 h 4324850"/>
                  <a:gd name="csX53" fmla="*/ 1506191 w 3108101"/>
                  <a:gd name="csY53" fmla="*/ 2254704 h 4324850"/>
                  <a:gd name="csX54" fmla="*/ 1564956 w 3108101"/>
                  <a:gd name="csY54" fmla="*/ 2247236 h 4324850"/>
                  <a:gd name="csX55" fmla="*/ 1607286 w 3108101"/>
                  <a:gd name="csY55" fmla="*/ 2298684 h 4324850"/>
                  <a:gd name="csX56" fmla="*/ 1632518 w 3108101"/>
                  <a:gd name="csY56" fmla="*/ 2259517 h 4324850"/>
                  <a:gd name="csX57" fmla="*/ 1831720 w 3108101"/>
                  <a:gd name="csY57" fmla="*/ 2181516 h 4324850"/>
                  <a:gd name="csX58" fmla="*/ 2063792 w 3108101"/>
                  <a:gd name="csY58" fmla="*/ 2035636 h 4324850"/>
                  <a:gd name="csX59" fmla="*/ 2165551 w 3108101"/>
                  <a:gd name="csY59" fmla="*/ 1724128 h 4324850"/>
                  <a:gd name="csX60" fmla="*/ 2264322 w 3108101"/>
                  <a:gd name="csY60" fmla="*/ 1440003 h 4324850"/>
                  <a:gd name="csX61" fmla="*/ 2335703 w 3108101"/>
                  <a:gd name="csY61" fmla="*/ 1327980 h 4324850"/>
                  <a:gd name="csX62" fmla="*/ 2234110 w 3108101"/>
                  <a:gd name="csY62" fmla="*/ 1321175 h 4324850"/>
                  <a:gd name="csX63" fmla="*/ 1925512 w 3108101"/>
                  <a:gd name="csY63" fmla="*/ 1186249 h 4324850"/>
                  <a:gd name="csX64" fmla="*/ 2023619 w 3108101"/>
                  <a:gd name="csY64" fmla="*/ 853996 h 4324850"/>
                  <a:gd name="csX65" fmla="*/ 1902604 w 3108101"/>
                  <a:gd name="csY65" fmla="*/ 775994 h 4324850"/>
                  <a:gd name="csX66" fmla="*/ 2139323 w 3108101"/>
                  <a:gd name="csY66" fmla="*/ 498508 h 4324850"/>
                  <a:gd name="csX67" fmla="*/ 2192941 w 3108101"/>
                  <a:gd name="csY67" fmla="*/ 410880 h 4324850"/>
                  <a:gd name="csX68" fmla="*/ 2287065 w 3108101"/>
                  <a:gd name="csY68" fmla="*/ 308317 h 4324850"/>
                  <a:gd name="csX69" fmla="*/ 2276274 w 3108101"/>
                  <a:gd name="csY69" fmla="*/ 176876 h 4324850"/>
                  <a:gd name="csX70" fmla="*/ 2495065 w 3108101"/>
                  <a:gd name="csY70" fmla="*/ 37469 h 4324850"/>
                  <a:gd name="csX71" fmla="*/ 2572920 w 3108101"/>
                  <a:gd name="csY71" fmla="*/ 146007 h 4324850"/>
                  <a:gd name="csX72" fmla="*/ 2545364 w 3108101"/>
                  <a:gd name="csY72" fmla="*/ 198783 h 4324850"/>
                  <a:gd name="csX73" fmla="*/ 2920694 w 3108101"/>
                  <a:gd name="csY73" fmla="*/ 415527 h 4324850"/>
                  <a:gd name="csX74" fmla="*/ 2578066 w 3108101"/>
                  <a:gd name="csY74" fmla="*/ 158620 h 4324850"/>
                  <a:gd name="csX75" fmla="*/ 2797355 w 3108101"/>
                  <a:gd name="csY75" fmla="*/ 304665 h 4324850"/>
                  <a:gd name="csX76" fmla="*/ 2831219 w 3108101"/>
                  <a:gd name="csY76" fmla="*/ 239111 h 4324850"/>
                  <a:gd name="csX77" fmla="*/ 2900608 w 3108101"/>
                  <a:gd name="csY77" fmla="*/ 340015 h 4324850"/>
                  <a:gd name="csX78" fmla="*/ 2938788 w 3108101"/>
                  <a:gd name="csY78" fmla="*/ 289397 h 4324850"/>
                  <a:gd name="csX79" fmla="*/ 3061298 w 3108101"/>
                  <a:gd name="csY79" fmla="*/ 504482 h 4324850"/>
                  <a:gd name="csX80" fmla="*/ 2861432 w 3108101"/>
                  <a:gd name="csY80" fmla="*/ 893328 h 4324850"/>
                  <a:gd name="csX81" fmla="*/ 2824745 w 3108101"/>
                  <a:gd name="csY81" fmla="*/ 1017467 h 4324850"/>
                  <a:gd name="csX82" fmla="*/ 2643471 w 3108101"/>
                  <a:gd name="csY82" fmla="*/ 1047672 h 4324850"/>
                  <a:gd name="csX83" fmla="*/ 2615915 w 3108101"/>
                  <a:gd name="csY83" fmla="*/ 1327813 h 4324850"/>
                  <a:gd name="csX84" fmla="*/ 2711697 w 3108101"/>
                  <a:gd name="csY84" fmla="*/ 1418428 h 4324850"/>
                  <a:gd name="csX85" fmla="*/ 2979791 w 3108101"/>
                  <a:gd name="csY85" fmla="*/ 2122932 h 4324850"/>
                  <a:gd name="csX86" fmla="*/ 3107114 w 3108101"/>
                  <a:gd name="csY86" fmla="*/ 2866602 h 4324850"/>
                  <a:gd name="csX87" fmla="*/ 2976305 w 3108101"/>
                  <a:gd name="csY87" fmla="*/ 2935309 h 4324850"/>
                  <a:gd name="csX88" fmla="*/ 2943769 w 3108101"/>
                  <a:gd name="csY88" fmla="*/ 3091810 h 4324850"/>
                  <a:gd name="csX89" fmla="*/ 2872886 w 3108101"/>
                  <a:gd name="csY89" fmla="*/ 3097453 h 4324850"/>
                  <a:gd name="csX90" fmla="*/ 2828729 w 3108101"/>
                  <a:gd name="csY90" fmla="*/ 3143093 h 4324850"/>
                  <a:gd name="csX91" fmla="*/ 2784739 w 3108101"/>
                  <a:gd name="csY91" fmla="*/ 3147075 h 4324850"/>
                  <a:gd name="csX92" fmla="*/ 2820761 w 3108101"/>
                  <a:gd name="csY92" fmla="*/ 3526794 h 4324850"/>
                  <a:gd name="csX93" fmla="*/ 2935966 w 3108101"/>
                  <a:gd name="csY93" fmla="*/ 4200262 h 4324850"/>
                  <a:gd name="csX94" fmla="*/ 2944930 w 3108101"/>
                  <a:gd name="csY94" fmla="*/ 4247063 h 4324850"/>
                  <a:gd name="csX95" fmla="*/ 2787893 w 3108101"/>
                  <a:gd name="csY95" fmla="*/ 4281251 h 4324850"/>
                  <a:gd name="csX96" fmla="*/ 2505191 w 3108101"/>
                  <a:gd name="csY96" fmla="*/ 4311124 h 4324850"/>
                  <a:gd name="csX97" fmla="*/ 2458877 w 3108101"/>
                  <a:gd name="csY97" fmla="*/ 4276936 h 4324850"/>
                  <a:gd name="csX98" fmla="*/ 2383346 w 3108101"/>
                  <a:gd name="csY98" fmla="*/ 4309630 h 4324850"/>
                  <a:gd name="csX99" fmla="*/ 2333545 w 3108101"/>
                  <a:gd name="csY99" fmla="*/ 4291541 h 4324850"/>
                  <a:gd name="csX100" fmla="*/ 2253200 w 3108101"/>
                  <a:gd name="csY100" fmla="*/ 4306643 h 4324850"/>
                  <a:gd name="csX101" fmla="*/ 2028766 w 3108101"/>
                  <a:gd name="csY101" fmla="*/ 4251046 h 4324850"/>
                  <a:gd name="csX102" fmla="*/ 2371559 w 3108101"/>
                  <a:gd name="csY102" fmla="*/ 4155287 h 4324850"/>
                  <a:gd name="csX103" fmla="*/ 2311301 w 3108101"/>
                  <a:gd name="csY103" fmla="*/ 2944438 h 4324850"/>
                  <a:gd name="csX104" fmla="*/ 2201574 w 3108101"/>
                  <a:gd name="csY104" fmla="*/ 2886849 h 4324850"/>
                  <a:gd name="csX105" fmla="*/ 2164887 w 3108101"/>
                  <a:gd name="csY105" fmla="*/ 2265824 h 4324850"/>
                  <a:gd name="csX106" fmla="*/ 1917212 w 3108101"/>
                  <a:gd name="csY106" fmla="*/ 2428797 h 4324850"/>
                  <a:gd name="csX107" fmla="*/ 1711369 w 3108101"/>
                  <a:gd name="csY107" fmla="*/ 2515761 h 4324850"/>
                  <a:gd name="csX108" fmla="*/ 1665553 w 3108101"/>
                  <a:gd name="csY108" fmla="*/ 2509786 h 4324850"/>
                  <a:gd name="csX109" fmla="*/ 1658580 w 3108101"/>
                  <a:gd name="csY109" fmla="*/ 2553268 h 4324850"/>
                  <a:gd name="csX110" fmla="*/ 1595334 w 3108101"/>
                  <a:gd name="csY110" fmla="*/ 2595920 h 4324850"/>
                  <a:gd name="csX111" fmla="*/ 1581888 w 3108101"/>
                  <a:gd name="csY111" fmla="*/ 2618988 h 4324850"/>
                  <a:gd name="csX112" fmla="*/ 1551178 w 3108101"/>
                  <a:gd name="csY112" fmla="*/ 2624797 h 4324850"/>
                  <a:gd name="csX113" fmla="*/ 1511669 w 3108101"/>
                  <a:gd name="csY113" fmla="*/ 2663632 h 4324850"/>
                  <a:gd name="csX114" fmla="*/ 1461536 w 3108101"/>
                  <a:gd name="csY114" fmla="*/ 2654172 h 4324850"/>
                  <a:gd name="csX115" fmla="*/ 1374219 w 3108101"/>
                  <a:gd name="csY115" fmla="*/ 2670602 h 4324850"/>
                  <a:gd name="csX116" fmla="*/ 1337367 w 3108101"/>
                  <a:gd name="csY116" fmla="*/ 2624299 h 4324850"/>
                  <a:gd name="csX117" fmla="*/ 1280595 w 3108101"/>
                  <a:gd name="csY117" fmla="*/ 2602890 h 4324850"/>
                  <a:gd name="csX118" fmla="*/ 1254034 w 3108101"/>
                  <a:gd name="csY118" fmla="*/ 2538663 h 4324850"/>
                  <a:gd name="csX119" fmla="*/ 950084 w 3108101"/>
                  <a:gd name="csY119" fmla="*/ 2477258 h 4324850"/>
                  <a:gd name="csX120" fmla="*/ 955562 w 3108101"/>
                  <a:gd name="csY120" fmla="*/ 2762046 h 4324850"/>
                  <a:gd name="csX121" fmla="*/ 931326 w 3108101"/>
                  <a:gd name="csY121" fmla="*/ 2939791 h 4324850"/>
                  <a:gd name="csX122" fmla="*/ 773624 w 3108101"/>
                  <a:gd name="csY122" fmla="*/ 3059282 h 4324850"/>
                  <a:gd name="csX123" fmla="*/ 703073 w 3108101"/>
                  <a:gd name="csY123" fmla="*/ 4069651 h 4324850"/>
                  <a:gd name="csX124" fmla="*/ 933318 w 3108101"/>
                  <a:gd name="csY124" fmla="*/ 4124252 h 4324850"/>
                  <a:gd name="csX125" fmla="*/ 1030761 w 3108101"/>
                  <a:gd name="csY125" fmla="*/ 4210718 h 4324850"/>
                  <a:gd name="csX126" fmla="*/ 700417 w 3108101"/>
                  <a:gd name="csY126" fmla="*/ 4225821 h 4324850"/>
                  <a:gd name="csX127" fmla="*/ 592184 w 3108101"/>
                  <a:gd name="csY127" fmla="*/ 4246068 h 4324850"/>
                  <a:gd name="csX128" fmla="*/ 587536 w 3108101"/>
                  <a:gd name="csY128" fmla="*/ 4284239 h 4324850"/>
                  <a:gd name="csX129" fmla="*/ 276447 w 3108101"/>
                  <a:gd name="csY129" fmla="*/ 4251710 h 4324850"/>
                  <a:gd name="csX130" fmla="*/ 62638 w 3108101"/>
                  <a:gd name="csY130" fmla="*/ 4237437 h 4324850"/>
                  <a:gd name="csX131" fmla="*/ 62803 w 3108101"/>
                  <a:gd name="csY131" fmla="*/ 4205739 h 4324850"/>
                  <a:gd name="csX132" fmla="*/ 83222 w 3108101"/>
                  <a:gd name="csY132" fmla="*/ 4112303 h 4324850"/>
                  <a:gd name="csX133" fmla="*/ 70273 w 3108101"/>
                  <a:gd name="csY133" fmla="*/ 4079111 h 4324850"/>
                  <a:gd name="csX134" fmla="*/ 141986 w 3108101"/>
                  <a:gd name="csY134" fmla="*/ 3753164 h 4324850"/>
                  <a:gd name="csX135" fmla="*/ 214197 w 3108101"/>
                  <a:gd name="csY135" fmla="*/ 3140105 h 4324850"/>
                  <a:gd name="csX136" fmla="*/ 229303 w 3108101"/>
                  <a:gd name="csY136" fmla="*/ 2877721 h 4324850"/>
                  <a:gd name="csX137" fmla="*/ 254370 w 3108101"/>
                  <a:gd name="csY137" fmla="*/ 2880376 h 4324850"/>
                  <a:gd name="csX138" fmla="*/ 264662 w 3108101"/>
                  <a:gd name="csY138" fmla="*/ 3140105 h 4324850"/>
                  <a:gd name="csX139" fmla="*/ 123394 w 3108101"/>
                  <a:gd name="csY139" fmla="*/ 4089567 h 4324850"/>
                  <a:gd name="csX140" fmla="*/ 259682 w 3108101"/>
                  <a:gd name="csY140" fmla="*/ 4076290 h 4324850"/>
                  <a:gd name="csX141" fmla="*/ 359283 w 3108101"/>
                  <a:gd name="csY141" fmla="*/ 3526959 h 4324850"/>
                  <a:gd name="csX142" fmla="*/ 408088 w 3108101"/>
                  <a:gd name="csY142" fmla="*/ 3026422 h 4324850"/>
                  <a:gd name="csX143" fmla="*/ 517981 w 3108101"/>
                  <a:gd name="csY143" fmla="*/ 2965017 h 4324850"/>
                  <a:gd name="csX144" fmla="*/ 605132 w 3108101"/>
                  <a:gd name="csY144" fmla="*/ 2915062 h 4324850"/>
                  <a:gd name="csX145" fmla="*/ 581725 w 3108101"/>
                  <a:gd name="csY145" fmla="*/ 2988417 h 4324850"/>
                  <a:gd name="csX146" fmla="*/ 536573 w 3108101"/>
                  <a:gd name="csY146" fmla="*/ 4079609 h 4324850"/>
                  <a:gd name="csX147" fmla="*/ 639163 w 3108101"/>
                  <a:gd name="csY147" fmla="*/ 4073966 h 4324850"/>
                  <a:gd name="csX148" fmla="*/ 723326 w 3108101"/>
                  <a:gd name="csY148" fmla="*/ 3155374 h 4324850"/>
                  <a:gd name="csX149" fmla="*/ 712701 w 3108101"/>
                  <a:gd name="csY149" fmla="*/ 2862951 h 4324850"/>
                  <a:gd name="csX150" fmla="*/ 783584 w 3108101"/>
                  <a:gd name="csY150" fmla="*/ 2714250 h 4324850"/>
                  <a:gd name="csX151" fmla="*/ 786074 w 3108101"/>
                  <a:gd name="csY151" fmla="*/ 2704126 h 4324850"/>
                  <a:gd name="csX152" fmla="*/ 587038 w 3108101"/>
                  <a:gd name="csY152" fmla="*/ 2709271 h 4324850"/>
                  <a:gd name="csX153" fmla="*/ 548857 w 3108101"/>
                  <a:gd name="csY153" fmla="*/ 2870087 h 4324850"/>
                  <a:gd name="csX154" fmla="*/ 254536 w 3108101"/>
                  <a:gd name="csY154" fmla="*/ 2870585 h 4324850"/>
                  <a:gd name="csX155" fmla="*/ 2435802 w 3108101"/>
                  <a:gd name="csY155" fmla="*/ 273797 h 4324850"/>
                  <a:gd name="csX156" fmla="*/ 2449414 w 3108101"/>
                  <a:gd name="csY156" fmla="*/ 72818 h 4324850"/>
                  <a:gd name="csX157" fmla="*/ 2418871 w 3108101"/>
                  <a:gd name="csY157" fmla="*/ 73150 h 4324850"/>
                  <a:gd name="csX158" fmla="*/ 2395796 w 3108101"/>
                  <a:gd name="csY158" fmla="*/ 257035 h 4324850"/>
                  <a:gd name="csX159" fmla="*/ 2435802 w 3108101"/>
                  <a:gd name="csY159" fmla="*/ 273797 h 4324850"/>
                  <a:gd name="csX160" fmla="*/ 2633013 w 3108101"/>
                  <a:gd name="csY160" fmla="*/ 420672 h 4324850"/>
                  <a:gd name="csX161" fmla="*/ 2325743 w 3108101"/>
                  <a:gd name="csY161" fmla="*/ 330057 h 4324850"/>
                  <a:gd name="csX162" fmla="*/ 1962862 w 3108101"/>
                  <a:gd name="csY162" fmla="*/ 760892 h 4324850"/>
                  <a:gd name="csX163" fmla="*/ 2083380 w 3108101"/>
                  <a:gd name="csY163" fmla="*/ 851506 h 4324850"/>
                  <a:gd name="csX164" fmla="*/ 1970499 w 3108101"/>
                  <a:gd name="csY164" fmla="*/ 1161189 h 4324850"/>
                  <a:gd name="csX165" fmla="*/ 2372722 w 3108101"/>
                  <a:gd name="csY165" fmla="*/ 1281843 h 4324850"/>
                  <a:gd name="csX166" fmla="*/ 2406420 w 3108101"/>
                  <a:gd name="csY166" fmla="*/ 1448633 h 4324850"/>
                  <a:gd name="csX167" fmla="*/ 2561466 w 3108101"/>
                  <a:gd name="csY167" fmla="*/ 1329141 h 4324850"/>
                  <a:gd name="csX168" fmla="*/ 2568438 w 3108101"/>
                  <a:gd name="csY168" fmla="*/ 1154717 h 4324850"/>
                  <a:gd name="csX169" fmla="*/ 2607615 w 3108101"/>
                  <a:gd name="csY169" fmla="*/ 997386 h 4324850"/>
                  <a:gd name="csX170" fmla="*/ 2812295 w 3108101"/>
                  <a:gd name="csY170" fmla="*/ 949921 h 4324850"/>
                  <a:gd name="csX171" fmla="*/ 2645463 w 3108101"/>
                  <a:gd name="csY171" fmla="*/ 839391 h 4324850"/>
                  <a:gd name="csX172" fmla="*/ 2753863 w 3108101"/>
                  <a:gd name="csY172" fmla="*/ 575679 h 4324850"/>
                  <a:gd name="csX173" fmla="*/ 2993735 w 3108101"/>
                  <a:gd name="csY173" fmla="*/ 570203 h 4324850"/>
                  <a:gd name="csX174" fmla="*/ 2993403 w 3108101"/>
                  <a:gd name="csY174" fmla="*/ 531700 h 4324850"/>
                  <a:gd name="csX175" fmla="*/ 2633013 w 3108101"/>
                  <a:gd name="csY175" fmla="*/ 420838 h 4324850"/>
                  <a:gd name="csX176" fmla="*/ 516487 w 3108101"/>
                  <a:gd name="csY176" fmla="*/ 1619904 h 4324850"/>
                  <a:gd name="csX177" fmla="*/ 616918 w 3108101"/>
                  <a:gd name="csY177" fmla="*/ 1492115 h 4324850"/>
                  <a:gd name="csX178" fmla="*/ 430830 w 3108101"/>
                  <a:gd name="csY178" fmla="*/ 1378100 h 4324850"/>
                  <a:gd name="csX179" fmla="*/ 471169 w 3108101"/>
                  <a:gd name="csY179" fmla="*/ 1604802 h 4324850"/>
                  <a:gd name="csX180" fmla="*/ 501547 w 3108101"/>
                  <a:gd name="csY180" fmla="*/ 1601649 h 4324850"/>
                  <a:gd name="csX181" fmla="*/ 516653 w 3108101"/>
                  <a:gd name="csY181" fmla="*/ 1619904 h 4324850"/>
                  <a:gd name="csX182" fmla="*/ 2462363 w 3108101"/>
                  <a:gd name="csY182" fmla="*/ 1483319 h 4324850"/>
                  <a:gd name="csX183" fmla="*/ 2522290 w 3108101"/>
                  <a:gd name="csY183" fmla="*/ 1512030 h 4324850"/>
                  <a:gd name="csX184" fmla="*/ 2552336 w 3108101"/>
                  <a:gd name="csY184" fmla="*/ 1408305 h 4324850"/>
                  <a:gd name="csX185" fmla="*/ 2462363 w 3108101"/>
                  <a:gd name="csY185" fmla="*/ 1483319 h 4324850"/>
                  <a:gd name="csX186" fmla="*/ 2355955 w 3108101"/>
                  <a:gd name="csY186" fmla="*/ 1418428 h 4324850"/>
                  <a:gd name="csX187" fmla="*/ 2290550 w 3108101"/>
                  <a:gd name="csY187" fmla="*/ 1498919 h 4324850"/>
                  <a:gd name="csX188" fmla="*/ 2355955 w 3108101"/>
                  <a:gd name="csY188" fmla="*/ 1418428 h 4324850"/>
                  <a:gd name="csX189" fmla="*/ 465856 w 3108101"/>
                  <a:gd name="csY189" fmla="*/ 1829181 h 4324850"/>
                  <a:gd name="csX190" fmla="*/ 465856 w 3108101"/>
                  <a:gd name="csY190" fmla="*/ 1685625 h 4324850"/>
                  <a:gd name="csX191" fmla="*/ 442782 w 3108101"/>
                  <a:gd name="csY191" fmla="*/ 1680978 h 4324850"/>
                  <a:gd name="csX192" fmla="*/ 384681 w 3108101"/>
                  <a:gd name="csY192" fmla="*/ 1434029 h 4324850"/>
                  <a:gd name="csX193" fmla="*/ 370571 w 3108101"/>
                  <a:gd name="csY193" fmla="*/ 1434360 h 4324850"/>
                  <a:gd name="csX194" fmla="*/ 150619 w 3108101"/>
                  <a:gd name="csY194" fmla="*/ 2169235 h 4324850"/>
                  <a:gd name="csX195" fmla="*/ 57492 w 3108101"/>
                  <a:gd name="csY195" fmla="*/ 2799222 h 4324850"/>
                  <a:gd name="csX196" fmla="*/ 526281 w 3108101"/>
                  <a:gd name="csY196" fmla="*/ 2819303 h 4324850"/>
                  <a:gd name="csX197" fmla="*/ 541387 w 3108101"/>
                  <a:gd name="csY197" fmla="*/ 2258688 h 4324850"/>
                  <a:gd name="csX198" fmla="*/ 270305 w 3108101"/>
                  <a:gd name="csY198" fmla="*/ 1989333 h 4324850"/>
                  <a:gd name="csX199" fmla="*/ 306992 w 3108101"/>
                  <a:gd name="csY199" fmla="*/ 1962779 h 4324850"/>
                  <a:gd name="csX200" fmla="*/ 465690 w 3108101"/>
                  <a:gd name="csY200" fmla="*/ 2126583 h 4324850"/>
                  <a:gd name="csX201" fmla="*/ 904102 w 3108101"/>
                  <a:gd name="csY201" fmla="*/ 2403903 h 4324850"/>
                  <a:gd name="csX202" fmla="*/ 924354 w 3108101"/>
                  <a:gd name="csY202" fmla="*/ 2396103 h 4324850"/>
                  <a:gd name="csX203" fmla="*/ 927508 w 3108101"/>
                  <a:gd name="csY203" fmla="*/ 2411703 h 4324850"/>
                  <a:gd name="csX204" fmla="*/ 1123058 w 3108101"/>
                  <a:gd name="csY204" fmla="*/ 2465806 h 4324850"/>
                  <a:gd name="csX205" fmla="*/ 1156424 w 3108101"/>
                  <a:gd name="csY205" fmla="*/ 2313289 h 4324850"/>
                  <a:gd name="csX206" fmla="*/ 396135 w 3108101"/>
                  <a:gd name="csY206" fmla="*/ 1838309 h 4324850"/>
                  <a:gd name="csX207" fmla="*/ 364596 w 3108101"/>
                  <a:gd name="csY207" fmla="*/ 1753337 h 4324850"/>
                  <a:gd name="csX208" fmla="*/ 463366 w 3108101"/>
                  <a:gd name="csY208" fmla="*/ 1836815 h 4324850"/>
                  <a:gd name="csX209" fmla="*/ 465856 w 3108101"/>
                  <a:gd name="csY209" fmla="*/ 1829347 h 4324850"/>
                  <a:gd name="csX210" fmla="*/ 768312 w 3108101"/>
                  <a:gd name="csY210" fmla="*/ 1529290 h 4324850"/>
                  <a:gd name="csX211" fmla="*/ 722993 w 3108101"/>
                  <a:gd name="csY211" fmla="*/ 1443654 h 4324850"/>
                  <a:gd name="csX212" fmla="*/ 768312 w 3108101"/>
                  <a:gd name="csY212" fmla="*/ 1529290 h 4324850"/>
                  <a:gd name="csX213" fmla="*/ 2681983 w 3108101"/>
                  <a:gd name="csY213" fmla="*/ 1479502 h 4324850"/>
                  <a:gd name="csX214" fmla="*/ 2662229 w 3108101"/>
                  <a:gd name="csY214" fmla="*/ 1616253 h 4324850"/>
                  <a:gd name="csX215" fmla="*/ 2533245 w 3108101"/>
                  <a:gd name="csY215" fmla="*/ 1759810 h 4324850"/>
                  <a:gd name="csX216" fmla="*/ 2572920 w 3108101"/>
                  <a:gd name="csY216" fmla="*/ 1894570 h 4324850"/>
                  <a:gd name="csX217" fmla="*/ 2477635 w 3108101"/>
                  <a:gd name="csY217" fmla="*/ 2135379 h 4324850"/>
                  <a:gd name="csX218" fmla="*/ 2515981 w 3108101"/>
                  <a:gd name="csY218" fmla="*/ 2130068 h 4324850"/>
                  <a:gd name="csX219" fmla="*/ 2608278 w 3108101"/>
                  <a:gd name="csY219" fmla="*/ 1904527 h 4324850"/>
                  <a:gd name="csX220" fmla="*/ 2573418 w 3108101"/>
                  <a:gd name="csY220" fmla="*/ 1769103 h 4324850"/>
                  <a:gd name="csX221" fmla="*/ 2696425 w 3108101"/>
                  <a:gd name="csY221" fmla="*/ 1635173 h 4324850"/>
                  <a:gd name="csX222" fmla="*/ 2681983 w 3108101"/>
                  <a:gd name="csY222" fmla="*/ 1479170 h 4324850"/>
                  <a:gd name="csX223" fmla="*/ 2425344 w 3108101"/>
                  <a:gd name="csY223" fmla="*/ 1500081 h 4324850"/>
                  <a:gd name="csX224" fmla="*/ 2326739 w 3108101"/>
                  <a:gd name="csY224" fmla="*/ 1545388 h 4324850"/>
                  <a:gd name="csX225" fmla="*/ 2332881 w 3108101"/>
                  <a:gd name="csY225" fmla="*/ 1620568 h 4324850"/>
                  <a:gd name="csX226" fmla="*/ 2395796 w 3108101"/>
                  <a:gd name="csY226" fmla="*/ 1624386 h 4324850"/>
                  <a:gd name="csX227" fmla="*/ 2425510 w 3108101"/>
                  <a:gd name="csY227" fmla="*/ 1500081 h 4324850"/>
                  <a:gd name="csX228" fmla="*/ 686971 w 3108101"/>
                  <a:gd name="csY228" fmla="*/ 1694753 h 4324850"/>
                  <a:gd name="csX229" fmla="*/ 664893 w 3108101"/>
                  <a:gd name="csY229" fmla="*/ 1523979 h 4324850"/>
                  <a:gd name="csX230" fmla="*/ 597828 w 3108101"/>
                  <a:gd name="csY230" fmla="*/ 1611606 h 4324850"/>
                  <a:gd name="csX231" fmla="*/ 644475 w 3108101"/>
                  <a:gd name="csY231" fmla="*/ 1701225 h 4324850"/>
                  <a:gd name="csX232" fmla="*/ 686805 w 3108101"/>
                  <a:gd name="csY232" fmla="*/ 1694753 h 4324850"/>
                  <a:gd name="csX233" fmla="*/ 2421028 w 3108101"/>
                  <a:gd name="csY233" fmla="*/ 2718896 h 4324850"/>
                  <a:gd name="csX234" fmla="*/ 2546194 w 3108101"/>
                  <a:gd name="csY234" fmla="*/ 2949084 h 4324850"/>
                  <a:gd name="csX235" fmla="*/ 2604626 w 3108101"/>
                  <a:gd name="csY235" fmla="*/ 2920705 h 4324850"/>
                  <a:gd name="csX236" fmla="*/ 2441944 w 3108101"/>
                  <a:gd name="csY236" fmla="*/ 2625129 h 4324850"/>
                  <a:gd name="csX237" fmla="*/ 2473485 w 3108101"/>
                  <a:gd name="csY237" fmla="*/ 1780223 h 4324850"/>
                  <a:gd name="csX238" fmla="*/ 2505191 w 3108101"/>
                  <a:gd name="csY238" fmla="*/ 1574265 h 4324850"/>
                  <a:gd name="csX239" fmla="*/ 2474647 w 3108101"/>
                  <a:gd name="csY239" fmla="*/ 1554350 h 4324850"/>
                  <a:gd name="csX240" fmla="*/ 2406420 w 3108101"/>
                  <a:gd name="csY240" fmla="*/ 1718153 h 4324850"/>
                  <a:gd name="csX241" fmla="*/ 2401273 w 3108101"/>
                  <a:gd name="csY241" fmla="*/ 2227487 h 4324850"/>
                  <a:gd name="csX242" fmla="*/ 2366247 w 3108101"/>
                  <a:gd name="csY242" fmla="*/ 2549783 h 4324850"/>
                  <a:gd name="csX243" fmla="*/ 2230125 w 3108101"/>
                  <a:gd name="csY243" fmla="*/ 2486718 h 4324850"/>
                  <a:gd name="csX244" fmla="*/ 2245564 w 3108101"/>
                  <a:gd name="csY244" fmla="*/ 2718067 h 4324850"/>
                  <a:gd name="csX245" fmla="*/ 2421028 w 3108101"/>
                  <a:gd name="csY245" fmla="*/ 2718896 h 4324850"/>
                  <a:gd name="csX246" fmla="*/ 798524 w 3108101"/>
                  <a:gd name="csY246" fmla="*/ 2118783 h 4324850"/>
                  <a:gd name="csX247" fmla="*/ 778272 w 3108101"/>
                  <a:gd name="csY247" fmla="*/ 1632684 h 4324850"/>
                  <a:gd name="csX248" fmla="*/ 733119 w 3108101"/>
                  <a:gd name="csY248" fmla="*/ 1569618 h 4324850"/>
                  <a:gd name="csX249" fmla="*/ 727642 w 3108101"/>
                  <a:gd name="csY249" fmla="*/ 1753503 h 4324850"/>
                  <a:gd name="csX250" fmla="*/ 743411 w 3108101"/>
                  <a:gd name="csY250" fmla="*/ 1919630 h 4324850"/>
                  <a:gd name="csX251" fmla="*/ 798690 w 3108101"/>
                  <a:gd name="csY251" fmla="*/ 2118783 h 4324850"/>
                  <a:gd name="csX252" fmla="*/ 2255026 w 3108101"/>
                  <a:gd name="csY252" fmla="*/ 1932409 h 4324850"/>
                  <a:gd name="csX253" fmla="*/ 2300179 w 3108101"/>
                  <a:gd name="csY253" fmla="*/ 1667037 h 4324850"/>
                  <a:gd name="csX254" fmla="*/ 2280258 w 3108101"/>
                  <a:gd name="csY254" fmla="*/ 1574763 h 4324850"/>
                  <a:gd name="csX255" fmla="*/ 2264986 w 3108101"/>
                  <a:gd name="csY255" fmla="*/ 1583393 h 4324850"/>
                  <a:gd name="csX256" fmla="*/ 2250212 w 3108101"/>
                  <a:gd name="csY256" fmla="*/ 1773916 h 4324850"/>
                  <a:gd name="csX257" fmla="*/ 2255026 w 3108101"/>
                  <a:gd name="csY257" fmla="*/ 1932409 h 4324850"/>
                  <a:gd name="csX258" fmla="*/ 889162 w 3108101"/>
                  <a:gd name="csY258" fmla="*/ 2164256 h 4324850"/>
                  <a:gd name="csX259" fmla="*/ 823757 w 3108101"/>
                  <a:gd name="csY259" fmla="*/ 1625049 h 4324850"/>
                  <a:gd name="csX260" fmla="*/ 843843 w 3108101"/>
                  <a:gd name="csY260" fmla="*/ 2136540 h 4324850"/>
                  <a:gd name="csX261" fmla="*/ 889162 w 3108101"/>
                  <a:gd name="csY261" fmla="*/ 2164256 h 4324850"/>
                  <a:gd name="csX262" fmla="*/ 591851 w 3108101"/>
                  <a:gd name="csY262" fmla="*/ 1967592 h 4324850"/>
                  <a:gd name="csX263" fmla="*/ 556825 w 3108101"/>
                  <a:gd name="csY263" fmla="*/ 1650275 h 4324850"/>
                  <a:gd name="csX264" fmla="*/ 516154 w 3108101"/>
                  <a:gd name="csY264" fmla="*/ 1688944 h 4324850"/>
                  <a:gd name="csX265" fmla="*/ 521467 w 3108101"/>
                  <a:gd name="csY265" fmla="*/ 1904527 h 4324850"/>
                  <a:gd name="csX266" fmla="*/ 591851 w 3108101"/>
                  <a:gd name="csY266" fmla="*/ 1967592 h 4324850"/>
                  <a:gd name="csX267" fmla="*/ 2320597 w 3108101"/>
                  <a:gd name="csY267" fmla="*/ 2526880 h 4324850"/>
                  <a:gd name="csX268" fmla="*/ 2355789 w 3108101"/>
                  <a:gd name="csY268" fmla="*/ 2207240 h 4324850"/>
                  <a:gd name="csX269" fmla="*/ 2355789 w 3108101"/>
                  <a:gd name="csY269" fmla="*/ 1929753 h 4324850"/>
                  <a:gd name="csX270" fmla="*/ 2370730 w 3108101"/>
                  <a:gd name="csY270" fmla="*/ 1682472 h 4324850"/>
                  <a:gd name="csX271" fmla="*/ 2340849 w 3108101"/>
                  <a:gd name="csY271" fmla="*/ 1682970 h 4324850"/>
                  <a:gd name="csX272" fmla="*/ 2249715 w 3108101"/>
                  <a:gd name="csY272" fmla="*/ 2378345 h 4324850"/>
                  <a:gd name="csX273" fmla="*/ 2320431 w 3108101"/>
                  <a:gd name="csY273" fmla="*/ 2527046 h 4324850"/>
                  <a:gd name="csX274" fmla="*/ 682655 w 3108101"/>
                  <a:gd name="csY274" fmla="*/ 1746035 h 4324850"/>
                  <a:gd name="csX275" fmla="*/ 665225 w 3108101"/>
                  <a:gd name="csY275" fmla="*/ 1751180 h 4324850"/>
                  <a:gd name="csX276" fmla="*/ 637834 w 3108101"/>
                  <a:gd name="csY276" fmla="*/ 2005763 h 4324850"/>
                  <a:gd name="csX277" fmla="*/ 697761 w 3108101"/>
                  <a:gd name="csY277" fmla="*/ 2053228 h 4324850"/>
                  <a:gd name="csX278" fmla="*/ 682655 w 3108101"/>
                  <a:gd name="csY278" fmla="*/ 1745869 h 4324850"/>
                  <a:gd name="csX279" fmla="*/ 2703066 w 3108101"/>
                  <a:gd name="csY279" fmla="*/ 1756822 h 4324850"/>
                  <a:gd name="csX280" fmla="*/ 2678331 w 3108101"/>
                  <a:gd name="csY280" fmla="*/ 1758316 h 4324850"/>
                  <a:gd name="csX281" fmla="*/ 2708046 w 3108101"/>
                  <a:gd name="csY281" fmla="*/ 1930749 h 4324850"/>
                  <a:gd name="csX282" fmla="*/ 2683146 w 3108101"/>
                  <a:gd name="csY282" fmla="*/ 2721054 h 4324850"/>
                  <a:gd name="csX283" fmla="*/ 2722488 w 3108101"/>
                  <a:gd name="csY283" fmla="*/ 2709437 h 4324850"/>
                  <a:gd name="csX284" fmla="*/ 2742740 w 3108101"/>
                  <a:gd name="csY284" fmla="*/ 1906187 h 4324850"/>
                  <a:gd name="csX285" fmla="*/ 2703066 w 3108101"/>
                  <a:gd name="csY285" fmla="*/ 1756822 h 4324850"/>
                  <a:gd name="csX286" fmla="*/ 2148951 w 3108101"/>
                  <a:gd name="csY286" fmla="*/ 2043436 h 4324850"/>
                  <a:gd name="csX287" fmla="*/ 2123885 w 3108101"/>
                  <a:gd name="csY287" fmla="*/ 2051734 h 4324850"/>
                  <a:gd name="csX288" fmla="*/ 2148951 w 3108101"/>
                  <a:gd name="csY288" fmla="*/ 2043436 h 4324850"/>
                  <a:gd name="csX289" fmla="*/ 1720831 w 3108101"/>
                  <a:gd name="csY289" fmla="*/ 2275118 h 4324850"/>
                  <a:gd name="csX290" fmla="*/ 1680659 w 3108101"/>
                  <a:gd name="csY290" fmla="*/ 2287731 h 4324850"/>
                  <a:gd name="csX291" fmla="*/ 1728468 w 3108101"/>
                  <a:gd name="csY291" fmla="*/ 2456679 h 4324850"/>
                  <a:gd name="csX292" fmla="*/ 1720997 w 3108101"/>
                  <a:gd name="csY292" fmla="*/ 2275284 h 4324850"/>
                  <a:gd name="csX293" fmla="*/ 1458714 w 3108101"/>
                  <a:gd name="csY293" fmla="*/ 2290220 h 4324850"/>
                  <a:gd name="csX294" fmla="*/ 1381689 w 3108101"/>
                  <a:gd name="csY294" fmla="*/ 2315114 h 4324850"/>
                  <a:gd name="csX295" fmla="*/ 1361935 w 3108101"/>
                  <a:gd name="csY295" fmla="*/ 2352123 h 4324850"/>
                  <a:gd name="csX296" fmla="*/ 1302341 w 3108101"/>
                  <a:gd name="csY296" fmla="*/ 2357932 h 4324850"/>
                  <a:gd name="csX297" fmla="*/ 1292879 w 3108101"/>
                  <a:gd name="csY297" fmla="*/ 2489705 h 4324850"/>
                  <a:gd name="csX298" fmla="*/ 1383184 w 3108101"/>
                  <a:gd name="csY298" fmla="*/ 2484228 h 4324850"/>
                  <a:gd name="csX299" fmla="*/ 1399285 w 3108101"/>
                  <a:gd name="csY299" fmla="*/ 2516093 h 4324850"/>
                  <a:gd name="csX300" fmla="*/ 1544537 w 3108101"/>
                  <a:gd name="csY300" fmla="*/ 2567375 h 4324850"/>
                  <a:gd name="csX301" fmla="*/ 1511835 w 3108101"/>
                  <a:gd name="csY301" fmla="*/ 2486718 h 4324850"/>
                  <a:gd name="csX302" fmla="*/ 1602472 w 3108101"/>
                  <a:gd name="csY302" fmla="*/ 2547127 h 4324850"/>
                  <a:gd name="csX303" fmla="*/ 1547360 w 3108101"/>
                  <a:gd name="csY303" fmla="*/ 2430955 h 4324850"/>
                  <a:gd name="csX304" fmla="*/ 1442778 w 3108101"/>
                  <a:gd name="csY304" fmla="*/ 2426474 h 4324850"/>
                  <a:gd name="csX305" fmla="*/ 1459047 w 3108101"/>
                  <a:gd name="csY305" fmla="*/ 2290386 h 4324850"/>
                  <a:gd name="csX306" fmla="*/ 1675513 w 3108101"/>
                  <a:gd name="csY306" fmla="*/ 2471615 h 4324850"/>
                  <a:gd name="csX307" fmla="*/ 1650613 w 3108101"/>
                  <a:gd name="csY307" fmla="*/ 2342664 h 4324850"/>
                  <a:gd name="csX308" fmla="*/ 1588362 w 3108101"/>
                  <a:gd name="csY308" fmla="*/ 2344821 h 4324850"/>
                  <a:gd name="csX309" fmla="*/ 1547028 w 3108101"/>
                  <a:gd name="csY309" fmla="*/ 2290054 h 4324850"/>
                  <a:gd name="csX310" fmla="*/ 1479132 w 3108101"/>
                  <a:gd name="csY310" fmla="*/ 2393946 h 4324850"/>
                  <a:gd name="csX311" fmla="*/ 1540221 w 3108101"/>
                  <a:gd name="csY311" fmla="*/ 2363409 h 4324850"/>
                  <a:gd name="csX312" fmla="*/ 1675679 w 3108101"/>
                  <a:gd name="csY312" fmla="*/ 2471781 h 4324850"/>
                  <a:gd name="csX313" fmla="*/ 662402 w 3108101"/>
                  <a:gd name="csY313" fmla="*/ 2547127 h 4324850"/>
                  <a:gd name="csX314" fmla="*/ 707223 w 3108101"/>
                  <a:gd name="csY314" fmla="*/ 2369051 h 4324850"/>
                  <a:gd name="csX315" fmla="*/ 607124 w 3108101"/>
                  <a:gd name="csY315" fmla="*/ 2310301 h 4324850"/>
                  <a:gd name="csX316" fmla="*/ 662402 w 3108101"/>
                  <a:gd name="csY316" fmla="*/ 2547127 h 4324850"/>
                  <a:gd name="csX317" fmla="*/ 1257188 w 3108101"/>
                  <a:gd name="csY317" fmla="*/ 2335527 h 4324850"/>
                  <a:gd name="csX318" fmla="*/ 1202241 w 3108101"/>
                  <a:gd name="csY318" fmla="*/ 2325736 h 4324850"/>
                  <a:gd name="csX319" fmla="*/ 1176843 w 3108101"/>
                  <a:gd name="csY319" fmla="*/ 2476262 h 4324850"/>
                  <a:gd name="csX320" fmla="*/ 1231956 w 3108101"/>
                  <a:gd name="csY320" fmla="*/ 2486551 h 4324850"/>
                  <a:gd name="csX321" fmla="*/ 1257188 w 3108101"/>
                  <a:gd name="csY321" fmla="*/ 2335527 h 4324850"/>
                  <a:gd name="csX322" fmla="*/ 753206 w 3108101"/>
                  <a:gd name="csY322" fmla="*/ 2390958 h 4324850"/>
                  <a:gd name="csX323" fmla="*/ 753206 w 3108101"/>
                  <a:gd name="csY323" fmla="*/ 2479083 h 4324850"/>
                  <a:gd name="csX324" fmla="*/ 662568 w 3108101"/>
                  <a:gd name="csY324" fmla="*/ 2615669 h 4324850"/>
                  <a:gd name="csX325" fmla="*/ 581892 w 3108101"/>
                  <a:gd name="csY325" fmla="*/ 2537004 h 4324850"/>
                  <a:gd name="csX326" fmla="*/ 581892 w 3108101"/>
                  <a:gd name="csY326" fmla="*/ 2652844 h 4324850"/>
                  <a:gd name="csX327" fmla="*/ 594508 w 3108101"/>
                  <a:gd name="csY327" fmla="*/ 2657823 h 4324850"/>
                  <a:gd name="csX328" fmla="*/ 755861 w 3108101"/>
                  <a:gd name="csY328" fmla="*/ 2657823 h 4324850"/>
                  <a:gd name="csX329" fmla="*/ 794043 w 3108101"/>
                  <a:gd name="csY329" fmla="*/ 2644546 h 4324850"/>
                  <a:gd name="csX330" fmla="*/ 809315 w 3108101"/>
                  <a:gd name="csY330" fmla="*/ 2423321 h 4324850"/>
                  <a:gd name="csX331" fmla="*/ 753538 w 3108101"/>
                  <a:gd name="csY331" fmla="*/ 2390792 h 4324850"/>
                  <a:gd name="csX332" fmla="*/ 889328 w 3108101"/>
                  <a:gd name="csY332" fmla="*/ 2451368 h 4324850"/>
                  <a:gd name="csX333" fmla="*/ 854135 w 3108101"/>
                  <a:gd name="csY333" fmla="*/ 2441244 h 4324850"/>
                  <a:gd name="csX334" fmla="*/ 829235 w 3108101"/>
                  <a:gd name="csY334" fmla="*/ 2740472 h 4324850"/>
                  <a:gd name="csX335" fmla="*/ 919540 w 3108101"/>
                  <a:gd name="csY335" fmla="*/ 2743625 h 4324850"/>
                  <a:gd name="csX336" fmla="*/ 904433 w 3108101"/>
                  <a:gd name="csY336" fmla="*/ 2491697 h 4324850"/>
                  <a:gd name="csX337" fmla="*/ 889328 w 3108101"/>
                  <a:gd name="csY337" fmla="*/ 2451368 h 4324850"/>
                  <a:gd name="csX338" fmla="*/ 3003695 w 3108101"/>
                  <a:gd name="csY338" fmla="*/ 2481739 h 4324850"/>
                  <a:gd name="csX339" fmla="*/ 2978463 w 3108101"/>
                  <a:gd name="csY339" fmla="*/ 2834571 h 4324850"/>
                  <a:gd name="csX340" fmla="*/ 3010170 w 3108101"/>
                  <a:gd name="csY340" fmla="*/ 2820797 h 4324850"/>
                  <a:gd name="csX341" fmla="*/ 3020129 w 3108101"/>
                  <a:gd name="csY341" fmla="*/ 2490369 h 4324850"/>
                  <a:gd name="csX342" fmla="*/ 3003695 w 3108101"/>
                  <a:gd name="csY342" fmla="*/ 2481739 h 4324850"/>
                  <a:gd name="csX343" fmla="*/ 1341351 w 3108101"/>
                  <a:gd name="csY343" fmla="*/ 2517752 h 4324850"/>
                  <a:gd name="csX344" fmla="*/ 1320933 w 3108101"/>
                  <a:gd name="csY344" fmla="*/ 2572022 h 4324850"/>
                  <a:gd name="csX345" fmla="*/ 1341351 w 3108101"/>
                  <a:gd name="csY345" fmla="*/ 2517752 h 4324850"/>
                  <a:gd name="csX346" fmla="*/ 1407088 w 3108101"/>
                  <a:gd name="csY346" fmla="*/ 2568204 h 4324850"/>
                  <a:gd name="csX347" fmla="*/ 1391650 w 3108101"/>
                  <a:gd name="csY347" fmla="*/ 2627286 h 4324850"/>
                  <a:gd name="csX348" fmla="*/ 1407088 w 3108101"/>
                  <a:gd name="csY348" fmla="*/ 2568204 h 4324850"/>
                  <a:gd name="csX349" fmla="*/ 1474816 w 3108101"/>
                  <a:gd name="csY349" fmla="*/ 2616831 h 4324850"/>
                  <a:gd name="csX350" fmla="*/ 1503203 w 3108101"/>
                  <a:gd name="csY350" fmla="*/ 2591107 h 4324850"/>
                  <a:gd name="csX351" fmla="*/ 1474816 w 3108101"/>
                  <a:gd name="csY351" fmla="*/ 2616831 h 4324850"/>
                  <a:gd name="csX352" fmla="*/ 2713855 w 3108101"/>
                  <a:gd name="csY352" fmla="*/ 2778975 h 4324850"/>
                  <a:gd name="csX353" fmla="*/ 2646791 w 3108101"/>
                  <a:gd name="csY353" fmla="*/ 2919211 h 4324850"/>
                  <a:gd name="csX354" fmla="*/ 2659739 w 3108101"/>
                  <a:gd name="csY354" fmla="*/ 2868593 h 4324850"/>
                  <a:gd name="csX355" fmla="*/ 2713855 w 3108101"/>
                  <a:gd name="csY355" fmla="*/ 2778975 h 4324850"/>
                  <a:gd name="csX356" fmla="*/ 773292 w 3108101"/>
                  <a:gd name="csY356" fmla="*/ 2877223 h 4324850"/>
                  <a:gd name="csX357" fmla="*/ 773292 w 3108101"/>
                  <a:gd name="csY357" fmla="*/ 2995719 h 4324850"/>
                  <a:gd name="csX358" fmla="*/ 828737 w 3108101"/>
                  <a:gd name="csY358" fmla="*/ 2867100 h 4324850"/>
                  <a:gd name="csX359" fmla="*/ 859115 w 3108101"/>
                  <a:gd name="csY359" fmla="*/ 2960370 h 4324850"/>
                  <a:gd name="csX360" fmla="*/ 885841 w 3108101"/>
                  <a:gd name="csY360" fmla="*/ 2793911 h 4324850"/>
                  <a:gd name="csX361" fmla="*/ 773292 w 3108101"/>
                  <a:gd name="csY361" fmla="*/ 2877223 h 4324850"/>
                  <a:gd name="csX362" fmla="*/ 2698750 w 3108101"/>
                  <a:gd name="csY362" fmla="*/ 2897304 h 4324850"/>
                  <a:gd name="csX363" fmla="*/ 2698750 w 3108101"/>
                  <a:gd name="csY363" fmla="*/ 3020779 h 4324850"/>
                  <a:gd name="csX364" fmla="*/ 2796690 w 3108101"/>
                  <a:gd name="csY364" fmla="*/ 2904773 h 4324850"/>
                  <a:gd name="csX365" fmla="*/ 2799347 w 3108101"/>
                  <a:gd name="csY365" fmla="*/ 3093968 h 4324850"/>
                  <a:gd name="csX366" fmla="*/ 2858610 w 3108101"/>
                  <a:gd name="csY366" fmla="*/ 2935807 h 4324850"/>
                  <a:gd name="csX367" fmla="*/ 2910402 w 3108101"/>
                  <a:gd name="csY367" fmla="*/ 3055797 h 4324850"/>
                  <a:gd name="csX368" fmla="*/ 2927500 w 3108101"/>
                  <a:gd name="csY368" fmla="*/ 2809677 h 4324850"/>
                  <a:gd name="csX369" fmla="*/ 2757182 w 3108101"/>
                  <a:gd name="csY369" fmla="*/ 2794741 h 4324850"/>
                  <a:gd name="csX370" fmla="*/ 2698916 w 3108101"/>
                  <a:gd name="csY370" fmla="*/ 2897304 h 4324850"/>
                  <a:gd name="csX371" fmla="*/ 536407 w 3108101"/>
                  <a:gd name="csY371" fmla="*/ 3015800 h 4324850"/>
                  <a:gd name="csX372" fmla="*/ 452078 w 3108101"/>
                  <a:gd name="csY372" fmla="*/ 3054967 h 4324850"/>
                  <a:gd name="csX373" fmla="*/ 404602 w 3108101"/>
                  <a:gd name="csY373" fmla="*/ 3566790 h 4324850"/>
                  <a:gd name="csX374" fmla="*/ 309483 w 3108101"/>
                  <a:gd name="csY374" fmla="*/ 4081767 h 4324850"/>
                  <a:gd name="csX375" fmla="*/ 493745 w 3108101"/>
                  <a:gd name="csY375" fmla="*/ 4143836 h 4324850"/>
                  <a:gd name="csX376" fmla="*/ 490923 w 3108101"/>
                  <a:gd name="csY376" fmla="*/ 4041106 h 4324850"/>
                  <a:gd name="csX377" fmla="*/ 536740 w 3108101"/>
                  <a:gd name="csY377" fmla="*/ 3492274 h 4324850"/>
                  <a:gd name="csX378" fmla="*/ 536573 w 3108101"/>
                  <a:gd name="csY378" fmla="*/ 3015967 h 4324850"/>
                  <a:gd name="csX379" fmla="*/ 2738922 w 3108101"/>
                  <a:gd name="csY379" fmla="*/ 3061108 h 4324850"/>
                  <a:gd name="csX380" fmla="*/ 2736432 w 3108101"/>
                  <a:gd name="csY380" fmla="*/ 3137118 h 4324850"/>
                  <a:gd name="csX381" fmla="*/ 2738922 w 3108101"/>
                  <a:gd name="csY381" fmla="*/ 3061108 h 4324850"/>
                  <a:gd name="csX382" fmla="*/ 2733942 w 3108101"/>
                  <a:gd name="csY382" fmla="*/ 4159602 h 4324850"/>
                  <a:gd name="csX383" fmla="*/ 2617076 w 3108101"/>
                  <a:gd name="csY383" fmla="*/ 3094798 h 4324850"/>
                  <a:gd name="csX384" fmla="*/ 2466678 w 3108101"/>
                  <a:gd name="csY384" fmla="*/ 3066087 h 4324850"/>
                  <a:gd name="csX385" fmla="*/ 2550841 w 3108101"/>
                  <a:gd name="csY385" fmla="*/ 4092886 h 4324850"/>
                  <a:gd name="csX386" fmla="*/ 2564786 w 3108101"/>
                  <a:gd name="csY386" fmla="*/ 4188147 h 4324850"/>
                  <a:gd name="csX387" fmla="*/ 2733776 w 3108101"/>
                  <a:gd name="csY387" fmla="*/ 4159436 h 4324850"/>
                  <a:gd name="csX388" fmla="*/ 576746 w 3108101"/>
                  <a:gd name="csY388" fmla="*/ 4224990 h 4324850"/>
                  <a:gd name="csX389" fmla="*/ 546533 w 3108101"/>
                  <a:gd name="csY389" fmla="*/ 4159436 h 4324850"/>
                  <a:gd name="csX390" fmla="*/ 576746 w 3108101"/>
                  <a:gd name="csY390" fmla="*/ 4224990 h 4324850"/>
                  <a:gd name="csX391" fmla="*/ 2461865 w 3108101"/>
                  <a:gd name="csY391" fmla="*/ 4235114 h 4324850"/>
                  <a:gd name="csX392" fmla="*/ 2479461 w 3108101"/>
                  <a:gd name="csY392" fmla="*/ 4189973 h 4324850"/>
                  <a:gd name="csX393" fmla="*/ 2461865 w 3108101"/>
                  <a:gd name="csY393" fmla="*/ 4235114 h 43248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Lst>
                <a:rect l="l" t="t" r="r" b="b"/>
                <a:pathLst>
                  <a:path w="3108101" h="4324850">
                    <a:moveTo>
                      <a:pt x="254204" y="2869589"/>
                    </a:moveTo>
                    <a:cubicBezTo>
                      <a:pt x="224324" y="2867432"/>
                      <a:pt x="34085" y="2849010"/>
                      <a:pt x="21137" y="2843035"/>
                    </a:cubicBezTo>
                    <a:cubicBezTo>
                      <a:pt x="3872" y="2835069"/>
                      <a:pt x="4537" y="2828431"/>
                      <a:pt x="1880" y="2812001"/>
                    </a:cubicBezTo>
                    <a:cubicBezTo>
                      <a:pt x="-13724" y="2719560"/>
                      <a:pt x="72265" y="2305986"/>
                      <a:pt x="94510" y="2188486"/>
                    </a:cubicBezTo>
                    <a:cubicBezTo>
                      <a:pt x="145639" y="1918468"/>
                      <a:pt x="195605" y="1623224"/>
                      <a:pt x="340856" y="1386730"/>
                    </a:cubicBezTo>
                    <a:cubicBezTo>
                      <a:pt x="354469" y="1364491"/>
                      <a:pt x="405598" y="1315201"/>
                      <a:pt x="410246" y="1299932"/>
                    </a:cubicBezTo>
                    <a:cubicBezTo>
                      <a:pt x="418546" y="1272051"/>
                      <a:pt x="403439" y="1006182"/>
                      <a:pt x="389993" y="995560"/>
                    </a:cubicBezTo>
                    <a:cubicBezTo>
                      <a:pt x="383851" y="990581"/>
                      <a:pt x="282756" y="1011326"/>
                      <a:pt x="241920" y="954734"/>
                    </a:cubicBezTo>
                    <a:cubicBezTo>
                      <a:pt x="201249" y="898473"/>
                      <a:pt x="241920" y="868434"/>
                      <a:pt x="237770" y="837400"/>
                    </a:cubicBezTo>
                    <a:cubicBezTo>
                      <a:pt x="236940" y="831093"/>
                      <a:pt x="186641" y="768858"/>
                      <a:pt x="177843" y="751764"/>
                    </a:cubicBezTo>
                    <a:cubicBezTo>
                      <a:pt x="89695" y="581986"/>
                      <a:pt x="163566" y="408225"/>
                      <a:pt x="311142" y="303836"/>
                    </a:cubicBezTo>
                    <a:cubicBezTo>
                      <a:pt x="360279" y="268984"/>
                      <a:pt x="429336" y="248405"/>
                      <a:pt x="473493" y="209072"/>
                    </a:cubicBezTo>
                    <a:cubicBezTo>
                      <a:pt x="512337" y="174386"/>
                      <a:pt x="528937" y="119951"/>
                      <a:pt x="582721" y="96551"/>
                    </a:cubicBezTo>
                    <a:cubicBezTo>
                      <a:pt x="674852" y="56222"/>
                      <a:pt x="677010" y="116798"/>
                      <a:pt x="690789" y="118955"/>
                    </a:cubicBezTo>
                    <a:cubicBezTo>
                      <a:pt x="700915" y="120615"/>
                      <a:pt x="746068" y="80452"/>
                      <a:pt x="760178" y="109662"/>
                    </a:cubicBezTo>
                    <a:cubicBezTo>
                      <a:pt x="764992" y="119453"/>
                      <a:pt x="765988" y="132066"/>
                      <a:pt x="758518" y="141360"/>
                    </a:cubicBezTo>
                    <a:cubicBezTo>
                      <a:pt x="755696" y="145011"/>
                      <a:pt x="683983" y="187663"/>
                      <a:pt x="679501" y="187995"/>
                    </a:cubicBezTo>
                    <a:cubicBezTo>
                      <a:pt x="628538" y="191480"/>
                      <a:pt x="685809" y="100368"/>
                      <a:pt x="598658" y="142854"/>
                    </a:cubicBezTo>
                    <a:cubicBezTo>
                      <a:pt x="548359" y="167416"/>
                      <a:pt x="524455" y="234464"/>
                      <a:pt x="487935" y="264005"/>
                    </a:cubicBezTo>
                    <a:cubicBezTo>
                      <a:pt x="370239" y="359266"/>
                      <a:pt x="194941" y="375531"/>
                      <a:pt x="188633" y="594599"/>
                    </a:cubicBezTo>
                    <a:cubicBezTo>
                      <a:pt x="187304" y="642230"/>
                      <a:pt x="229137" y="773505"/>
                      <a:pt x="271800" y="794250"/>
                    </a:cubicBezTo>
                    <a:cubicBezTo>
                      <a:pt x="281096" y="798897"/>
                      <a:pt x="460544" y="750270"/>
                      <a:pt x="432988" y="838561"/>
                    </a:cubicBezTo>
                    <a:cubicBezTo>
                      <a:pt x="413565" y="861298"/>
                      <a:pt x="267982" y="789271"/>
                      <a:pt x="274124" y="896979"/>
                    </a:cubicBezTo>
                    <a:cubicBezTo>
                      <a:pt x="279602" y="993403"/>
                      <a:pt x="453240" y="913741"/>
                      <a:pt x="466686" y="927682"/>
                    </a:cubicBezTo>
                    <a:cubicBezTo>
                      <a:pt x="492915" y="954900"/>
                      <a:pt x="443280" y="966683"/>
                      <a:pt x="440458" y="987594"/>
                    </a:cubicBezTo>
                    <a:cubicBezTo>
                      <a:pt x="435312" y="1024769"/>
                      <a:pt x="463698" y="1179943"/>
                      <a:pt x="466354" y="1234378"/>
                    </a:cubicBezTo>
                    <a:cubicBezTo>
                      <a:pt x="468014" y="1269229"/>
                      <a:pt x="467018" y="1303583"/>
                      <a:pt x="456560" y="1337107"/>
                    </a:cubicBezTo>
                    <a:lnTo>
                      <a:pt x="667714" y="1458756"/>
                    </a:lnTo>
                    <a:cubicBezTo>
                      <a:pt x="659913" y="1425730"/>
                      <a:pt x="683651" y="1341920"/>
                      <a:pt x="673027" y="1315865"/>
                    </a:cubicBezTo>
                    <a:cubicBezTo>
                      <a:pt x="671367" y="1311881"/>
                      <a:pt x="614926" y="1300928"/>
                      <a:pt x="647130" y="1269395"/>
                    </a:cubicBezTo>
                    <a:cubicBezTo>
                      <a:pt x="716685" y="1273544"/>
                      <a:pt x="1021631" y="1176457"/>
                      <a:pt x="1039559" y="1112563"/>
                    </a:cubicBezTo>
                    <a:cubicBezTo>
                      <a:pt x="1045038" y="1092813"/>
                      <a:pt x="1015821" y="861796"/>
                      <a:pt x="1005363" y="854162"/>
                    </a:cubicBezTo>
                    <a:cubicBezTo>
                      <a:pt x="997560" y="848519"/>
                      <a:pt x="916220" y="884367"/>
                      <a:pt x="899121" y="860800"/>
                    </a:cubicBezTo>
                    <a:cubicBezTo>
                      <a:pt x="896299" y="853996"/>
                      <a:pt x="892648" y="843872"/>
                      <a:pt x="894474" y="836736"/>
                    </a:cubicBezTo>
                    <a:cubicBezTo>
                      <a:pt x="900948" y="810514"/>
                      <a:pt x="1066285" y="795245"/>
                      <a:pt x="1096000" y="765870"/>
                    </a:cubicBezTo>
                    <a:cubicBezTo>
                      <a:pt x="1083052" y="699486"/>
                      <a:pt x="973491" y="668783"/>
                      <a:pt x="949918" y="638578"/>
                    </a:cubicBezTo>
                    <a:cubicBezTo>
                      <a:pt x="928670" y="611527"/>
                      <a:pt x="903604" y="503653"/>
                      <a:pt x="875217" y="457681"/>
                    </a:cubicBezTo>
                    <a:cubicBezTo>
                      <a:pt x="861937" y="436106"/>
                      <a:pt x="810643" y="385488"/>
                      <a:pt x="809315" y="377522"/>
                    </a:cubicBezTo>
                    <a:cubicBezTo>
                      <a:pt x="798856" y="314457"/>
                      <a:pt x="885178" y="247243"/>
                      <a:pt x="864261" y="178867"/>
                    </a:cubicBezTo>
                    <a:cubicBezTo>
                      <a:pt x="694773" y="235128"/>
                      <a:pt x="836870" y="80121"/>
                      <a:pt x="899620" y="147501"/>
                    </a:cubicBezTo>
                    <a:cubicBezTo>
                      <a:pt x="960875" y="213055"/>
                      <a:pt x="853969" y="331883"/>
                      <a:pt x="859945" y="361756"/>
                    </a:cubicBezTo>
                    <a:cubicBezTo>
                      <a:pt x="860941" y="366901"/>
                      <a:pt x="913896" y="422332"/>
                      <a:pt x="925516" y="442579"/>
                    </a:cubicBezTo>
                    <a:cubicBezTo>
                      <a:pt x="946599" y="479422"/>
                      <a:pt x="977806" y="583977"/>
                      <a:pt x="995071" y="604888"/>
                    </a:cubicBezTo>
                    <a:cubicBezTo>
                      <a:pt x="1010177" y="623144"/>
                      <a:pt x="1069439" y="648868"/>
                      <a:pt x="1098656" y="682724"/>
                    </a:cubicBezTo>
                    <a:cubicBezTo>
                      <a:pt x="1176012" y="772841"/>
                      <a:pt x="1161903" y="812008"/>
                      <a:pt x="1045701" y="839059"/>
                    </a:cubicBezTo>
                    <a:cubicBezTo>
                      <a:pt x="1068277" y="907103"/>
                      <a:pt x="1112268" y="1085511"/>
                      <a:pt x="1078072" y="1145921"/>
                    </a:cubicBezTo>
                    <a:cubicBezTo>
                      <a:pt x="1058650" y="1180274"/>
                      <a:pt x="963862" y="1229565"/>
                      <a:pt x="926512" y="1246327"/>
                    </a:cubicBezTo>
                    <a:cubicBezTo>
                      <a:pt x="894141" y="1260931"/>
                      <a:pt x="726147" y="1309558"/>
                      <a:pt x="722993" y="1320014"/>
                    </a:cubicBezTo>
                    <a:cubicBezTo>
                      <a:pt x="699421" y="1398845"/>
                      <a:pt x="775616" y="1410960"/>
                      <a:pt x="815789" y="1464067"/>
                    </a:cubicBezTo>
                    <a:cubicBezTo>
                      <a:pt x="932488" y="1618577"/>
                      <a:pt x="922859" y="1992320"/>
                      <a:pt x="940622" y="2180852"/>
                    </a:cubicBezTo>
                    <a:cubicBezTo>
                      <a:pt x="951910" y="2211057"/>
                      <a:pt x="1243409" y="2277939"/>
                      <a:pt x="1289891" y="2290220"/>
                    </a:cubicBezTo>
                    <a:cubicBezTo>
                      <a:pt x="1301842" y="2293373"/>
                      <a:pt x="1311803" y="2308974"/>
                      <a:pt x="1321430" y="2309637"/>
                    </a:cubicBezTo>
                    <a:cubicBezTo>
                      <a:pt x="1329564" y="2310135"/>
                      <a:pt x="1384843" y="2248066"/>
                      <a:pt x="1441118" y="2244581"/>
                    </a:cubicBezTo>
                    <a:cubicBezTo>
                      <a:pt x="1472493" y="2242755"/>
                      <a:pt x="1487599" y="2254041"/>
                      <a:pt x="1506191" y="2254704"/>
                    </a:cubicBezTo>
                    <a:cubicBezTo>
                      <a:pt x="1523123" y="2255368"/>
                      <a:pt x="1533083" y="2239768"/>
                      <a:pt x="1564956" y="2247236"/>
                    </a:cubicBezTo>
                    <a:cubicBezTo>
                      <a:pt x="1596828" y="2254704"/>
                      <a:pt x="1596330" y="2294369"/>
                      <a:pt x="1607286" y="2298684"/>
                    </a:cubicBezTo>
                    <a:cubicBezTo>
                      <a:pt x="1637000" y="2310467"/>
                      <a:pt x="1627372" y="2270969"/>
                      <a:pt x="1632518" y="2259517"/>
                    </a:cubicBezTo>
                    <a:cubicBezTo>
                      <a:pt x="1639325" y="2244249"/>
                      <a:pt x="1798686" y="2195954"/>
                      <a:pt x="1831720" y="2181516"/>
                    </a:cubicBezTo>
                    <a:cubicBezTo>
                      <a:pt x="1908579" y="2147826"/>
                      <a:pt x="2002205" y="2092727"/>
                      <a:pt x="2063792" y="2035636"/>
                    </a:cubicBezTo>
                    <a:cubicBezTo>
                      <a:pt x="2181487" y="1926600"/>
                      <a:pt x="2141813" y="1869841"/>
                      <a:pt x="2165551" y="1724128"/>
                    </a:cubicBezTo>
                    <a:cubicBezTo>
                      <a:pt x="2181653" y="1625049"/>
                      <a:pt x="2204728" y="1522983"/>
                      <a:pt x="2264322" y="1440003"/>
                    </a:cubicBezTo>
                    <a:cubicBezTo>
                      <a:pt x="2282416" y="1414777"/>
                      <a:pt x="2366912" y="1352044"/>
                      <a:pt x="2335703" y="1327980"/>
                    </a:cubicBezTo>
                    <a:cubicBezTo>
                      <a:pt x="2331720" y="1324826"/>
                      <a:pt x="2252038" y="1324494"/>
                      <a:pt x="2234110" y="1321175"/>
                    </a:cubicBezTo>
                    <a:cubicBezTo>
                      <a:pt x="2168871" y="1309060"/>
                      <a:pt x="1954729" y="1246161"/>
                      <a:pt x="1925512" y="1186249"/>
                    </a:cubicBezTo>
                    <a:cubicBezTo>
                      <a:pt x="1891149" y="1116048"/>
                      <a:pt x="1985771" y="921044"/>
                      <a:pt x="2023619" y="853996"/>
                    </a:cubicBezTo>
                    <a:lnTo>
                      <a:pt x="1902604" y="775994"/>
                    </a:lnTo>
                    <a:cubicBezTo>
                      <a:pt x="1956222" y="664302"/>
                      <a:pt x="2063792" y="589122"/>
                      <a:pt x="2139323" y="498508"/>
                    </a:cubicBezTo>
                    <a:cubicBezTo>
                      <a:pt x="2160073" y="473780"/>
                      <a:pt x="2172025" y="438430"/>
                      <a:pt x="2192941" y="410880"/>
                    </a:cubicBezTo>
                    <a:cubicBezTo>
                      <a:pt x="2207549" y="391463"/>
                      <a:pt x="2284575" y="316283"/>
                      <a:pt x="2287065" y="308317"/>
                    </a:cubicBezTo>
                    <a:cubicBezTo>
                      <a:pt x="2289721" y="299189"/>
                      <a:pt x="2273287" y="209238"/>
                      <a:pt x="2276274" y="176876"/>
                    </a:cubicBezTo>
                    <a:cubicBezTo>
                      <a:pt x="2286733" y="64852"/>
                      <a:pt x="2382018" y="-65593"/>
                      <a:pt x="2495065" y="37469"/>
                    </a:cubicBezTo>
                    <a:cubicBezTo>
                      <a:pt x="2504195" y="45767"/>
                      <a:pt x="2572754" y="139369"/>
                      <a:pt x="2572920" y="146007"/>
                    </a:cubicBezTo>
                    <a:cubicBezTo>
                      <a:pt x="2573584" y="165922"/>
                      <a:pt x="2530756" y="129577"/>
                      <a:pt x="2545364" y="198783"/>
                    </a:cubicBezTo>
                    <a:cubicBezTo>
                      <a:pt x="2575742" y="341509"/>
                      <a:pt x="2798019" y="395280"/>
                      <a:pt x="2920694" y="415527"/>
                    </a:cubicBezTo>
                    <a:cubicBezTo>
                      <a:pt x="2815781" y="316117"/>
                      <a:pt x="2585038" y="349973"/>
                      <a:pt x="2578066" y="158620"/>
                    </a:cubicBezTo>
                    <a:cubicBezTo>
                      <a:pt x="2635171" y="235626"/>
                      <a:pt x="2704892" y="279771"/>
                      <a:pt x="2797355" y="304665"/>
                    </a:cubicBezTo>
                    <a:cubicBezTo>
                      <a:pt x="2792209" y="279605"/>
                      <a:pt x="2789885" y="226498"/>
                      <a:pt x="2831219" y="239111"/>
                    </a:cubicBezTo>
                    <a:cubicBezTo>
                      <a:pt x="2851803" y="278444"/>
                      <a:pt x="2841179" y="335700"/>
                      <a:pt x="2900608" y="340015"/>
                    </a:cubicBezTo>
                    <a:cubicBezTo>
                      <a:pt x="2900608" y="313461"/>
                      <a:pt x="2902766" y="267490"/>
                      <a:pt x="2938788" y="289397"/>
                    </a:cubicBezTo>
                    <a:cubicBezTo>
                      <a:pt x="2920030" y="402250"/>
                      <a:pt x="3048018" y="389306"/>
                      <a:pt x="3061298" y="504482"/>
                    </a:cubicBezTo>
                    <a:cubicBezTo>
                      <a:pt x="3079890" y="666294"/>
                      <a:pt x="2888324" y="787279"/>
                      <a:pt x="2861432" y="893328"/>
                    </a:cubicBezTo>
                    <a:cubicBezTo>
                      <a:pt x="2849811" y="938636"/>
                      <a:pt x="2878529" y="969172"/>
                      <a:pt x="2824745" y="1017467"/>
                    </a:cubicBezTo>
                    <a:cubicBezTo>
                      <a:pt x="2759009" y="1076383"/>
                      <a:pt x="2657415" y="1039208"/>
                      <a:pt x="2643471" y="1047672"/>
                    </a:cubicBezTo>
                    <a:cubicBezTo>
                      <a:pt x="2621725" y="1060783"/>
                      <a:pt x="2604128" y="1299434"/>
                      <a:pt x="2615915" y="1327813"/>
                    </a:cubicBezTo>
                    <a:cubicBezTo>
                      <a:pt x="2618404" y="1333954"/>
                      <a:pt x="2697089" y="1400670"/>
                      <a:pt x="2711697" y="1418428"/>
                    </a:cubicBezTo>
                    <a:cubicBezTo>
                      <a:pt x="2874711" y="1617415"/>
                      <a:pt x="2927003" y="1877476"/>
                      <a:pt x="2979791" y="2122932"/>
                    </a:cubicBezTo>
                    <a:cubicBezTo>
                      <a:pt x="3010667" y="2266654"/>
                      <a:pt x="3119564" y="2748438"/>
                      <a:pt x="3107114" y="2866602"/>
                    </a:cubicBezTo>
                    <a:cubicBezTo>
                      <a:pt x="3099313" y="2940952"/>
                      <a:pt x="2987925" y="2922862"/>
                      <a:pt x="2976305" y="2935309"/>
                    </a:cubicBezTo>
                    <a:cubicBezTo>
                      <a:pt x="2970827" y="2941284"/>
                      <a:pt x="2979459" y="3059116"/>
                      <a:pt x="2943769" y="3091810"/>
                    </a:cubicBezTo>
                    <a:cubicBezTo>
                      <a:pt x="2908078" y="3124505"/>
                      <a:pt x="2884672" y="3095461"/>
                      <a:pt x="2872886" y="3097453"/>
                    </a:cubicBezTo>
                    <a:cubicBezTo>
                      <a:pt x="2869732" y="3097951"/>
                      <a:pt x="2850144" y="3133633"/>
                      <a:pt x="2828729" y="3143093"/>
                    </a:cubicBezTo>
                    <a:cubicBezTo>
                      <a:pt x="2815117" y="3149067"/>
                      <a:pt x="2786398" y="3145416"/>
                      <a:pt x="2784739" y="3147075"/>
                    </a:cubicBezTo>
                    <a:cubicBezTo>
                      <a:pt x="2771126" y="3160352"/>
                      <a:pt x="2815117" y="3481652"/>
                      <a:pt x="2820761" y="3526794"/>
                    </a:cubicBezTo>
                    <a:cubicBezTo>
                      <a:pt x="2849314" y="3752168"/>
                      <a:pt x="2901604" y="3983020"/>
                      <a:pt x="2935966" y="4200262"/>
                    </a:cubicBezTo>
                    <a:cubicBezTo>
                      <a:pt x="2938291" y="4215365"/>
                      <a:pt x="2951238" y="4220841"/>
                      <a:pt x="2944930" y="4247063"/>
                    </a:cubicBezTo>
                    <a:cubicBezTo>
                      <a:pt x="2930820" y="4305979"/>
                      <a:pt x="2822421" y="4277600"/>
                      <a:pt x="2787893" y="4281251"/>
                    </a:cubicBezTo>
                    <a:cubicBezTo>
                      <a:pt x="2695762" y="4291043"/>
                      <a:pt x="2616579" y="4351453"/>
                      <a:pt x="2505191" y="4311124"/>
                    </a:cubicBezTo>
                    <a:cubicBezTo>
                      <a:pt x="2484939" y="4303822"/>
                      <a:pt x="2463690" y="4277600"/>
                      <a:pt x="2458877" y="4276936"/>
                    </a:cubicBezTo>
                    <a:cubicBezTo>
                      <a:pt x="2449581" y="4275609"/>
                      <a:pt x="2409242" y="4309133"/>
                      <a:pt x="2383346" y="4309630"/>
                    </a:cubicBezTo>
                    <a:cubicBezTo>
                      <a:pt x="2359939" y="4309963"/>
                      <a:pt x="2345166" y="4292371"/>
                      <a:pt x="2333545" y="4291541"/>
                    </a:cubicBezTo>
                    <a:cubicBezTo>
                      <a:pt x="2315783" y="4290213"/>
                      <a:pt x="2277270" y="4306477"/>
                      <a:pt x="2253200" y="4306643"/>
                    </a:cubicBezTo>
                    <a:cubicBezTo>
                      <a:pt x="2204064" y="4306975"/>
                      <a:pt x="2008347" y="4329546"/>
                      <a:pt x="2028766" y="4251046"/>
                    </a:cubicBezTo>
                    <a:cubicBezTo>
                      <a:pt x="2133181" y="4228642"/>
                      <a:pt x="2252702" y="4151470"/>
                      <a:pt x="2371559" y="4155287"/>
                    </a:cubicBezTo>
                    <a:cubicBezTo>
                      <a:pt x="2299680" y="3756815"/>
                      <a:pt x="2299349" y="3348718"/>
                      <a:pt x="2311301" y="2944438"/>
                    </a:cubicBezTo>
                    <a:cubicBezTo>
                      <a:pt x="2271958" y="2917220"/>
                      <a:pt x="2204561" y="2953233"/>
                      <a:pt x="2201574" y="2886849"/>
                    </a:cubicBezTo>
                    <a:lnTo>
                      <a:pt x="2164887" y="2265824"/>
                    </a:lnTo>
                    <a:cubicBezTo>
                      <a:pt x="2090020" y="2330714"/>
                      <a:pt x="2005691" y="2384486"/>
                      <a:pt x="1917212" y="2428797"/>
                    </a:cubicBezTo>
                    <a:cubicBezTo>
                      <a:pt x="1875048" y="2449874"/>
                      <a:pt x="1751708" y="2509288"/>
                      <a:pt x="1711369" y="2515761"/>
                    </a:cubicBezTo>
                    <a:cubicBezTo>
                      <a:pt x="1692113" y="2518914"/>
                      <a:pt x="1675015" y="2501488"/>
                      <a:pt x="1665553" y="2509786"/>
                    </a:cubicBezTo>
                    <a:cubicBezTo>
                      <a:pt x="1656091" y="2518084"/>
                      <a:pt x="1664225" y="2541319"/>
                      <a:pt x="1658580" y="2553268"/>
                    </a:cubicBezTo>
                    <a:cubicBezTo>
                      <a:pt x="1640984" y="2590941"/>
                      <a:pt x="1616416" y="2580153"/>
                      <a:pt x="1595334" y="2595920"/>
                    </a:cubicBezTo>
                    <a:cubicBezTo>
                      <a:pt x="1588196" y="2601230"/>
                      <a:pt x="1588196" y="2614673"/>
                      <a:pt x="1581888" y="2618988"/>
                    </a:cubicBezTo>
                    <a:cubicBezTo>
                      <a:pt x="1573421" y="2624797"/>
                      <a:pt x="1556821" y="2620814"/>
                      <a:pt x="1551178" y="2624797"/>
                    </a:cubicBezTo>
                    <a:cubicBezTo>
                      <a:pt x="1540056" y="2632763"/>
                      <a:pt x="1541882" y="2658985"/>
                      <a:pt x="1511669" y="2663632"/>
                    </a:cubicBezTo>
                    <a:cubicBezTo>
                      <a:pt x="1489259" y="2667117"/>
                      <a:pt x="1473655" y="2653342"/>
                      <a:pt x="1461536" y="2654172"/>
                    </a:cubicBezTo>
                    <a:cubicBezTo>
                      <a:pt x="1437632" y="2655998"/>
                      <a:pt x="1426676" y="2686866"/>
                      <a:pt x="1374219" y="2670602"/>
                    </a:cubicBezTo>
                    <a:cubicBezTo>
                      <a:pt x="1342015" y="2660645"/>
                      <a:pt x="1341185" y="2627286"/>
                      <a:pt x="1337367" y="2624299"/>
                    </a:cubicBezTo>
                    <a:cubicBezTo>
                      <a:pt x="1330727" y="2619320"/>
                      <a:pt x="1300017" y="2624631"/>
                      <a:pt x="1280595" y="2602890"/>
                    </a:cubicBezTo>
                    <a:cubicBezTo>
                      <a:pt x="1263662" y="2583971"/>
                      <a:pt x="1268476" y="2552438"/>
                      <a:pt x="1254034" y="2538663"/>
                    </a:cubicBezTo>
                    <a:cubicBezTo>
                      <a:pt x="1242912" y="2527876"/>
                      <a:pt x="986937" y="2503480"/>
                      <a:pt x="950084" y="2477258"/>
                    </a:cubicBezTo>
                    <a:cubicBezTo>
                      <a:pt x="947926" y="2568702"/>
                      <a:pt x="960708" y="2671432"/>
                      <a:pt x="955562" y="2762046"/>
                    </a:cubicBezTo>
                    <a:cubicBezTo>
                      <a:pt x="953903" y="2790592"/>
                      <a:pt x="939792" y="2912407"/>
                      <a:pt x="931326" y="2939791"/>
                    </a:cubicBezTo>
                    <a:cubicBezTo>
                      <a:pt x="899620" y="3042022"/>
                      <a:pt x="831393" y="2987421"/>
                      <a:pt x="773624" y="3059282"/>
                    </a:cubicBezTo>
                    <a:cubicBezTo>
                      <a:pt x="780762" y="3398506"/>
                      <a:pt x="746068" y="3734410"/>
                      <a:pt x="703073" y="4069651"/>
                    </a:cubicBezTo>
                    <a:cubicBezTo>
                      <a:pt x="780098" y="4068656"/>
                      <a:pt x="863763" y="4092056"/>
                      <a:pt x="933318" y="4124252"/>
                    </a:cubicBezTo>
                    <a:cubicBezTo>
                      <a:pt x="963862" y="4138359"/>
                      <a:pt x="1036571" y="4167568"/>
                      <a:pt x="1030761" y="4210718"/>
                    </a:cubicBezTo>
                    <a:cubicBezTo>
                      <a:pt x="1019307" y="4295856"/>
                      <a:pt x="748060" y="4224327"/>
                      <a:pt x="700417" y="4225821"/>
                    </a:cubicBezTo>
                    <a:cubicBezTo>
                      <a:pt x="694939" y="4225821"/>
                      <a:pt x="596001" y="4241919"/>
                      <a:pt x="592184" y="4246068"/>
                    </a:cubicBezTo>
                    <a:cubicBezTo>
                      <a:pt x="590855" y="4247561"/>
                      <a:pt x="594342" y="4270630"/>
                      <a:pt x="587536" y="4284239"/>
                    </a:cubicBezTo>
                    <a:cubicBezTo>
                      <a:pt x="550517" y="4357759"/>
                      <a:pt x="339860" y="4254864"/>
                      <a:pt x="276447" y="4251710"/>
                    </a:cubicBezTo>
                    <a:cubicBezTo>
                      <a:pt x="209549" y="4248391"/>
                      <a:pt x="131031" y="4271128"/>
                      <a:pt x="62638" y="4237437"/>
                    </a:cubicBezTo>
                    <a:cubicBezTo>
                      <a:pt x="62638" y="4226816"/>
                      <a:pt x="62803" y="4216194"/>
                      <a:pt x="62803" y="4205739"/>
                    </a:cubicBezTo>
                    <a:cubicBezTo>
                      <a:pt x="62803" y="4168896"/>
                      <a:pt x="80068" y="4143172"/>
                      <a:pt x="83222" y="4112303"/>
                    </a:cubicBezTo>
                    <a:cubicBezTo>
                      <a:pt x="84549" y="4099026"/>
                      <a:pt x="68447" y="4091226"/>
                      <a:pt x="70273" y="4079111"/>
                    </a:cubicBezTo>
                    <a:cubicBezTo>
                      <a:pt x="85048" y="3976548"/>
                      <a:pt x="124556" y="3861038"/>
                      <a:pt x="141986" y="3753164"/>
                    </a:cubicBezTo>
                    <a:cubicBezTo>
                      <a:pt x="174523" y="3550858"/>
                      <a:pt x="203407" y="3345067"/>
                      <a:pt x="214197" y="3140105"/>
                    </a:cubicBezTo>
                    <a:cubicBezTo>
                      <a:pt x="216521" y="3095461"/>
                      <a:pt x="201913" y="2896143"/>
                      <a:pt x="229303" y="2877721"/>
                    </a:cubicBezTo>
                    <a:cubicBezTo>
                      <a:pt x="236608" y="2872742"/>
                      <a:pt x="247397" y="2875730"/>
                      <a:pt x="254370" y="2880376"/>
                    </a:cubicBezTo>
                    <a:cubicBezTo>
                      <a:pt x="253540" y="2963523"/>
                      <a:pt x="267151" y="3051814"/>
                      <a:pt x="264662" y="3140105"/>
                    </a:cubicBezTo>
                    <a:cubicBezTo>
                      <a:pt x="255863" y="3459579"/>
                      <a:pt x="191123" y="3779220"/>
                      <a:pt x="123394" y="4089567"/>
                    </a:cubicBezTo>
                    <a:cubicBezTo>
                      <a:pt x="141820" y="4083758"/>
                      <a:pt x="255034" y="4081269"/>
                      <a:pt x="259682" y="4076290"/>
                    </a:cubicBezTo>
                    <a:cubicBezTo>
                      <a:pt x="278938" y="4056042"/>
                      <a:pt x="351647" y="3589527"/>
                      <a:pt x="359283" y="3526959"/>
                    </a:cubicBezTo>
                    <a:cubicBezTo>
                      <a:pt x="371899" y="3423898"/>
                      <a:pt x="377709" y="3096125"/>
                      <a:pt x="408088" y="3026422"/>
                    </a:cubicBezTo>
                    <a:cubicBezTo>
                      <a:pt x="426846" y="2983106"/>
                      <a:pt x="481793" y="2984766"/>
                      <a:pt x="517981" y="2965017"/>
                    </a:cubicBezTo>
                    <a:cubicBezTo>
                      <a:pt x="541221" y="2952238"/>
                      <a:pt x="581725" y="2895313"/>
                      <a:pt x="605132" y="2915062"/>
                    </a:cubicBezTo>
                    <a:cubicBezTo>
                      <a:pt x="632191" y="2937799"/>
                      <a:pt x="584548" y="2966510"/>
                      <a:pt x="581725" y="2988417"/>
                    </a:cubicBezTo>
                    <a:cubicBezTo>
                      <a:pt x="597164" y="3352867"/>
                      <a:pt x="585378" y="3718312"/>
                      <a:pt x="536573" y="4079609"/>
                    </a:cubicBezTo>
                    <a:cubicBezTo>
                      <a:pt x="555498" y="4075626"/>
                      <a:pt x="627542" y="4079277"/>
                      <a:pt x="639163" y="4073966"/>
                    </a:cubicBezTo>
                    <a:cubicBezTo>
                      <a:pt x="684647" y="4052723"/>
                      <a:pt x="721001" y="3255448"/>
                      <a:pt x="723326" y="3155374"/>
                    </a:cubicBezTo>
                    <a:cubicBezTo>
                      <a:pt x="725318" y="3066584"/>
                      <a:pt x="707555" y="2938961"/>
                      <a:pt x="712701" y="2862951"/>
                    </a:cubicBezTo>
                    <a:cubicBezTo>
                      <a:pt x="715026" y="2827767"/>
                      <a:pt x="780762" y="2762212"/>
                      <a:pt x="783584" y="2714250"/>
                    </a:cubicBezTo>
                    <a:cubicBezTo>
                      <a:pt x="783751" y="2711429"/>
                      <a:pt x="792548" y="2704956"/>
                      <a:pt x="786074" y="2704126"/>
                    </a:cubicBezTo>
                    <a:lnTo>
                      <a:pt x="587038" y="2709271"/>
                    </a:lnTo>
                    <a:cubicBezTo>
                      <a:pt x="567782" y="2718233"/>
                      <a:pt x="607788" y="2846686"/>
                      <a:pt x="548857" y="2870087"/>
                    </a:cubicBezTo>
                    <a:cubicBezTo>
                      <a:pt x="451912" y="2876891"/>
                      <a:pt x="351315" y="2877555"/>
                      <a:pt x="254536" y="2870585"/>
                    </a:cubicBezTo>
                    <a:close/>
                    <a:moveTo>
                      <a:pt x="2435802" y="273797"/>
                    </a:moveTo>
                    <a:cubicBezTo>
                      <a:pt x="2441114" y="265167"/>
                      <a:pt x="2445763" y="98044"/>
                      <a:pt x="2449414" y="72818"/>
                    </a:cubicBezTo>
                    <a:cubicBezTo>
                      <a:pt x="2441280" y="65516"/>
                      <a:pt x="2426838" y="65018"/>
                      <a:pt x="2418871" y="73150"/>
                    </a:cubicBezTo>
                    <a:cubicBezTo>
                      <a:pt x="2412396" y="79789"/>
                      <a:pt x="2393804" y="242928"/>
                      <a:pt x="2395796" y="257035"/>
                    </a:cubicBezTo>
                    <a:cubicBezTo>
                      <a:pt x="2399448" y="282925"/>
                      <a:pt x="2428498" y="285580"/>
                      <a:pt x="2435802" y="273797"/>
                    </a:cubicBezTo>
                    <a:close/>
                    <a:moveTo>
                      <a:pt x="2633013" y="420672"/>
                    </a:moveTo>
                    <a:cubicBezTo>
                      <a:pt x="2535403" y="445400"/>
                      <a:pt x="2409076" y="379182"/>
                      <a:pt x="2325743" y="330057"/>
                    </a:cubicBezTo>
                    <a:lnTo>
                      <a:pt x="1962862" y="760892"/>
                    </a:lnTo>
                    <a:cubicBezTo>
                      <a:pt x="1986268" y="791263"/>
                      <a:pt x="2082550" y="810348"/>
                      <a:pt x="2083380" y="851506"/>
                    </a:cubicBezTo>
                    <a:cubicBezTo>
                      <a:pt x="2084044" y="883537"/>
                      <a:pt x="1941780" y="1082855"/>
                      <a:pt x="1970499" y="1161189"/>
                    </a:cubicBezTo>
                    <a:cubicBezTo>
                      <a:pt x="1991580" y="1218943"/>
                      <a:pt x="2306984" y="1293958"/>
                      <a:pt x="2372722" y="1281843"/>
                    </a:cubicBezTo>
                    <a:lnTo>
                      <a:pt x="2406420" y="1448633"/>
                    </a:lnTo>
                    <a:cubicBezTo>
                      <a:pt x="2432482" y="1432369"/>
                      <a:pt x="2554825" y="1350716"/>
                      <a:pt x="2561466" y="1329141"/>
                    </a:cubicBezTo>
                    <a:cubicBezTo>
                      <a:pt x="2570264" y="1300430"/>
                      <a:pt x="2562960" y="1199028"/>
                      <a:pt x="2568438" y="1154717"/>
                    </a:cubicBezTo>
                    <a:cubicBezTo>
                      <a:pt x="2571425" y="1130154"/>
                      <a:pt x="2593007" y="1009169"/>
                      <a:pt x="2607615" y="997386"/>
                    </a:cubicBezTo>
                    <a:cubicBezTo>
                      <a:pt x="2632846" y="977139"/>
                      <a:pt x="2792375" y="1043357"/>
                      <a:pt x="2812295" y="949921"/>
                    </a:cubicBezTo>
                    <a:cubicBezTo>
                      <a:pt x="2834041" y="847357"/>
                      <a:pt x="2655589" y="901294"/>
                      <a:pt x="2645463" y="839391"/>
                    </a:cubicBezTo>
                    <a:cubicBezTo>
                      <a:pt x="2643138" y="825284"/>
                      <a:pt x="2744234" y="585969"/>
                      <a:pt x="2753863" y="575679"/>
                    </a:cubicBezTo>
                    <a:cubicBezTo>
                      <a:pt x="2794865" y="531866"/>
                      <a:pt x="2947587" y="584143"/>
                      <a:pt x="2993735" y="570203"/>
                    </a:cubicBezTo>
                    <a:cubicBezTo>
                      <a:pt x="3004193" y="567049"/>
                      <a:pt x="3015813" y="539500"/>
                      <a:pt x="2993403" y="531700"/>
                    </a:cubicBezTo>
                    <a:cubicBezTo>
                      <a:pt x="2889983" y="496018"/>
                      <a:pt x="2675509" y="576509"/>
                      <a:pt x="2633013" y="420838"/>
                    </a:cubicBezTo>
                    <a:close/>
                    <a:moveTo>
                      <a:pt x="516487" y="1619904"/>
                    </a:moveTo>
                    <a:cubicBezTo>
                      <a:pt x="525617" y="1622062"/>
                      <a:pt x="619906" y="1502404"/>
                      <a:pt x="616918" y="1492115"/>
                    </a:cubicBezTo>
                    <a:lnTo>
                      <a:pt x="430830" y="1378100"/>
                    </a:lnTo>
                    <a:cubicBezTo>
                      <a:pt x="434814" y="1405151"/>
                      <a:pt x="461706" y="1598164"/>
                      <a:pt x="471169" y="1604802"/>
                    </a:cubicBezTo>
                    <a:cubicBezTo>
                      <a:pt x="472828" y="1605964"/>
                      <a:pt x="489428" y="1597832"/>
                      <a:pt x="501547" y="1601649"/>
                    </a:cubicBezTo>
                    <a:cubicBezTo>
                      <a:pt x="516154" y="1606296"/>
                      <a:pt x="515491" y="1619573"/>
                      <a:pt x="516653" y="1619904"/>
                    </a:cubicBezTo>
                    <a:close/>
                    <a:moveTo>
                      <a:pt x="2462363" y="1483319"/>
                    </a:moveTo>
                    <a:lnTo>
                      <a:pt x="2522290" y="1512030"/>
                    </a:lnTo>
                    <a:lnTo>
                      <a:pt x="2552336" y="1408305"/>
                    </a:lnTo>
                    <a:cubicBezTo>
                      <a:pt x="2537728" y="1421415"/>
                      <a:pt x="2452071" y="1468880"/>
                      <a:pt x="2462363" y="1483319"/>
                    </a:cubicBezTo>
                    <a:close/>
                    <a:moveTo>
                      <a:pt x="2355955" y="1418428"/>
                    </a:moveTo>
                    <a:cubicBezTo>
                      <a:pt x="2336035" y="1415275"/>
                      <a:pt x="2286566" y="1495268"/>
                      <a:pt x="2290550" y="1498919"/>
                    </a:cubicBezTo>
                    <a:cubicBezTo>
                      <a:pt x="2330557" y="1487966"/>
                      <a:pt x="2368073" y="1464399"/>
                      <a:pt x="2355955" y="1418428"/>
                    </a:cubicBezTo>
                    <a:close/>
                    <a:moveTo>
                      <a:pt x="465856" y="1829181"/>
                    </a:moveTo>
                    <a:cubicBezTo>
                      <a:pt x="470339" y="1786695"/>
                      <a:pt x="465856" y="1729937"/>
                      <a:pt x="465856" y="1685625"/>
                    </a:cubicBezTo>
                    <a:cubicBezTo>
                      <a:pt x="465856" y="1684463"/>
                      <a:pt x="448426" y="1687949"/>
                      <a:pt x="442782" y="1680978"/>
                    </a:cubicBezTo>
                    <a:cubicBezTo>
                      <a:pt x="413068" y="1643969"/>
                      <a:pt x="399622" y="1445314"/>
                      <a:pt x="384681" y="1434029"/>
                    </a:cubicBezTo>
                    <a:lnTo>
                      <a:pt x="370571" y="1434360"/>
                    </a:lnTo>
                    <a:cubicBezTo>
                      <a:pt x="242916" y="1658905"/>
                      <a:pt x="198925" y="1918302"/>
                      <a:pt x="150619" y="2169235"/>
                    </a:cubicBezTo>
                    <a:cubicBezTo>
                      <a:pt x="110612" y="2377184"/>
                      <a:pt x="72431" y="2587622"/>
                      <a:pt x="57492" y="2799222"/>
                    </a:cubicBezTo>
                    <a:lnTo>
                      <a:pt x="526281" y="2819303"/>
                    </a:lnTo>
                    <a:lnTo>
                      <a:pt x="541387" y="2258688"/>
                    </a:lnTo>
                    <a:cubicBezTo>
                      <a:pt x="491753" y="2218027"/>
                      <a:pt x="280598" y="2040781"/>
                      <a:pt x="270305" y="1989333"/>
                    </a:cubicBezTo>
                    <a:cubicBezTo>
                      <a:pt x="263500" y="1955809"/>
                      <a:pt x="279934" y="1947345"/>
                      <a:pt x="306992" y="1962779"/>
                    </a:cubicBezTo>
                    <a:cubicBezTo>
                      <a:pt x="340856" y="1982031"/>
                      <a:pt x="426348" y="2090569"/>
                      <a:pt x="465690" y="2126583"/>
                    </a:cubicBezTo>
                    <a:cubicBezTo>
                      <a:pt x="593844" y="2243585"/>
                      <a:pt x="742748" y="2339345"/>
                      <a:pt x="904102" y="2403903"/>
                    </a:cubicBezTo>
                    <a:cubicBezTo>
                      <a:pt x="924852" y="2412201"/>
                      <a:pt x="918709" y="2390460"/>
                      <a:pt x="924354" y="2396103"/>
                    </a:cubicBezTo>
                    <a:cubicBezTo>
                      <a:pt x="925350" y="2397099"/>
                      <a:pt x="922362" y="2409878"/>
                      <a:pt x="927508" y="2411703"/>
                    </a:cubicBezTo>
                    <a:cubicBezTo>
                      <a:pt x="991418" y="2434440"/>
                      <a:pt x="1055330" y="2456347"/>
                      <a:pt x="1123058" y="2465806"/>
                    </a:cubicBezTo>
                    <a:lnTo>
                      <a:pt x="1156424" y="2313289"/>
                    </a:lnTo>
                    <a:cubicBezTo>
                      <a:pt x="884015" y="2241594"/>
                      <a:pt x="553340" y="2082769"/>
                      <a:pt x="396135" y="1838309"/>
                    </a:cubicBezTo>
                    <a:cubicBezTo>
                      <a:pt x="382523" y="1817066"/>
                      <a:pt x="348991" y="1778065"/>
                      <a:pt x="364596" y="1753337"/>
                    </a:cubicBezTo>
                    <a:cubicBezTo>
                      <a:pt x="398293" y="1699566"/>
                      <a:pt x="436806" y="1822874"/>
                      <a:pt x="463366" y="1836815"/>
                    </a:cubicBezTo>
                    <a:cubicBezTo>
                      <a:pt x="478804" y="1838309"/>
                      <a:pt x="465690" y="1830841"/>
                      <a:pt x="465856" y="1829347"/>
                    </a:cubicBezTo>
                    <a:close/>
                    <a:moveTo>
                      <a:pt x="768312" y="1529290"/>
                    </a:moveTo>
                    <a:cubicBezTo>
                      <a:pt x="774288" y="1486140"/>
                      <a:pt x="758352" y="1464233"/>
                      <a:pt x="722993" y="1443654"/>
                    </a:cubicBezTo>
                    <a:cubicBezTo>
                      <a:pt x="718677" y="1490953"/>
                      <a:pt x="719673" y="1513690"/>
                      <a:pt x="768312" y="1529290"/>
                    </a:cubicBezTo>
                    <a:close/>
                    <a:moveTo>
                      <a:pt x="2681983" y="1479502"/>
                    </a:moveTo>
                    <a:cubicBezTo>
                      <a:pt x="2659407" y="1487302"/>
                      <a:pt x="2666877" y="1593185"/>
                      <a:pt x="2662229" y="1616253"/>
                    </a:cubicBezTo>
                    <a:cubicBezTo>
                      <a:pt x="2646293" y="1693757"/>
                      <a:pt x="2538724" y="1729439"/>
                      <a:pt x="2533245" y="1759810"/>
                    </a:cubicBezTo>
                    <a:cubicBezTo>
                      <a:pt x="2528764" y="1783874"/>
                      <a:pt x="2578896" y="1844781"/>
                      <a:pt x="2572920" y="1894570"/>
                    </a:cubicBezTo>
                    <a:cubicBezTo>
                      <a:pt x="2567940" y="1937056"/>
                      <a:pt x="2462861" y="2091897"/>
                      <a:pt x="2477635" y="2135379"/>
                    </a:cubicBezTo>
                    <a:cubicBezTo>
                      <a:pt x="2485437" y="2158115"/>
                      <a:pt x="2506022" y="2146332"/>
                      <a:pt x="2515981" y="2130068"/>
                    </a:cubicBezTo>
                    <a:cubicBezTo>
                      <a:pt x="2523783" y="2117621"/>
                      <a:pt x="2606619" y="1916642"/>
                      <a:pt x="2608278" y="1904527"/>
                    </a:cubicBezTo>
                    <a:cubicBezTo>
                      <a:pt x="2615416" y="1855071"/>
                      <a:pt x="2571924" y="1776074"/>
                      <a:pt x="2573418" y="1769103"/>
                    </a:cubicBezTo>
                    <a:cubicBezTo>
                      <a:pt x="2576240" y="1755162"/>
                      <a:pt x="2682813" y="1697076"/>
                      <a:pt x="2696425" y="1635173"/>
                    </a:cubicBezTo>
                    <a:cubicBezTo>
                      <a:pt x="2701405" y="1612768"/>
                      <a:pt x="2720993" y="1465727"/>
                      <a:pt x="2681983" y="1479170"/>
                    </a:cubicBezTo>
                    <a:close/>
                    <a:moveTo>
                      <a:pt x="2425344" y="1500081"/>
                    </a:moveTo>
                    <a:cubicBezTo>
                      <a:pt x="2418372" y="1495268"/>
                      <a:pt x="2329229" y="1540575"/>
                      <a:pt x="2326739" y="1545388"/>
                    </a:cubicBezTo>
                    <a:cubicBezTo>
                      <a:pt x="2322755" y="1553022"/>
                      <a:pt x="2323419" y="1612934"/>
                      <a:pt x="2332881" y="1620568"/>
                    </a:cubicBezTo>
                    <a:cubicBezTo>
                      <a:pt x="2340020" y="1626377"/>
                      <a:pt x="2390484" y="1627705"/>
                      <a:pt x="2395796" y="1624386"/>
                    </a:cubicBezTo>
                    <a:cubicBezTo>
                      <a:pt x="2401440" y="1620900"/>
                      <a:pt x="2446260" y="1508379"/>
                      <a:pt x="2425510" y="1500081"/>
                    </a:cubicBezTo>
                    <a:close/>
                    <a:moveTo>
                      <a:pt x="686971" y="1694753"/>
                    </a:moveTo>
                    <a:cubicBezTo>
                      <a:pt x="697263" y="1682638"/>
                      <a:pt x="701247" y="1521988"/>
                      <a:pt x="664893" y="1523979"/>
                    </a:cubicBezTo>
                    <a:cubicBezTo>
                      <a:pt x="657256" y="1524311"/>
                      <a:pt x="597662" y="1603640"/>
                      <a:pt x="597828" y="1611606"/>
                    </a:cubicBezTo>
                    <a:cubicBezTo>
                      <a:pt x="597828" y="1616585"/>
                      <a:pt x="640325" y="1698404"/>
                      <a:pt x="644475" y="1701225"/>
                    </a:cubicBezTo>
                    <a:cubicBezTo>
                      <a:pt x="650451" y="1705208"/>
                      <a:pt x="685477" y="1696412"/>
                      <a:pt x="686805" y="1694753"/>
                    </a:cubicBezTo>
                    <a:close/>
                    <a:moveTo>
                      <a:pt x="2421028" y="2718896"/>
                    </a:moveTo>
                    <a:cubicBezTo>
                      <a:pt x="2426174" y="2788434"/>
                      <a:pt x="2464189" y="2932820"/>
                      <a:pt x="2546194" y="2949084"/>
                    </a:cubicBezTo>
                    <a:cubicBezTo>
                      <a:pt x="2567442" y="2953233"/>
                      <a:pt x="2633842" y="2953233"/>
                      <a:pt x="2604626" y="2920705"/>
                    </a:cubicBezTo>
                    <a:cubicBezTo>
                      <a:pt x="2464521" y="2940454"/>
                      <a:pt x="2453398" y="2723378"/>
                      <a:pt x="2441944" y="2625129"/>
                    </a:cubicBezTo>
                    <a:cubicBezTo>
                      <a:pt x="2408910" y="2342332"/>
                      <a:pt x="2430822" y="2060198"/>
                      <a:pt x="2473485" y="1780223"/>
                    </a:cubicBezTo>
                    <a:cubicBezTo>
                      <a:pt x="2479461" y="1740724"/>
                      <a:pt x="2519135" y="1597002"/>
                      <a:pt x="2505191" y="1574265"/>
                    </a:cubicBezTo>
                    <a:cubicBezTo>
                      <a:pt x="2503033" y="1570614"/>
                      <a:pt x="2478631" y="1553852"/>
                      <a:pt x="2474647" y="1554350"/>
                    </a:cubicBezTo>
                    <a:cubicBezTo>
                      <a:pt x="2461201" y="1556508"/>
                      <a:pt x="2408910" y="1693923"/>
                      <a:pt x="2406420" y="1718153"/>
                    </a:cubicBezTo>
                    <a:cubicBezTo>
                      <a:pt x="2390650" y="1866024"/>
                      <a:pt x="2398950" y="2075135"/>
                      <a:pt x="2401273" y="2227487"/>
                    </a:cubicBezTo>
                    <a:cubicBezTo>
                      <a:pt x="2403266" y="2353617"/>
                      <a:pt x="2448585" y="2437925"/>
                      <a:pt x="2366247" y="2549783"/>
                    </a:cubicBezTo>
                    <a:cubicBezTo>
                      <a:pt x="2292708" y="2649857"/>
                      <a:pt x="2278266" y="2538497"/>
                      <a:pt x="2230125" y="2486718"/>
                    </a:cubicBezTo>
                    <a:lnTo>
                      <a:pt x="2245564" y="2718067"/>
                    </a:lnTo>
                    <a:lnTo>
                      <a:pt x="2421028" y="2718896"/>
                    </a:lnTo>
                    <a:close/>
                    <a:moveTo>
                      <a:pt x="798524" y="2118783"/>
                    </a:moveTo>
                    <a:cubicBezTo>
                      <a:pt x="790058" y="1965601"/>
                      <a:pt x="802508" y="1782878"/>
                      <a:pt x="778272" y="1632684"/>
                    </a:cubicBezTo>
                    <a:cubicBezTo>
                      <a:pt x="772960" y="1599823"/>
                      <a:pt x="768644" y="1580904"/>
                      <a:pt x="733119" y="1569618"/>
                    </a:cubicBezTo>
                    <a:cubicBezTo>
                      <a:pt x="752044" y="1629862"/>
                      <a:pt x="727143" y="1698238"/>
                      <a:pt x="727642" y="1753503"/>
                    </a:cubicBezTo>
                    <a:cubicBezTo>
                      <a:pt x="728139" y="1804785"/>
                      <a:pt x="740092" y="1866854"/>
                      <a:pt x="743411" y="1919630"/>
                    </a:cubicBezTo>
                    <a:cubicBezTo>
                      <a:pt x="747727" y="1989167"/>
                      <a:pt x="711871" y="2101523"/>
                      <a:pt x="798690" y="2118783"/>
                    </a:cubicBezTo>
                    <a:close/>
                    <a:moveTo>
                      <a:pt x="2255026" y="1932409"/>
                    </a:moveTo>
                    <a:cubicBezTo>
                      <a:pt x="2260504" y="1859718"/>
                      <a:pt x="2306155" y="1735247"/>
                      <a:pt x="2300179" y="1667037"/>
                    </a:cubicBezTo>
                    <a:cubicBezTo>
                      <a:pt x="2298519" y="1646956"/>
                      <a:pt x="2267311" y="1606628"/>
                      <a:pt x="2280258" y="1574763"/>
                    </a:cubicBezTo>
                    <a:cubicBezTo>
                      <a:pt x="2276108" y="1577087"/>
                      <a:pt x="2266315" y="1579078"/>
                      <a:pt x="2264986" y="1583393"/>
                    </a:cubicBezTo>
                    <a:cubicBezTo>
                      <a:pt x="2259342" y="1602147"/>
                      <a:pt x="2251540" y="1743711"/>
                      <a:pt x="2250212" y="1773916"/>
                    </a:cubicBezTo>
                    <a:cubicBezTo>
                      <a:pt x="2247888" y="1825696"/>
                      <a:pt x="2247556" y="1881293"/>
                      <a:pt x="2255026" y="1932409"/>
                    </a:cubicBezTo>
                    <a:close/>
                    <a:moveTo>
                      <a:pt x="889162" y="2164256"/>
                    </a:moveTo>
                    <a:lnTo>
                      <a:pt x="823757" y="1625049"/>
                    </a:lnTo>
                    <a:lnTo>
                      <a:pt x="843843" y="2136540"/>
                    </a:lnTo>
                    <a:lnTo>
                      <a:pt x="889162" y="2164256"/>
                    </a:lnTo>
                    <a:close/>
                    <a:moveTo>
                      <a:pt x="591851" y="1967592"/>
                    </a:moveTo>
                    <a:cubicBezTo>
                      <a:pt x="597496" y="1861875"/>
                      <a:pt x="642980" y="1732924"/>
                      <a:pt x="556825" y="1650275"/>
                    </a:cubicBezTo>
                    <a:cubicBezTo>
                      <a:pt x="558651" y="1670523"/>
                      <a:pt x="517981" y="1683965"/>
                      <a:pt x="516154" y="1688944"/>
                    </a:cubicBezTo>
                    <a:cubicBezTo>
                      <a:pt x="512669" y="1699068"/>
                      <a:pt x="517483" y="1887599"/>
                      <a:pt x="521467" y="1904527"/>
                    </a:cubicBezTo>
                    <a:cubicBezTo>
                      <a:pt x="524621" y="1917638"/>
                      <a:pt x="581725" y="1974065"/>
                      <a:pt x="591851" y="1967592"/>
                    </a:cubicBezTo>
                    <a:close/>
                    <a:moveTo>
                      <a:pt x="2320597" y="2526880"/>
                    </a:moveTo>
                    <a:cubicBezTo>
                      <a:pt x="2400277" y="2422491"/>
                      <a:pt x="2357616" y="2323910"/>
                      <a:pt x="2355789" y="2207240"/>
                    </a:cubicBezTo>
                    <a:cubicBezTo>
                      <a:pt x="2354296" y="2115131"/>
                      <a:pt x="2354296" y="2021861"/>
                      <a:pt x="2355789" y="1929753"/>
                    </a:cubicBezTo>
                    <a:cubicBezTo>
                      <a:pt x="2356785" y="1874156"/>
                      <a:pt x="2378697" y="1724460"/>
                      <a:pt x="2370730" y="1682472"/>
                    </a:cubicBezTo>
                    <a:cubicBezTo>
                      <a:pt x="2367409" y="1664548"/>
                      <a:pt x="2343505" y="1665046"/>
                      <a:pt x="2340849" y="1682970"/>
                    </a:cubicBezTo>
                    <a:cubicBezTo>
                      <a:pt x="2335039" y="1898387"/>
                      <a:pt x="2237762" y="2166911"/>
                      <a:pt x="2249715" y="2378345"/>
                    </a:cubicBezTo>
                    <a:cubicBezTo>
                      <a:pt x="2250876" y="2399256"/>
                      <a:pt x="2303001" y="2534514"/>
                      <a:pt x="2320431" y="2527046"/>
                    </a:cubicBezTo>
                    <a:close/>
                    <a:moveTo>
                      <a:pt x="682655" y="1746035"/>
                    </a:moveTo>
                    <a:cubicBezTo>
                      <a:pt x="674189" y="1745371"/>
                      <a:pt x="671201" y="1744541"/>
                      <a:pt x="665225" y="1751180"/>
                    </a:cubicBezTo>
                    <a:cubicBezTo>
                      <a:pt x="656759" y="1760805"/>
                      <a:pt x="635179" y="1989499"/>
                      <a:pt x="637834" y="2005763"/>
                    </a:cubicBezTo>
                    <a:cubicBezTo>
                      <a:pt x="640325" y="2021032"/>
                      <a:pt x="682156" y="2048415"/>
                      <a:pt x="697761" y="2053228"/>
                    </a:cubicBezTo>
                    <a:lnTo>
                      <a:pt x="682655" y="1745869"/>
                    </a:lnTo>
                    <a:close/>
                    <a:moveTo>
                      <a:pt x="2703066" y="1756822"/>
                    </a:moveTo>
                    <a:cubicBezTo>
                      <a:pt x="2698916" y="1754167"/>
                      <a:pt x="2681983" y="1755329"/>
                      <a:pt x="2678331" y="1758316"/>
                    </a:cubicBezTo>
                    <a:cubicBezTo>
                      <a:pt x="2669533" y="1765452"/>
                      <a:pt x="2704559" y="1904029"/>
                      <a:pt x="2708046" y="1930749"/>
                    </a:cubicBezTo>
                    <a:cubicBezTo>
                      <a:pt x="2741246" y="2188818"/>
                      <a:pt x="2723152" y="2464977"/>
                      <a:pt x="2683146" y="2721054"/>
                    </a:cubicBezTo>
                    <a:cubicBezTo>
                      <a:pt x="2705888" y="2748604"/>
                      <a:pt x="2713689" y="2732671"/>
                      <a:pt x="2722488" y="2709437"/>
                    </a:cubicBezTo>
                    <a:cubicBezTo>
                      <a:pt x="2774613" y="2572519"/>
                      <a:pt x="2767972" y="2059368"/>
                      <a:pt x="2742740" y="1906187"/>
                    </a:cubicBezTo>
                    <a:cubicBezTo>
                      <a:pt x="2739586" y="1886769"/>
                      <a:pt x="2712196" y="1762465"/>
                      <a:pt x="2703066" y="1756822"/>
                    </a:cubicBezTo>
                    <a:close/>
                    <a:moveTo>
                      <a:pt x="2148951" y="2043436"/>
                    </a:moveTo>
                    <a:lnTo>
                      <a:pt x="2123885" y="2051734"/>
                    </a:lnTo>
                    <a:cubicBezTo>
                      <a:pt x="2116248" y="2250555"/>
                      <a:pt x="2199249" y="2196950"/>
                      <a:pt x="2148951" y="2043436"/>
                    </a:cubicBezTo>
                    <a:close/>
                    <a:moveTo>
                      <a:pt x="1720831" y="2275118"/>
                    </a:moveTo>
                    <a:lnTo>
                      <a:pt x="1680659" y="2287731"/>
                    </a:lnTo>
                    <a:cubicBezTo>
                      <a:pt x="1701243" y="2306318"/>
                      <a:pt x="1716515" y="2455185"/>
                      <a:pt x="1728468" y="2456679"/>
                    </a:cubicBezTo>
                    <a:cubicBezTo>
                      <a:pt x="1791714" y="2463815"/>
                      <a:pt x="1719005" y="2305488"/>
                      <a:pt x="1720997" y="2275284"/>
                    </a:cubicBezTo>
                    <a:close/>
                    <a:moveTo>
                      <a:pt x="1458714" y="2290220"/>
                    </a:moveTo>
                    <a:cubicBezTo>
                      <a:pt x="1454398" y="2286403"/>
                      <a:pt x="1388661" y="2308310"/>
                      <a:pt x="1381689" y="2315114"/>
                    </a:cubicBezTo>
                    <a:cubicBezTo>
                      <a:pt x="1370401" y="2326233"/>
                      <a:pt x="1378369" y="2343494"/>
                      <a:pt x="1361935" y="2352123"/>
                    </a:cubicBezTo>
                    <a:cubicBezTo>
                      <a:pt x="1345501" y="2360753"/>
                      <a:pt x="1313629" y="2350464"/>
                      <a:pt x="1302341" y="2357932"/>
                    </a:cubicBezTo>
                    <a:cubicBezTo>
                      <a:pt x="1296364" y="2361915"/>
                      <a:pt x="1262500" y="2497173"/>
                      <a:pt x="1292879" y="2489705"/>
                    </a:cubicBezTo>
                    <a:cubicBezTo>
                      <a:pt x="1312964" y="2454521"/>
                      <a:pt x="1355627" y="2463815"/>
                      <a:pt x="1383184" y="2484228"/>
                    </a:cubicBezTo>
                    <a:cubicBezTo>
                      <a:pt x="1396961" y="2494518"/>
                      <a:pt x="1397127" y="2514599"/>
                      <a:pt x="1399285" y="2516093"/>
                    </a:cubicBezTo>
                    <a:cubicBezTo>
                      <a:pt x="1430826" y="2539327"/>
                      <a:pt x="1524119" y="2513603"/>
                      <a:pt x="1544537" y="2567375"/>
                    </a:cubicBezTo>
                    <a:cubicBezTo>
                      <a:pt x="1551510" y="2533187"/>
                      <a:pt x="1492412" y="2520408"/>
                      <a:pt x="1511835" y="2486718"/>
                    </a:cubicBezTo>
                    <a:cubicBezTo>
                      <a:pt x="1538395" y="2440912"/>
                      <a:pt x="1596330" y="2548787"/>
                      <a:pt x="1602472" y="2547127"/>
                    </a:cubicBezTo>
                    <a:cubicBezTo>
                      <a:pt x="1641814" y="2536672"/>
                      <a:pt x="1564624" y="2438589"/>
                      <a:pt x="1547360" y="2430955"/>
                    </a:cubicBezTo>
                    <a:cubicBezTo>
                      <a:pt x="1521629" y="2419504"/>
                      <a:pt x="1486270" y="2462487"/>
                      <a:pt x="1442778" y="2426474"/>
                    </a:cubicBezTo>
                    <a:cubicBezTo>
                      <a:pt x="1386172" y="2379507"/>
                      <a:pt x="1464690" y="2295199"/>
                      <a:pt x="1459047" y="2290386"/>
                    </a:cubicBezTo>
                    <a:close/>
                    <a:moveTo>
                      <a:pt x="1675513" y="2471615"/>
                    </a:moveTo>
                    <a:cubicBezTo>
                      <a:pt x="1681158" y="2465308"/>
                      <a:pt x="1657917" y="2347808"/>
                      <a:pt x="1650613" y="2342664"/>
                    </a:cubicBezTo>
                    <a:cubicBezTo>
                      <a:pt x="1644138" y="2338017"/>
                      <a:pt x="1605958" y="2351128"/>
                      <a:pt x="1588362" y="2344821"/>
                    </a:cubicBezTo>
                    <a:cubicBezTo>
                      <a:pt x="1570766" y="2338515"/>
                      <a:pt x="1565620" y="2293373"/>
                      <a:pt x="1547028" y="2290054"/>
                    </a:cubicBezTo>
                    <a:cubicBezTo>
                      <a:pt x="1515653" y="2284411"/>
                      <a:pt x="1439459" y="2373366"/>
                      <a:pt x="1479132" y="2393946"/>
                    </a:cubicBezTo>
                    <a:cubicBezTo>
                      <a:pt x="1496895" y="2403073"/>
                      <a:pt x="1515653" y="2358762"/>
                      <a:pt x="1540221" y="2363409"/>
                    </a:cubicBezTo>
                    <a:cubicBezTo>
                      <a:pt x="1564790" y="2368056"/>
                      <a:pt x="1654099" y="2495846"/>
                      <a:pt x="1675679" y="2471781"/>
                    </a:cubicBezTo>
                    <a:close/>
                    <a:moveTo>
                      <a:pt x="662402" y="2547127"/>
                    </a:moveTo>
                    <a:cubicBezTo>
                      <a:pt x="698259" y="2490867"/>
                      <a:pt x="704069" y="2433942"/>
                      <a:pt x="707223" y="2369051"/>
                    </a:cubicBezTo>
                    <a:lnTo>
                      <a:pt x="607124" y="2310301"/>
                    </a:lnTo>
                    <a:cubicBezTo>
                      <a:pt x="590026" y="2394775"/>
                      <a:pt x="593013" y="2488377"/>
                      <a:pt x="662402" y="2547127"/>
                    </a:cubicBezTo>
                    <a:close/>
                    <a:moveTo>
                      <a:pt x="1257188" y="2335527"/>
                    </a:moveTo>
                    <a:lnTo>
                      <a:pt x="1202241" y="2325736"/>
                    </a:lnTo>
                    <a:cubicBezTo>
                      <a:pt x="1197427" y="2344987"/>
                      <a:pt x="1170866" y="2468794"/>
                      <a:pt x="1176843" y="2476262"/>
                    </a:cubicBezTo>
                    <a:cubicBezTo>
                      <a:pt x="1178669" y="2478419"/>
                      <a:pt x="1223821" y="2481904"/>
                      <a:pt x="1231956" y="2486551"/>
                    </a:cubicBezTo>
                    <a:lnTo>
                      <a:pt x="1257188" y="2335527"/>
                    </a:lnTo>
                    <a:close/>
                    <a:moveTo>
                      <a:pt x="753206" y="2390958"/>
                    </a:moveTo>
                    <a:lnTo>
                      <a:pt x="753206" y="2479083"/>
                    </a:lnTo>
                    <a:cubicBezTo>
                      <a:pt x="753206" y="2490203"/>
                      <a:pt x="679501" y="2611354"/>
                      <a:pt x="662568" y="2615669"/>
                    </a:cubicBezTo>
                    <a:cubicBezTo>
                      <a:pt x="625384" y="2625295"/>
                      <a:pt x="600982" y="2556255"/>
                      <a:pt x="581892" y="2537004"/>
                    </a:cubicBezTo>
                    <a:lnTo>
                      <a:pt x="581892" y="2652844"/>
                    </a:lnTo>
                    <a:cubicBezTo>
                      <a:pt x="586705" y="2651351"/>
                      <a:pt x="592682" y="2657823"/>
                      <a:pt x="594508" y="2657823"/>
                    </a:cubicBezTo>
                    <a:lnTo>
                      <a:pt x="755861" y="2657823"/>
                    </a:lnTo>
                    <a:cubicBezTo>
                      <a:pt x="760344" y="2657823"/>
                      <a:pt x="786406" y="2647202"/>
                      <a:pt x="794043" y="2644546"/>
                    </a:cubicBezTo>
                    <a:cubicBezTo>
                      <a:pt x="798690" y="2634422"/>
                      <a:pt x="812136" y="2433942"/>
                      <a:pt x="809315" y="2423321"/>
                    </a:cubicBezTo>
                    <a:cubicBezTo>
                      <a:pt x="805662" y="2409712"/>
                      <a:pt x="764992" y="2400086"/>
                      <a:pt x="753538" y="2390792"/>
                    </a:cubicBezTo>
                    <a:close/>
                    <a:moveTo>
                      <a:pt x="889328" y="2451368"/>
                    </a:moveTo>
                    <a:cubicBezTo>
                      <a:pt x="885011" y="2448878"/>
                      <a:pt x="856957" y="2439253"/>
                      <a:pt x="854135" y="2441244"/>
                    </a:cubicBezTo>
                    <a:lnTo>
                      <a:pt x="829235" y="2740472"/>
                    </a:lnTo>
                    <a:lnTo>
                      <a:pt x="919540" y="2743625"/>
                    </a:lnTo>
                    <a:cubicBezTo>
                      <a:pt x="907920" y="2660312"/>
                      <a:pt x="912900" y="2575175"/>
                      <a:pt x="904433" y="2491697"/>
                    </a:cubicBezTo>
                    <a:cubicBezTo>
                      <a:pt x="902608" y="2472777"/>
                      <a:pt x="925682" y="2473109"/>
                      <a:pt x="889328" y="2451368"/>
                    </a:cubicBezTo>
                    <a:close/>
                    <a:moveTo>
                      <a:pt x="3003695" y="2481739"/>
                    </a:moveTo>
                    <a:lnTo>
                      <a:pt x="2978463" y="2834571"/>
                    </a:lnTo>
                    <a:cubicBezTo>
                      <a:pt x="2990249" y="2832912"/>
                      <a:pt x="3003197" y="2832414"/>
                      <a:pt x="3010170" y="2820797"/>
                    </a:cubicBezTo>
                    <a:cubicBezTo>
                      <a:pt x="3025608" y="2795571"/>
                      <a:pt x="3034074" y="2512109"/>
                      <a:pt x="3020129" y="2490369"/>
                    </a:cubicBezTo>
                    <a:cubicBezTo>
                      <a:pt x="3015979" y="2483730"/>
                      <a:pt x="3012991" y="2477755"/>
                      <a:pt x="3003695" y="2481739"/>
                    </a:cubicBezTo>
                    <a:close/>
                    <a:moveTo>
                      <a:pt x="1341351" y="2517752"/>
                    </a:moveTo>
                    <a:cubicBezTo>
                      <a:pt x="1327407" y="2523727"/>
                      <a:pt x="1295866" y="2560736"/>
                      <a:pt x="1320933" y="2572022"/>
                    </a:cubicBezTo>
                    <a:cubicBezTo>
                      <a:pt x="1347493" y="2583971"/>
                      <a:pt x="1378535" y="2513437"/>
                      <a:pt x="1341351" y="2517752"/>
                    </a:cubicBezTo>
                    <a:close/>
                    <a:moveTo>
                      <a:pt x="1407088" y="2568204"/>
                    </a:moveTo>
                    <a:cubicBezTo>
                      <a:pt x="1388993" y="2573017"/>
                      <a:pt x="1368077" y="2618324"/>
                      <a:pt x="1391650" y="2627286"/>
                    </a:cubicBezTo>
                    <a:cubicBezTo>
                      <a:pt x="1428170" y="2641061"/>
                      <a:pt x="1458881" y="2554430"/>
                      <a:pt x="1407088" y="2568204"/>
                    </a:cubicBezTo>
                    <a:close/>
                    <a:moveTo>
                      <a:pt x="1474816" y="2616831"/>
                    </a:moveTo>
                    <a:cubicBezTo>
                      <a:pt x="1483116" y="2630606"/>
                      <a:pt x="1515487" y="2621644"/>
                      <a:pt x="1503203" y="2591107"/>
                    </a:cubicBezTo>
                    <a:cubicBezTo>
                      <a:pt x="1488927" y="2555757"/>
                      <a:pt x="1461039" y="2593928"/>
                      <a:pt x="1474816" y="2616831"/>
                    </a:cubicBezTo>
                    <a:close/>
                    <a:moveTo>
                      <a:pt x="2713855" y="2778975"/>
                    </a:moveTo>
                    <a:cubicBezTo>
                      <a:pt x="2673020" y="2778975"/>
                      <a:pt x="2586532" y="2902449"/>
                      <a:pt x="2646791" y="2919211"/>
                    </a:cubicBezTo>
                    <a:cubicBezTo>
                      <a:pt x="2671359" y="2926016"/>
                      <a:pt x="2653431" y="2888177"/>
                      <a:pt x="2659739" y="2868593"/>
                    </a:cubicBezTo>
                    <a:cubicBezTo>
                      <a:pt x="2664055" y="2855316"/>
                      <a:pt x="2721989" y="2787438"/>
                      <a:pt x="2713855" y="2778975"/>
                    </a:cubicBezTo>
                    <a:close/>
                    <a:moveTo>
                      <a:pt x="773292" y="2877223"/>
                    </a:moveTo>
                    <a:cubicBezTo>
                      <a:pt x="769806" y="2915560"/>
                      <a:pt x="775782" y="2957050"/>
                      <a:pt x="773292" y="2995719"/>
                    </a:cubicBezTo>
                    <a:cubicBezTo>
                      <a:pt x="806327" y="2983936"/>
                      <a:pt x="815124" y="2874900"/>
                      <a:pt x="828737" y="2867100"/>
                    </a:cubicBezTo>
                    <a:cubicBezTo>
                      <a:pt x="878703" y="2838886"/>
                      <a:pt x="862435" y="2940620"/>
                      <a:pt x="859115" y="2960370"/>
                    </a:cubicBezTo>
                    <a:cubicBezTo>
                      <a:pt x="897462" y="2947923"/>
                      <a:pt x="904766" y="2801379"/>
                      <a:pt x="885841" y="2793911"/>
                    </a:cubicBezTo>
                    <a:cubicBezTo>
                      <a:pt x="808319" y="2793413"/>
                      <a:pt x="780430" y="2798724"/>
                      <a:pt x="773292" y="2877223"/>
                    </a:cubicBezTo>
                    <a:close/>
                    <a:moveTo>
                      <a:pt x="2698750" y="2897304"/>
                    </a:moveTo>
                    <a:cubicBezTo>
                      <a:pt x="2691777" y="2930331"/>
                      <a:pt x="2703896" y="2985098"/>
                      <a:pt x="2698750" y="3020779"/>
                    </a:cubicBezTo>
                    <a:cubicBezTo>
                      <a:pt x="2761664" y="3004183"/>
                      <a:pt x="2746060" y="2915228"/>
                      <a:pt x="2796690" y="2904773"/>
                    </a:cubicBezTo>
                    <a:cubicBezTo>
                      <a:pt x="2843172" y="2913071"/>
                      <a:pt x="2761001" y="3059448"/>
                      <a:pt x="2799347" y="3093968"/>
                    </a:cubicBezTo>
                    <a:cubicBezTo>
                      <a:pt x="2842341" y="3120853"/>
                      <a:pt x="2818105" y="2949748"/>
                      <a:pt x="2858610" y="2935807"/>
                    </a:cubicBezTo>
                    <a:cubicBezTo>
                      <a:pt x="2906916" y="2919211"/>
                      <a:pt x="2859107" y="3087496"/>
                      <a:pt x="2910402" y="3055797"/>
                    </a:cubicBezTo>
                    <a:cubicBezTo>
                      <a:pt x="2921027" y="3049159"/>
                      <a:pt x="2948749" y="2819801"/>
                      <a:pt x="2927500" y="2809677"/>
                    </a:cubicBezTo>
                    <a:cubicBezTo>
                      <a:pt x="2907580" y="2800218"/>
                      <a:pt x="2790217" y="2814324"/>
                      <a:pt x="2757182" y="2794741"/>
                    </a:cubicBezTo>
                    <a:cubicBezTo>
                      <a:pt x="2750708" y="2822456"/>
                      <a:pt x="2703231" y="2876725"/>
                      <a:pt x="2698916" y="2897304"/>
                    </a:cubicBezTo>
                    <a:close/>
                    <a:moveTo>
                      <a:pt x="536407" y="3015800"/>
                    </a:moveTo>
                    <a:cubicBezTo>
                      <a:pt x="508519" y="3023932"/>
                      <a:pt x="464031" y="3026588"/>
                      <a:pt x="452078" y="3054967"/>
                    </a:cubicBezTo>
                    <a:cubicBezTo>
                      <a:pt x="430332" y="3106415"/>
                      <a:pt x="416553" y="3473520"/>
                      <a:pt x="404602" y="3566790"/>
                    </a:cubicBezTo>
                    <a:cubicBezTo>
                      <a:pt x="382357" y="3740053"/>
                      <a:pt x="351481" y="3912320"/>
                      <a:pt x="309483" y="4081767"/>
                    </a:cubicBezTo>
                    <a:cubicBezTo>
                      <a:pt x="311475" y="4091392"/>
                      <a:pt x="484282" y="4146657"/>
                      <a:pt x="493745" y="4143836"/>
                    </a:cubicBezTo>
                    <a:cubicBezTo>
                      <a:pt x="526448" y="4134210"/>
                      <a:pt x="491919" y="4065170"/>
                      <a:pt x="490923" y="4041106"/>
                    </a:cubicBezTo>
                    <a:cubicBezTo>
                      <a:pt x="483950" y="3890082"/>
                      <a:pt x="531095" y="3658234"/>
                      <a:pt x="536740" y="3492274"/>
                    </a:cubicBezTo>
                    <a:cubicBezTo>
                      <a:pt x="542051" y="3333947"/>
                      <a:pt x="532423" y="3174293"/>
                      <a:pt x="536573" y="3015967"/>
                    </a:cubicBezTo>
                    <a:close/>
                    <a:moveTo>
                      <a:pt x="2738922" y="3061108"/>
                    </a:moveTo>
                    <a:cubicBezTo>
                      <a:pt x="2694600" y="3063929"/>
                      <a:pt x="2696592" y="3138113"/>
                      <a:pt x="2736432" y="3137118"/>
                    </a:cubicBezTo>
                    <a:cubicBezTo>
                      <a:pt x="2770960" y="3136288"/>
                      <a:pt x="2735934" y="3082849"/>
                      <a:pt x="2738922" y="3061108"/>
                    </a:cubicBezTo>
                    <a:close/>
                    <a:moveTo>
                      <a:pt x="2733942" y="4159602"/>
                    </a:moveTo>
                    <a:cubicBezTo>
                      <a:pt x="2650941" y="3811914"/>
                      <a:pt x="2627369" y="3452111"/>
                      <a:pt x="2617076" y="3094798"/>
                    </a:cubicBezTo>
                    <a:cubicBezTo>
                      <a:pt x="2609441" y="3076210"/>
                      <a:pt x="2491413" y="3067580"/>
                      <a:pt x="2466678" y="3066087"/>
                    </a:cubicBezTo>
                    <a:cubicBezTo>
                      <a:pt x="2435138" y="3412281"/>
                      <a:pt x="2515649" y="3752168"/>
                      <a:pt x="2550841" y="4092886"/>
                    </a:cubicBezTo>
                    <a:cubicBezTo>
                      <a:pt x="2552502" y="4108818"/>
                      <a:pt x="2532914" y="4179517"/>
                      <a:pt x="2564786" y="4188147"/>
                    </a:cubicBezTo>
                    <a:cubicBezTo>
                      <a:pt x="2578066" y="4191798"/>
                      <a:pt x="2704227" y="4147321"/>
                      <a:pt x="2733776" y="4159436"/>
                    </a:cubicBezTo>
                    <a:close/>
                    <a:moveTo>
                      <a:pt x="576746" y="4224990"/>
                    </a:moveTo>
                    <a:cubicBezTo>
                      <a:pt x="587701" y="4217689"/>
                      <a:pt x="578074" y="4133380"/>
                      <a:pt x="546533" y="4159436"/>
                    </a:cubicBezTo>
                    <a:cubicBezTo>
                      <a:pt x="526779" y="4175700"/>
                      <a:pt x="561971" y="4234783"/>
                      <a:pt x="576746" y="4224990"/>
                    </a:cubicBezTo>
                    <a:close/>
                    <a:moveTo>
                      <a:pt x="2461865" y="4235114"/>
                    </a:moveTo>
                    <a:cubicBezTo>
                      <a:pt x="2475311" y="4251379"/>
                      <a:pt x="2517475" y="4191300"/>
                      <a:pt x="2479461" y="4189973"/>
                    </a:cubicBezTo>
                    <a:cubicBezTo>
                      <a:pt x="2469169" y="4189641"/>
                      <a:pt x="2454727" y="4226650"/>
                      <a:pt x="2461865" y="4235114"/>
                    </a:cubicBezTo>
                    <a:close/>
                  </a:path>
                </a:pathLst>
              </a:custGeom>
              <a:solidFill>
                <a:srgbClr val="101111"/>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56C70A69-9952-6EBC-9FBF-2F193A9E633D}"/>
                  </a:ext>
                </a:extLst>
              </p:cNvPr>
              <p:cNvSpPr/>
              <p:nvPr/>
            </p:nvSpPr>
            <p:spPr>
              <a:xfrm>
                <a:off x="-37641258" y="-5629372"/>
                <a:ext cx="3602023" cy="266348"/>
              </a:xfrm>
              <a:custGeom>
                <a:avLst/>
                <a:gdLst>
                  <a:gd name="csX0" fmla="*/ 408199 w 3602023"/>
                  <a:gd name="csY0" fmla="*/ 5971 h 266348"/>
                  <a:gd name="csX1" fmla="*/ 408033 w 3602023"/>
                  <a:gd name="csY1" fmla="*/ 37670 h 266348"/>
                  <a:gd name="csX2" fmla="*/ 621844 w 3602023"/>
                  <a:gd name="csY2" fmla="*/ 51943 h 266348"/>
                  <a:gd name="csX3" fmla="*/ 932932 w 3602023"/>
                  <a:gd name="csY3" fmla="*/ 84471 h 266348"/>
                  <a:gd name="csX4" fmla="*/ 937579 w 3602023"/>
                  <a:gd name="csY4" fmla="*/ 46300 h 266348"/>
                  <a:gd name="csX5" fmla="*/ 1045813 w 3602023"/>
                  <a:gd name="csY5" fmla="*/ 26052 h 266348"/>
                  <a:gd name="csX6" fmla="*/ 1376157 w 3602023"/>
                  <a:gd name="csY6" fmla="*/ 10950 h 266348"/>
                  <a:gd name="csX7" fmla="*/ 1794481 w 3602023"/>
                  <a:gd name="csY7" fmla="*/ 31032 h 266348"/>
                  <a:gd name="csX8" fmla="*/ 1965796 w 3602023"/>
                  <a:gd name="csY8" fmla="*/ 41155 h 266348"/>
                  <a:gd name="csX9" fmla="*/ 2081666 w 3602023"/>
                  <a:gd name="csY9" fmla="*/ 46134 h 266348"/>
                  <a:gd name="csX10" fmla="*/ 2252648 w 3602023"/>
                  <a:gd name="csY10" fmla="*/ 49287 h 266348"/>
                  <a:gd name="csX11" fmla="*/ 2101751 w 3602023"/>
                  <a:gd name="csY11" fmla="*/ 36010 h 266348"/>
                  <a:gd name="csX12" fmla="*/ 2313570 w 3602023"/>
                  <a:gd name="csY12" fmla="*/ 18253 h 266348"/>
                  <a:gd name="csX13" fmla="*/ 2373829 w 3602023"/>
                  <a:gd name="csY13" fmla="*/ 51113 h 266348"/>
                  <a:gd name="csX14" fmla="*/ 2598264 w 3602023"/>
                  <a:gd name="csY14" fmla="*/ 106710 h 266348"/>
                  <a:gd name="csX15" fmla="*/ 2678608 w 3602023"/>
                  <a:gd name="csY15" fmla="*/ 91607 h 266348"/>
                  <a:gd name="csX16" fmla="*/ 2728409 w 3602023"/>
                  <a:gd name="csY16" fmla="*/ 109697 h 266348"/>
                  <a:gd name="csX17" fmla="*/ 2803940 w 3602023"/>
                  <a:gd name="csY17" fmla="*/ 77002 h 266348"/>
                  <a:gd name="csX18" fmla="*/ 2850255 w 3602023"/>
                  <a:gd name="csY18" fmla="*/ 111190 h 266348"/>
                  <a:gd name="csX19" fmla="*/ 3132956 w 3602023"/>
                  <a:gd name="csY19" fmla="*/ 81318 h 266348"/>
                  <a:gd name="csX20" fmla="*/ 3289994 w 3602023"/>
                  <a:gd name="csY20" fmla="*/ 47130 h 266348"/>
                  <a:gd name="csX21" fmla="*/ 3281030 w 3602023"/>
                  <a:gd name="csY21" fmla="*/ 329 h 266348"/>
                  <a:gd name="csX22" fmla="*/ 3403041 w 3602023"/>
                  <a:gd name="csY22" fmla="*/ 1324 h 266348"/>
                  <a:gd name="csX23" fmla="*/ 3439728 w 3602023"/>
                  <a:gd name="csY23" fmla="*/ 26052 h 266348"/>
                  <a:gd name="csX24" fmla="*/ 3598592 w 3602023"/>
                  <a:gd name="csY24" fmla="*/ 70862 h 266348"/>
                  <a:gd name="csX25" fmla="*/ 3444376 w 3602023"/>
                  <a:gd name="csY25" fmla="*/ 111523 h 266348"/>
                  <a:gd name="csX26" fmla="*/ 3553273 w 3602023"/>
                  <a:gd name="csY26" fmla="*/ 116169 h 266348"/>
                  <a:gd name="csX27" fmla="*/ 3442716 w 3602023"/>
                  <a:gd name="csY27" fmla="*/ 146706 h 266348"/>
                  <a:gd name="csX28" fmla="*/ 3363865 w 3602023"/>
                  <a:gd name="csY28" fmla="*/ 236657 h 266348"/>
                  <a:gd name="csX29" fmla="*/ 2945706 w 3602023"/>
                  <a:gd name="csY29" fmla="*/ 257568 h 266348"/>
                  <a:gd name="csX30" fmla="*/ 2905534 w 3602023"/>
                  <a:gd name="csY30" fmla="*/ 237321 h 266348"/>
                  <a:gd name="csX31" fmla="*/ 2497168 w 3602023"/>
                  <a:gd name="csY31" fmla="*/ 262713 h 266348"/>
                  <a:gd name="csX32" fmla="*/ 2456000 w 3602023"/>
                  <a:gd name="csY32" fmla="*/ 238316 h 266348"/>
                  <a:gd name="csX33" fmla="*/ 2351917 w 3602023"/>
                  <a:gd name="csY33" fmla="*/ 236657 h 266348"/>
                  <a:gd name="csX34" fmla="*/ 2275058 w 3602023"/>
                  <a:gd name="csY34" fmla="*/ 208277 h 266348"/>
                  <a:gd name="csX35" fmla="*/ 2169978 w 3602023"/>
                  <a:gd name="csY35" fmla="*/ 222218 h 266348"/>
                  <a:gd name="csX36" fmla="*/ 1423800 w 3602023"/>
                  <a:gd name="csY36" fmla="*/ 186205 h 266348"/>
                  <a:gd name="csX37" fmla="*/ 1010620 w 3602023"/>
                  <a:gd name="csY37" fmla="*/ 232176 h 266348"/>
                  <a:gd name="csX38" fmla="*/ 492362 w 3602023"/>
                  <a:gd name="csY38" fmla="*/ 220891 h 266348"/>
                  <a:gd name="csX39" fmla="*/ 475098 w 3602023"/>
                  <a:gd name="csY39" fmla="*/ 196661 h 266348"/>
                  <a:gd name="csX40" fmla="*/ 307270 w 3602023"/>
                  <a:gd name="csY40" fmla="*/ 143885 h 266348"/>
                  <a:gd name="csX41" fmla="*/ 297309 w 3602023"/>
                  <a:gd name="csY41" fmla="*/ 111025 h 266348"/>
                  <a:gd name="csX42" fmla="*/ 52789 w 3602023"/>
                  <a:gd name="csY42" fmla="*/ 126293 h 266348"/>
                  <a:gd name="csX43" fmla="*/ 0 w 3602023"/>
                  <a:gd name="csY43" fmla="*/ 101067 h 266348"/>
                  <a:gd name="csX44" fmla="*/ 228916 w 3602023"/>
                  <a:gd name="csY44" fmla="*/ 75509 h 266348"/>
                  <a:gd name="csX45" fmla="*/ 105743 w 3602023"/>
                  <a:gd name="csY45" fmla="*/ 45636 h 266348"/>
                  <a:gd name="csX46" fmla="*/ 124169 w 3602023"/>
                  <a:gd name="csY46" fmla="*/ 16261 h 266348"/>
                  <a:gd name="csX47" fmla="*/ 408199 w 3602023"/>
                  <a:gd name="csY47" fmla="*/ 5307 h 266348"/>
                  <a:gd name="csX48" fmla="*/ 1571541 w 3602023"/>
                  <a:gd name="csY48" fmla="*/ 52938 h 266348"/>
                  <a:gd name="csX49" fmla="*/ 1463640 w 3602023"/>
                  <a:gd name="csY49" fmla="*/ 81815 h 266348"/>
                  <a:gd name="csX50" fmla="*/ 1633128 w 3602023"/>
                  <a:gd name="csY50" fmla="*/ 58747 h 266348"/>
                  <a:gd name="csX51" fmla="*/ 1571541 w 3602023"/>
                  <a:gd name="csY51" fmla="*/ 52938 h 266348"/>
                  <a:gd name="csX52" fmla="*/ 483065 w 3602023"/>
                  <a:gd name="csY52" fmla="*/ 87458 h 266348"/>
                  <a:gd name="csX53" fmla="*/ 359062 w 3602023"/>
                  <a:gd name="csY53" fmla="*/ 123306 h 266348"/>
                  <a:gd name="csX54" fmla="*/ 483065 w 3602023"/>
                  <a:gd name="csY54" fmla="*/ 87458 h 266348"/>
                  <a:gd name="csX55" fmla="*/ 1838472 w 3602023"/>
                  <a:gd name="csY55" fmla="*/ 87956 h 266348"/>
                  <a:gd name="csX56" fmla="*/ 1964966 w 3602023"/>
                  <a:gd name="csY56" fmla="*/ 118493 h 266348"/>
                  <a:gd name="csX57" fmla="*/ 1838472 w 3602023"/>
                  <a:gd name="csY57" fmla="*/ 87956 h 266348"/>
                  <a:gd name="csX58" fmla="*/ 2241857 w 3602023"/>
                  <a:gd name="csY58" fmla="*/ 97748 h 266348"/>
                  <a:gd name="csX59" fmla="*/ 2254141 w 3602023"/>
                  <a:gd name="csY59" fmla="*/ 146208 h 266348"/>
                  <a:gd name="csX60" fmla="*/ 2241857 w 3602023"/>
                  <a:gd name="csY60" fmla="*/ 97748 h 266348"/>
                  <a:gd name="csX61" fmla="*/ 814074 w 3602023"/>
                  <a:gd name="csY61" fmla="*/ 126957 h 266348"/>
                  <a:gd name="csX62" fmla="*/ 562083 w 3602023"/>
                  <a:gd name="csY62" fmla="*/ 126957 h 266348"/>
                  <a:gd name="csX63" fmla="*/ 525064 w 3602023"/>
                  <a:gd name="csY63" fmla="*/ 166621 h 266348"/>
                  <a:gd name="csX64" fmla="*/ 798635 w 3602023"/>
                  <a:gd name="csY64" fmla="*/ 166953 h 266348"/>
                  <a:gd name="csX65" fmla="*/ 820880 w 3602023"/>
                  <a:gd name="csY65" fmla="*/ 153842 h 266348"/>
                  <a:gd name="csX66" fmla="*/ 814074 w 3602023"/>
                  <a:gd name="csY66" fmla="*/ 126957 h 266348"/>
                  <a:gd name="csX67" fmla="*/ 1148236 w 3602023"/>
                  <a:gd name="csY67" fmla="*/ 133263 h 266348"/>
                  <a:gd name="csX68" fmla="*/ 988376 w 3602023"/>
                  <a:gd name="csY68" fmla="*/ 179068 h 266348"/>
                  <a:gd name="csX69" fmla="*/ 1169651 w 3602023"/>
                  <a:gd name="csY69" fmla="*/ 175085 h 266348"/>
                  <a:gd name="csX70" fmla="*/ 1148402 w 3602023"/>
                  <a:gd name="csY70" fmla="*/ 133263 h 266348"/>
                  <a:gd name="csX71" fmla="*/ 2640262 w 3602023"/>
                  <a:gd name="csY71" fmla="*/ 171600 h 266348"/>
                  <a:gd name="csX72" fmla="*/ 2474426 w 3602023"/>
                  <a:gd name="csY72" fmla="*/ 144880 h 266348"/>
                  <a:gd name="csX73" fmla="*/ 2640262 w 3602023"/>
                  <a:gd name="csY73" fmla="*/ 171600 h 266348"/>
                  <a:gd name="csX74" fmla="*/ 3300120 w 3602023"/>
                  <a:gd name="csY74" fmla="*/ 148366 h 266348"/>
                  <a:gd name="csX75" fmla="*/ 3105566 w 3602023"/>
                  <a:gd name="csY75" fmla="*/ 157991 h 266348"/>
                  <a:gd name="csX76" fmla="*/ 3104901 w 3602023"/>
                  <a:gd name="csY76" fmla="*/ 179566 h 266348"/>
                  <a:gd name="csX77" fmla="*/ 3122000 w 3602023"/>
                  <a:gd name="csY77" fmla="*/ 196992 h 266348"/>
                  <a:gd name="csX78" fmla="*/ 3300120 w 3602023"/>
                  <a:gd name="csY78" fmla="*/ 148366 h 266348"/>
                  <a:gd name="csX79" fmla="*/ 2850255 w 3602023"/>
                  <a:gd name="csY79" fmla="*/ 152183 h 266348"/>
                  <a:gd name="csX80" fmla="*/ 2971270 w 3602023"/>
                  <a:gd name="csY80" fmla="*/ 152183 h 266348"/>
                  <a:gd name="csX81" fmla="*/ 2850255 w 3602023"/>
                  <a:gd name="csY81" fmla="*/ 152183 h 2663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3602023" h="266348">
                    <a:moveTo>
                      <a:pt x="408199" y="5971"/>
                    </a:moveTo>
                    <a:cubicBezTo>
                      <a:pt x="408199" y="16593"/>
                      <a:pt x="407867" y="27214"/>
                      <a:pt x="408033" y="37670"/>
                    </a:cubicBezTo>
                    <a:cubicBezTo>
                      <a:pt x="476260" y="71360"/>
                      <a:pt x="554778" y="48623"/>
                      <a:pt x="621844" y="51943"/>
                    </a:cubicBezTo>
                    <a:cubicBezTo>
                      <a:pt x="685091" y="54930"/>
                      <a:pt x="895912" y="157991"/>
                      <a:pt x="932932" y="84471"/>
                    </a:cubicBezTo>
                    <a:cubicBezTo>
                      <a:pt x="939737" y="70862"/>
                      <a:pt x="936252" y="47628"/>
                      <a:pt x="937579" y="46300"/>
                    </a:cubicBezTo>
                    <a:cubicBezTo>
                      <a:pt x="941232" y="42317"/>
                      <a:pt x="1040168" y="26219"/>
                      <a:pt x="1045813" y="26052"/>
                    </a:cubicBezTo>
                    <a:cubicBezTo>
                      <a:pt x="1093455" y="24725"/>
                      <a:pt x="1364703" y="96088"/>
                      <a:pt x="1376157" y="10950"/>
                    </a:cubicBezTo>
                    <a:lnTo>
                      <a:pt x="1794481" y="31032"/>
                    </a:lnTo>
                    <a:cubicBezTo>
                      <a:pt x="1793652" y="76007"/>
                      <a:pt x="1930272" y="43147"/>
                      <a:pt x="1965796" y="41155"/>
                    </a:cubicBezTo>
                    <a:cubicBezTo>
                      <a:pt x="2003811" y="38998"/>
                      <a:pt x="2047801" y="51445"/>
                      <a:pt x="2081666" y="46134"/>
                    </a:cubicBezTo>
                    <a:cubicBezTo>
                      <a:pt x="2071705" y="102892"/>
                      <a:pt x="2255968" y="71194"/>
                      <a:pt x="2252648" y="49287"/>
                    </a:cubicBezTo>
                    <a:cubicBezTo>
                      <a:pt x="2216626" y="20742"/>
                      <a:pt x="2147734" y="42981"/>
                      <a:pt x="2101751" y="36010"/>
                    </a:cubicBezTo>
                    <a:cubicBezTo>
                      <a:pt x="2144248" y="29870"/>
                      <a:pt x="2281864" y="-16101"/>
                      <a:pt x="2313570" y="18253"/>
                    </a:cubicBezTo>
                    <a:cubicBezTo>
                      <a:pt x="2335815" y="42317"/>
                      <a:pt x="2304440" y="66049"/>
                      <a:pt x="2373829" y="51113"/>
                    </a:cubicBezTo>
                    <a:cubicBezTo>
                      <a:pt x="2353411" y="129612"/>
                      <a:pt x="2549127" y="107041"/>
                      <a:pt x="2598264" y="106710"/>
                    </a:cubicBezTo>
                    <a:cubicBezTo>
                      <a:pt x="2622168" y="106710"/>
                      <a:pt x="2660846" y="90114"/>
                      <a:pt x="2678608" y="91607"/>
                    </a:cubicBezTo>
                    <a:cubicBezTo>
                      <a:pt x="2690229" y="92603"/>
                      <a:pt x="2705003" y="110195"/>
                      <a:pt x="2728409" y="109697"/>
                    </a:cubicBezTo>
                    <a:cubicBezTo>
                      <a:pt x="2754305" y="109199"/>
                      <a:pt x="2794644" y="75675"/>
                      <a:pt x="2803940" y="77002"/>
                    </a:cubicBezTo>
                    <a:cubicBezTo>
                      <a:pt x="2808754" y="77666"/>
                      <a:pt x="2830002" y="103888"/>
                      <a:pt x="2850255" y="111190"/>
                    </a:cubicBezTo>
                    <a:cubicBezTo>
                      <a:pt x="2961642" y="151519"/>
                      <a:pt x="3040991" y="91109"/>
                      <a:pt x="3132956" y="81318"/>
                    </a:cubicBezTo>
                    <a:cubicBezTo>
                      <a:pt x="3167485" y="77666"/>
                      <a:pt x="3275884" y="106046"/>
                      <a:pt x="3289994" y="47130"/>
                    </a:cubicBezTo>
                    <a:cubicBezTo>
                      <a:pt x="3296302" y="21074"/>
                      <a:pt x="3283354" y="15431"/>
                      <a:pt x="3281030" y="329"/>
                    </a:cubicBezTo>
                    <a:cubicBezTo>
                      <a:pt x="3326016" y="27380"/>
                      <a:pt x="3363699" y="-4484"/>
                      <a:pt x="3403041" y="1324"/>
                    </a:cubicBezTo>
                    <a:cubicBezTo>
                      <a:pt x="3428440" y="5142"/>
                      <a:pt x="3427942" y="23563"/>
                      <a:pt x="3439728" y="26052"/>
                    </a:cubicBezTo>
                    <a:cubicBezTo>
                      <a:pt x="3479901" y="34517"/>
                      <a:pt x="3626148" y="-25727"/>
                      <a:pt x="3598592" y="70862"/>
                    </a:cubicBezTo>
                    <a:cubicBezTo>
                      <a:pt x="3564230" y="74015"/>
                      <a:pt x="3430100" y="64058"/>
                      <a:pt x="3444376" y="111523"/>
                    </a:cubicBezTo>
                    <a:cubicBezTo>
                      <a:pt x="3463300" y="141561"/>
                      <a:pt x="3522397" y="117995"/>
                      <a:pt x="3553273" y="116169"/>
                    </a:cubicBezTo>
                    <a:cubicBezTo>
                      <a:pt x="3546799" y="142391"/>
                      <a:pt x="3447862" y="140233"/>
                      <a:pt x="3442716" y="146706"/>
                    </a:cubicBezTo>
                    <a:cubicBezTo>
                      <a:pt x="3427278" y="166456"/>
                      <a:pt x="3455996" y="222053"/>
                      <a:pt x="3363865" y="236657"/>
                    </a:cubicBezTo>
                    <a:cubicBezTo>
                      <a:pt x="3334815" y="241304"/>
                      <a:pt x="2966456" y="260721"/>
                      <a:pt x="2945706" y="257568"/>
                    </a:cubicBezTo>
                    <a:cubicBezTo>
                      <a:pt x="2920474" y="253751"/>
                      <a:pt x="2917486" y="238316"/>
                      <a:pt x="2905534" y="237321"/>
                    </a:cubicBezTo>
                    <a:cubicBezTo>
                      <a:pt x="2772400" y="225869"/>
                      <a:pt x="2601252" y="280637"/>
                      <a:pt x="2497168" y="262713"/>
                    </a:cubicBezTo>
                    <a:cubicBezTo>
                      <a:pt x="2467454" y="257568"/>
                      <a:pt x="2469944" y="242300"/>
                      <a:pt x="2456000" y="238316"/>
                    </a:cubicBezTo>
                    <a:cubicBezTo>
                      <a:pt x="2429938" y="230848"/>
                      <a:pt x="2382129" y="241304"/>
                      <a:pt x="2351917" y="236657"/>
                    </a:cubicBezTo>
                    <a:cubicBezTo>
                      <a:pt x="2327846" y="233005"/>
                      <a:pt x="2280037" y="208941"/>
                      <a:pt x="2275058" y="208277"/>
                    </a:cubicBezTo>
                    <a:cubicBezTo>
                      <a:pt x="2258956" y="206452"/>
                      <a:pt x="2195044" y="222384"/>
                      <a:pt x="2169978" y="222218"/>
                    </a:cubicBezTo>
                    <a:cubicBezTo>
                      <a:pt x="1921473" y="220558"/>
                      <a:pt x="1670811" y="188528"/>
                      <a:pt x="1423800" y="186205"/>
                    </a:cubicBezTo>
                    <a:cubicBezTo>
                      <a:pt x="1296144" y="185043"/>
                      <a:pt x="1144584" y="225704"/>
                      <a:pt x="1010620" y="232176"/>
                    </a:cubicBezTo>
                    <a:cubicBezTo>
                      <a:pt x="936417" y="235827"/>
                      <a:pt x="535357" y="241304"/>
                      <a:pt x="492362" y="220891"/>
                    </a:cubicBezTo>
                    <a:cubicBezTo>
                      <a:pt x="477422" y="213920"/>
                      <a:pt x="481904" y="199979"/>
                      <a:pt x="475098" y="196661"/>
                    </a:cubicBezTo>
                    <a:cubicBezTo>
                      <a:pt x="424800" y="172098"/>
                      <a:pt x="365537" y="206784"/>
                      <a:pt x="307270" y="143885"/>
                    </a:cubicBezTo>
                    <a:cubicBezTo>
                      <a:pt x="295982" y="131604"/>
                      <a:pt x="298637" y="112020"/>
                      <a:pt x="297309" y="111025"/>
                    </a:cubicBezTo>
                    <a:cubicBezTo>
                      <a:pt x="287848" y="103225"/>
                      <a:pt x="92796" y="132599"/>
                      <a:pt x="52789" y="126293"/>
                    </a:cubicBezTo>
                    <a:cubicBezTo>
                      <a:pt x="19920" y="121148"/>
                      <a:pt x="28884" y="98245"/>
                      <a:pt x="0" y="101067"/>
                    </a:cubicBezTo>
                    <a:cubicBezTo>
                      <a:pt x="23738" y="101233"/>
                      <a:pt x="220285" y="83143"/>
                      <a:pt x="228916" y="75509"/>
                    </a:cubicBezTo>
                    <a:cubicBezTo>
                      <a:pt x="287349" y="24725"/>
                      <a:pt x="124003" y="44640"/>
                      <a:pt x="105743" y="45636"/>
                    </a:cubicBezTo>
                    <a:cubicBezTo>
                      <a:pt x="104415" y="31198"/>
                      <a:pt x="113214" y="22900"/>
                      <a:pt x="124169" y="16261"/>
                    </a:cubicBezTo>
                    <a:cubicBezTo>
                      <a:pt x="180278" y="-17927"/>
                      <a:pt x="337482" y="13771"/>
                      <a:pt x="408199" y="5307"/>
                    </a:cubicBezTo>
                    <a:close/>
                    <a:moveTo>
                      <a:pt x="1571541" y="52938"/>
                    </a:moveTo>
                    <a:cubicBezTo>
                      <a:pt x="1547803" y="52606"/>
                      <a:pt x="1453846" y="47959"/>
                      <a:pt x="1463640" y="81815"/>
                    </a:cubicBezTo>
                    <a:cubicBezTo>
                      <a:pt x="1474430" y="118825"/>
                      <a:pt x="1675292" y="104220"/>
                      <a:pt x="1633128" y="58747"/>
                    </a:cubicBezTo>
                    <a:cubicBezTo>
                      <a:pt x="1613871" y="45304"/>
                      <a:pt x="1592125" y="53270"/>
                      <a:pt x="1571541" y="52938"/>
                    </a:cubicBezTo>
                    <a:close/>
                    <a:moveTo>
                      <a:pt x="483065" y="87458"/>
                    </a:moveTo>
                    <a:cubicBezTo>
                      <a:pt x="474932" y="82313"/>
                      <a:pt x="335822" y="84139"/>
                      <a:pt x="359062" y="123306"/>
                    </a:cubicBezTo>
                    <a:cubicBezTo>
                      <a:pt x="370683" y="149859"/>
                      <a:pt x="518922" y="136915"/>
                      <a:pt x="483065" y="87458"/>
                    </a:cubicBezTo>
                    <a:close/>
                    <a:moveTo>
                      <a:pt x="1838472" y="87956"/>
                    </a:moveTo>
                    <a:cubicBezTo>
                      <a:pt x="1715133" y="113016"/>
                      <a:pt x="1946706" y="161974"/>
                      <a:pt x="1964966" y="118493"/>
                    </a:cubicBezTo>
                    <a:cubicBezTo>
                      <a:pt x="1983226" y="75011"/>
                      <a:pt x="1861713" y="83143"/>
                      <a:pt x="1838472" y="87956"/>
                    </a:cubicBezTo>
                    <a:close/>
                    <a:moveTo>
                      <a:pt x="2241857" y="97748"/>
                    </a:moveTo>
                    <a:cubicBezTo>
                      <a:pt x="2189401" y="102229"/>
                      <a:pt x="2209321" y="156830"/>
                      <a:pt x="2254141" y="146208"/>
                    </a:cubicBezTo>
                    <a:cubicBezTo>
                      <a:pt x="2285018" y="138906"/>
                      <a:pt x="2281864" y="94429"/>
                      <a:pt x="2241857" y="97748"/>
                    </a:cubicBezTo>
                    <a:close/>
                    <a:moveTo>
                      <a:pt x="814074" y="126957"/>
                    </a:moveTo>
                    <a:cubicBezTo>
                      <a:pt x="802288" y="121812"/>
                      <a:pt x="595615" y="126957"/>
                      <a:pt x="562083" y="126957"/>
                    </a:cubicBezTo>
                    <a:cubicBezTo>
                      <a:pt x="543657" y="126957"/>
                      <a:pt x="510789" y="145710"/>
                      <a:pt x="525064" y="166621"/>
                    </a:cubicBezTo>
                    <a:cubicBezTo>
                      <a:pt x="532866" y="177907"/>
                      <a:pt x="782534" y="170770"/>
                      <a:pt x="798635" y="166953"/>
                    </a:cubicBezTo>
                    <a:cubicBezTo>
                      <a:pt x="807102" y="164962"/>
                      <a:pt x="817228" y="163302"/>
                      <a:pt x="820880" y="153842"/>
                    </a:cubicBezTo>
                    <a:cubicBezTo>
                      <a:pt x="823370" y="145544"/>
                      <a:pt x="822872" y="130940"/>
                      <a:pt x="814074" y="126957"/>
                    </a:cubicBezTo>
                    <a:close/>
                    <a:moveTo>
                      <a:pt x="1148236" y="133263"/>
                    </a:moveTo>
                    <a:cubicBezTo>
                      <a:pt x="1123834" y="131438"/>
                      <a:pt x="966298" y="132102"/>
                      <a:pt x="988376" y="179068"/>
                    </a:cubicBezTo>
                    <a:cubicBezTo>
                      <a:pt x="993688" y="190520"/>
                      <a:pt x="1153050" y="180562"/>
                      <a:pt x="1169651" y="175085"/>
                    </a:cubicBezTo>
                    <a:cubicBezTo>
                      <a:pt x="1208495" y="161974"/>
                      <a:pt x="1185255" y="136084"/>
                      <a:pt x="1148402" y="133263"/>
                    </a:cubicBezTo>
                    <a:close/>
                    <a:moveTo>
                      <a:pt x="2640262" y="171600"/>
                    </a:moveTo>
                    <a:cubicBezTo>
                      <a:pt x="2676119" y="120816"/>
                      <a:pt x="2481232" y="130110"/>
                      <a:pt x="2474426" y="144880"/>
                    </a:cubicBezTo>
                    <a:cubicBezTo>
                      <a:pt x="2448198" y="200975"/>
                      <a:pt x="2633788" y="181060"/>
                      <a:pt x="2640262" y="171600"/>
                    </a:cubicBezTo>
                    <a:close/>
                    <a:moveTo>
                      <a:pt x="3300120" y="148366"/>
                    </a:moveTo>
                    <a:cubicBezTo>
                      <a:pt x="3284350" y="134425"/>
                      <a:pt x="3114032" y="144051"/>
                      <a:pt x="3105566" y="157991"/>
                    </a:cubicBezTo>
                    <a:cubicBezTo>
                      <a:pt x="3102412" y="163136"/>
                      <a:pt x="3104901" y="173094"/>
                      <a:pt x="3104901" y="179566"/>
                    </a:cubicBezTo>
                    <a:cubicBezTo>
                      <a:pt x="3106562" y="189856"/>
                      <a:pt x="3111376" y="195333"/>
                      <a:pt x="3122000" y="196992"/>
                    </a:cubicBezTo>
                    <a:cubicBezTo>
                      <a:pt x="3135944" y="199315"/>
                      <a:pt x="3346600" y="189856"/>
                      <a:pt x="3300120" y="148366"/>
                    </a:cubicBezTo>
                    <a:close/>
                    <a:moveTo>
                      <a:pt x="2850255" y="152183"/>
                    </a:moveTo>
                    <a:cubicBezTo>
                      <a:pt x="2809917" y="200146"/>
                      <a:pt x="3017750" y="206618"/>
                      <a:pt x="2971270" y="152183"/>
                    </a:cubicBezTo>
                    <a:lnTo>
                      <a:pt x="2850255" y="152183"/>
                    </a:lnTo>
                    <a:close/>
                  </a:path>
                </a:pathLst>
              </a:custGeom>
              <a:solidFill>
                <a:srgbClr val="C8C8C9"/>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55C2EF31-69C4-BEA1-2CBB-7EB8874453F2}"/>
                  </a:ext>
                </a:extLst>
              </p:cNvPr>
              <p:cNvSpPr/>
              <p:nvPr/>
            </p:nvSpPr>
            <p:spPr>
              <a:xfrm>
                <a:off x="-37172468" y="-7120201"/>
                <a:ext cx="660190" cy="1380627"/>
              </a:xfrm>
              <a:custGeom>
                <a:avLst/>
                <a:gdLst>
                  <a:gd name="csX0" fmla="*/ 660190 w 660190"/>
                  <a:gd name="csY0" fmla="*/ 5311 h 1380627"/>
                  <a:gd name="csX1" fmla="*/ 589307 w 660190"/>
                  <a:gd name="csY1" fmla="*/ 154012 h 1380627"/>
                  <a:gd name="csX2" fmla="*/ 599932 w 660190"/>
                  <a:gd name="csY2" fmla="*/ 446434 h 1380627"/>
                  <a:gd name="csX3" fmla="*/ 515768 w 660190"/>
                  <a:gd name="csY3" fmla="*/ 1365027 h 1380627"/>
                  <a:gd name="csX4" fmla="*/ 413179 w 660190"/>
                  <a:gd name="csY4" fmla="*/ 1370670 h 1380627"/>
                  <a:gd name="csX5" fmla="*/ 458331 w 660190"/>
                  <a:gd name="csY5" fmla="*/ 279478 h 1380627"/>
                  <a:gd name="csX6" fmla="*/ 481738 w 660190"/>
                  <a:gd name="csY6" fmla="*/ 206123 h 1380627"/>
                  <a:gd name="csX7" fmla="*/ 394587 w 660190"/>
                  <a:gd name="csY7" fmla="*/ 256078 h 1380627"/>
                  <a:gd name="csX8" fmla="*/ 284694 w 660190"/>
                  <a:gd name="csY8" fmla="*/ 317483 h 1380627"/>
                  <a:gd name="csX9" fmla="*/ 235889 w 660190"/>
                  <a:gd name="csY9" fmla="*/ 818021 h 1380627"/>
                  <a:gd name="csX10" fmla="*/ 136288 w 660190"/>
                  <a:gd name="csY10" fmla="*/ 1367351 h 1380627"/>
                  <a:gd name="csX11" fmla="*/ 0 w 660190"/>
                  <a:gd name="csY11" fmla="*/ 1380628 h 1380627"/>
                  <a:gd name="csX12" fmla="*/ 141268 w 660190"/>
                  <a:gd name="csY12" fmla="*/ 431166 h 1380627"/>
                  <a:gd name="csX13" fmla="*/ 130976 w 660190"/>
                  <a:gd name="csY13" fmla="*/ 171438 h 1380627"/>
                  <a:gd name="csX14" fmla="*/ 130976 w 660190"/>
                  <a:gd name="csY14" fmla="*/ 161314 h 1380627"/>
                  <a:gd name="csX15" fmla="*/ 425297 w 660190"/>
                  <a:gd name="csY15" fmla="*/ 160816 h 1380627"/>
                  <a:gd name="csX16" fmla="*/ 463477 w 660190"/>
                  <a:gd name="csY16" fmla="*/ 0 h 1380627"/>
                  <a:gd name="csX17" fmla="*/ 660024 w 660190"/>
                  <a:gd name="csY17" fmla="*/ 4979 h 13806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60190" h="1380627">
                    <a:moveTo>
                      <a:pt x="660190" y="5311"/>
                    </a:moveTo>
                    <a:cubicBezTo>
                      <a:pt x="657369" y="53439"/>
                      <a:pt x="591631" y="118828"/>
                      <a:pt x="589307" y="154012"/>
                    </a:cubicBezTo>
                    <a:cubicBezTo>
                      <a:pt x="584161" y="230022"/>
                      <a:pt x="601924" y="357646"/>
                      <a:pt x="599932" y="446434"/>
                    </a:cubicBezTo>
                    <a:cubicBezTo>
                      <a:pt x="597773" y="546509"/>
                      <a:pt x="561419" y="1343950"/>
                      <a:pt x="515768" y="1365027"/>
                    </a:cubicBezTo>
                    <a:cubicBezTo>
                      <a:pt x="504148" y="1370338"/>
                      <a:pt x="432104" y="1366687"/>
                      <a:pt x="413179" y="1370670"/>
                    </a:cubicBezTo>
                    <a:cubicBezTo>
                      <a:pt x="461818" y="1009540"/>
                      <a:pt x="473604" y="643928"/>
                      <a:pt x="458331" y="279478"/>
                    </a:cubicBezTo>
                    <a:cubicBezTo>
                      <a:pt x="461154" y="257571"/>
                      <a:pt x="508797" y="228860"/>
                      <a:pt x="481738" y="206123"/>
                    </a:cubicBezTo>
                    <a:cubicBezTo>
                      <a:pt x="458331" y="186540"/>
                      <a:pt x="417827" y="243465"/>
                      <a:pt x="394587" y="256078"/>
                    </a:cubicBezTo>
                    <a:cubicBezTo>
                      <a:pt x="358399" y="275993"/>
                      <a:pt x="303452" y="274168"/>
                      <a:pt x="284694" y="317483"/>
                    </a:cubicBezTo>
                    <a:cubicBezTo>
                      <a:pt x="254481" y="387187"/>
                      <a:pt x="248506" y="714959"/>
                      <a:pt x="235889" y="818021"/>
                    </a:cubicBezTo>
                    <a:cubicBezTo>
                      <a:pt x="228253" y="880588"/>
                      <a:pt x="155544" y="1347270"/>
                      <a:pt x="136288" y="1367351"/>
                    </a:cubicBezTo>
                    <a:cubicBezTo>
                      <a:pt x="131473" y="1372330"/>
                      <a:pt x="18261" y="1374819"/>
                      <a:pt x="0" y="1380628"/>
                    </a:cubicBezTo>
                    <a:cubicBezTo>
                      <a:pt x="67729" y="1070115"/>
                      <a:pt x="132469" y="750641"/>
                      <a:pt x="141268" y="431166"/>
                    </a:cubicBezTo>
                    <a:cubicBezTo>
                      <a:pt x="143758" y="342875"/>
                      <a:pt x="129980" y="254584"/>
                      <a:pt x="130976" y="171438"/>
                    </a:cubicBezTo>
                    <a:cubicBezTo>
                      <a:pt x="130976" y="168118"/>
                      <a:pt x="130976" y="164799"/>
                      <a:pt x="130976" y="161314"/>
                    </a:cubicBezTo>
                    <a:cubicBezTo>
                      <a:pt x="227755" y="168284"/>
                      <a:pt x="328352" y="167620"/>
                      <a:pt x="425297" y="160816"/>
                    </a:cubicBezTo>
                    <a:cubicBezTo>
                      <a:pt x="484394" y="137415"/>
                      <a:pt x="444222" y="9128"/>
                      <a:pt x="463477" y="0"/>
                    </a:cubicBezTo>
                    <a:lnTo>
                      <a:pt x="660024" y="4979"/>
                    </a:lnTo>
                    <a:close/>
                  </a:path>
                </a:pathLst>
              </a:custGeom>
              <a:solidFill>
                <a:schemeClr val="accent4"/>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8E5159C6-B4BF-A899-3F2A-69DF726C5D12}"/>
                  </a:ext>
                </a:extLst>
              </p:cNvPr>
              <p:cNvSpPr/>
              <p:nvPr/>
            </p:nvSpPr>
            <p:spPr>
              <a:xfrm>
                <a:off x="-34280422" y="-5993862"/>
                <a:ext cx="623545" cy="59685"/>
              </a:xfrm>
              <a:custGeom>
                <a:avLst/>
                <a:gdLst>
                  <a:gd name="csX0" fmla="*/ 562954 w 623545"/>
                  <a:gd name="csY0" fmla="*/ 7671 h 59685"/>
                  <a:gd name="csX1" fmla="*/ 623546 w 623545"/>
                  <a:gd name="csY1" fmla="*/ 22774 h 59685"/>
                  <a:gd name="csX2" fmla="*/ 623546 w 623545"/>
                  <a:gd name="csY2" fmla="*/ 47999 h 59685"/>
                  <a:gd name="csX3" fmla="*/ 255353 w 623545"/>
                  <a:gd name="csY3" fmla="*/ 58289 h 59685"/>
                  <a:gd name="csX4" fmla="*/ 14815 w 623545"/>
                  <a:gd name="csY4" fmla="*/ 51982 h 59685"/>
                  <a:gd name="csX5" fmla="*/ 13820 w 623545"/>
                  <a:gd name="csY5" fmla="*/ 7671 h 59685"/>
                  <a:gd name="csX6" fmla="*/ 563121 w 623545"/>
                  <a:gd name="csY6" fmla="*/ 7671 h 5968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23545" h="59685">
                    <a:moveTo>
                      <a:pt x="562954" y="7671"/>
                    </a:moveTo>
                    <a:cubicBezTo>
                      <a:pt x="574907" y="8999"/>
                      <a:pt x="618067" y="13978"/>
                      <a:pt x="623546" y="22774"/>
                    </a:cubicBezTo>
                    <a:lnTo>
                      <a:pt x="623546" y="47999"/>
                    </a:lnTo>
                    <a:cubicBezTo>
                      <a:pt x="613751" y="63932"/>
                      <a:pt x="300838" y="59285"/>
                      <a:pt x="255353" y="58289"/>
                    </a:cubicBezTo>
                    <a:cubicBezTo>
                      <a:pt x="221987" y="57459"/>
                      <a:pt x="26105" y="56298"/>
                      <a:pt x="14815" y="51982"/>
                    </a:cubicBezTo>
                    <a:cubicBezTo>
                      <a:pt x="-5104" y="44348"/>
                      <a:pt x="-4440" y="7671"/>
                      <a:pt x="13820" y="7671"/>
                    </a:cubicBezTo>
                    <a:cubicBezTo>
                      <a:pt x="180154" y="7671"/>
                      <a:pt x="404257" y="-9589"/>
                      <a:pt x="563121" y="7671"/>
                    </a:cubicBezTo>
                    <a:close/>
                  </a:path>
                </a:pathLst>
              </a:custGeom>
              <a:solidFill>
                <a:srgbClr val="101111"/>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51C07581-D847-0CF5-ED7F-749BFC64EEB8}"/>
                  </a:ext>
                </a:extLst>
              </p:cNvPr>
              <p:cNvSpPr/>
              <p:nvPr/>
            </p:nvSpPr>
            <p:spPr>
              <a:xfrm>
                <a:off x="-37853666" y="-6012420"/>
                <a:ext cx="602874" cy="62076"/>
              </a:xfrm>
              <a:custGeom>
                <a:avLst/>
                <a:gdLst>
                  <a:gd name="csX0" fmla="*/ 594214 w 602874"/>
                  <a:gd name="csY0" fmla="*/ 50293 h 62076"/>
                  <a:gd name="csX1" fmla="*/ 7728 w 602874"/>
                  <a:gd name="csY1" fmla="*/ 62076 h 62076"/>
                  <a:gd name="csX2" fmla="*/ 43585 w 602874"/>
                  <a:gd name="csY2" fmla="*/ 16271 h 62076"/>
                  <a:gd name="csX3" fmla="*/ 562839 w 602874"/>
                  <a:gd name="csY3" fmla="*/ 5815 h 62076"/>
                  <a:gd name="csX4" fmla="*/ 594047 w 602874"/>
                  <a:gd name="csY4" fmla="*/ 50127 h 62076"/>
                </a:gdLst>
                <a:ahLst/>
                <a:cxnLst>
                  <a:cxn ang="0">
                    <a:pos x="csX0" y="csY0"/>
                  </a:cxn>
                  <a:cxn ang="0">
                    <a:pos x="csX1" y="csY1"/>
                  </a:cxn>
                  <a:cxn ang="0">
                    <a:pos x="csX2" y="csY2"/>
                  </a:cxn>
                  <a:cxn ang="0">
                    <a:pos x="csX3" y="csY3"/>
                  </a:cxn>
                  <a:cxn ang="0">
                    <a:pos x="csX4" y="csY4"/>
                  </a:cxn>
                </a:cxnLst>
                <a:rect l="l" t="t" r="r" b="b"/>
                <a:pathLst>
                  <a:path w="602874" h="62076">
                    <a:moveTo>
                      <a:pt x="594214" y="50293"/>
                    </a:moveTo>
                    <a:cubicBezTo>
                      <a:pt x="572800" y="70374"/>
                      <a:pt x="75125" y="56599"/>
                      <a:pt x="7728" y="62076"/>
                    </a:cubicBezTo>
                    <a:cubicBezTo>
                      <a:pt x="-14184" y="27390"/>
                      <a:pt x="14535" y="20254"/>
                      <a:pt x="43585" y="16271"/>
                    </a:cubicBezTo>
                    <a:cubicBezTo>
                      <a:pt x="136214" y="3492"/>
                      <a:pt x="475357" y="-6963"/>
                      <a:pt x="562839" y="5815"/>
                    </a:cubicBezTo>
                    <a:cubicBezTo>
                      <a:pt x="586080" y="9135"/>
                      <a:pt x="618782" y="26892"/>
                      <a:pt x="594047" y="50127"/>
                    </a:cubicBezTo>
                    <a:close/>
                  </a:path>
                </a:pathLst>
              </a:custGeom>
              <a:solidFill>
                <a:srgbClr val="101111"/>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A55F0506-E90A-D71D-61FA-42FCA06F3C31}"/>
                  </a:ext>
                </a:extLst>
              </p:cNvPr>
              <p:cNvSpPr/>
              <p:nvPr/>
            </p:nvSpPr>
            <p:spPr>
              <a:xfrm>
                <a:off x="-36684566" y="-8934119"/>
                <a:ext cx="282872" cy="162070"/>
              </a:xfrm>
              <a:custGeom>
                <a:avLst/>
                <a:gdLst>
                  <a:gd name="csX0" fmla="*/ 45130 w 282872"/>
                  <a:gd name="csY0" fmla="*/ 6440 h 162070"/>
                  <a:gd name="csX1" fmla="*/ 91445 w 282872"/>
                  <a:gd name="csY1" fmla="*/ 93569 h 162070"/>
                  <a:gd name="csX2" fmla="*/ 260435 w 282872"/>
                  <a:gd name="csY2" fmla="*/ 85603 h 162070"/>
                  <a:gd name="csX3" fmla="*/ 184904 w 282872"/>
                  <a:gd name="csY3" fmla="*/ 161281 h 162070"/>
                  <a:gd name="csX4" fmla="*/ 2302 w 282872"/>
                  <a:gd name="csY4" fmla="*/ 61871 h 162070"/>
                  <a:gd name="csX5" fmla="*/ 23882 w 282872"/>
                  <a:gd name="csY5" fmla="*/ 133 h 162070"/>
                  <a:gd name="csX6" fmla="*/ 45130 w 282872"/>
                  <a:gd name="csY6" fmla="*/ 6440 h 16207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82872" h="162070">
                    <a:moveTo>
                      <a:pt x="45130" y="6440"/>
                    </a:moveTo>
                    <a:cubicBezTo>
                      <a:pt x="60071" y="24032"/>
                      <a:pt x="33511" y="62369"/>
                      <a:pt x="91445" y="93569"/>
                    </a:cubicBezTo>
                    <a:cubicBezTo>
                      <a:pt x="178098" y="140370"/>
                      <a:pt x="229890" y="77803"/>
                      <a:pt x="260435" y="85603"/>
                    </a:cubicBezTo>
                    <a:cubicBezTo>
                      <a:pt x="329824" y="103195"/>
                      <a:pt x="219267" y="157796"/>
                      <a:pt x="184904" y="161281"/>
                    </a:cubicBezTo>
                    <a:cubicBezTo>
                      <a:pt x="119831" y="167588"/>
                      <a:pt x="13921" y="136221"/>
                      <a:pt x="2302" y="61871"/>
                    </a:cubicBezTo>
                    <a:cubicBezTo>
                      <a:pt x="-1350" y="38139"/>
                      <a:pt x="-4338" y="7768"/>
                      <a:pt x="23882" y="133"/>
                    </a:cubicBezTo>
                    <a:cubicBezTo>
                      <a:pt x="29028" y="-696"/>
                      <a:pt x="41811" y="2457"/>
                      <a:pt x="45130" y="6440"/>
                    </a:cubicBezTo>
                    <a:close/>
                  </a:path>
                </a:pathLst>
              </a:custGeom>
              <a:solidFill>
                <a:srgbClr val="101111"/>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5B69FB28-A76C-C110-7B8D-8D37D92FCB37}"/>
                  </a:ext>
                </a:extLst>
              </p:cNvPr>
              <p:cNvSpPr/>
              <p:nvPr/>
            </p:nvSpPr>
            <p:spPr>
              <a:xfrm>
                <a:off x="-34197919" y="-5569540"/>
                <a:ext cx="342220" cy="67394"/>
              </a:xfrm>
              <a:custGeom>
                <a:avLst/>
                <a:gdLst>
                  <a:gd name="csX0" fmla="*/ 109934 w 342220"/>
                  <a:gd name="csY0" fmla="*/ 57001 h 67394"/>
                  <a:gd name="csX1" fmla="*/ 1037 w 342220"/>
                  <a:gd name="csY1" fmla="*/ 52354 h 67394"/>
                  <a:gd name="csX2" fmla="*/ 155253 w 342220"/>
                  <a:gd name="csY2" fmla="*/ 11694 h 67394"/>
                  <a:gd name="csX3" fmla="*/ 341009 w 342220"/>
                  <a:gd name="csY3" fmla="*/ 10200 h 67394"/>
                  <a:gd name="csX4" fmla="*/ 334702 w 342220"/>
                  <a:gd name="csY4" fmla="*/ 37583 h 67394"/>
                  <a:gd name="csX5" fmla="*/ 109934 w 342220"/>
                  <a:gd name="csY5" fmla="*/ 57167 h 67394"/>
                </a:gdLst>
                <a:ahLst/>
                <a:cxnLst>
                  <a:cxn ang="0">
                    <a:pos x="csX0" y="csY0"/>
                  </a:cxn>
                  <a:cxn ang="0">
                    <a:pos x="csX1" y="csY1"/>
                  </a:cxn>
                  <a:cxn ang="0">
                    <a:pos x="csX2" y="csY2"/>
                  </a:cxn>
                  <a:cxn ang="0">
                    <a:pos x="csX3" y="csY3"/>
                  </a:cxn>
                  <a:cxn ang="0">
                    <a:pos x="csX4" y="csY4"/>
                  </a:cxn>
                  <a:cxn ang="0">
                    <a:pos x="csX5" y="csY5"/>
                  </a:cxn>
                </a:cxnLst>
                <a:rect l="l" t="t" r="r" b="b"/>
                <a:pathLst>
                  <a:path w="342220" h="67394">
                    <a:moveTo>
                      <a:pt x="109934" y="57001"/>
                    </a:moveTo>
                    <a:cubicBezTo>
                      <a:pt x="79058" y="58660"/>
                      <a:pt x="19961" y="82227"/>
                      <a:pt x="1037" y="52354"/>
                    </a:cubicBezTo>
                    <a:cubicBezTo>
                      <a:pt x="-13073" y="4889"/>
                      <a:pt x="120891" y="15012"/>
                      <a:pt x="155253" y="11694"/>
                    </a:cubicBezTo>
                    <a:cubicBezTo>
                      <a:pt x="185631" y="8872"/>
                      <a:pt x="332709" y="-12205"/>
                      <a:pt x="341009" y="10200"/>
                    </a:cubicBezTo>
                    <a:cubicBezTo>
                      <a:pt x="343499" y="19494"/>
                      <a:pt x="342503" y="31277"/>
                      <a:pt x="334702" y="37583"/>
                    </a:cubicBezTo>
                    <a:cubicBezTo>
                      <a:pt x="321421" y="48205"/>
                      <a:pt x="141641" y="55341"/>
                      <a:pt x="109934" y="57167"/>
                    </a:cubicBezTo>
                    <a:close/>
                  </a:path>
                </a:pathLst>
              </a:custGeom>
              <a:solidFill>
                <a:srgbClr val="101111"/>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985BDA4F-7C7A-2D1D-DEC3-D7E04F51E04F}"/>
                  </a:ext>
                </a:extLst>
              </p:cNvPr>
              <p:cNvSpPr/>
              <p:nvPr/>
            </p:nvSpPr>
            <p:spPr>
              <a:xfrm>
                <a:off x="-37691894" y="-5587744"/>
                <a:ext cx="292281" cy="60567"/>
              </a:xfrm>
              <a:custGeom>
                <a:avLst/>
                <a:gdLst>
                  <a:gd name="csX0" fmla="*/ 156546 w 292281"/>
                  <a:gd name="csY0" fmla="*/ 4672 h 60567"/>
                  <a:gd name="csX1" fmla="*/ 279719 w 292281"/>
                  <a:gd name="csY1" fmla="*/ 34545 h 60567"/>
                  <a:gd name="csX2" fmla="*/ 50803 w 292281"/>
                  <a:gd name="csY2" fmla="*/ 60103 h 60567"/>
                  <a:gd name="csX3" fmla="*/ 172 w 292281"/>
                  <a:gd name="csY3" fmla="*/ 37698 h 60567"/>
                  <a:gd name="csX4" fmla="*/ 156546 w 292281"/>
                  <a:gd name="csY4" fmla="*/ 4672 h 60567"/>
                </a:gdLst>
                <a:ahLst/>
                <a:cxnLst>
                  <a:cxn ang="0">
                    <a:pos x="csX0" y="csY0"/>
                  </a:cxn>
                  <a:cxn ang="0">
                    <a:pos x="csX1" y="csY1"/>
                  </a:cxn>
                  <a:cxn ang="0">
                    <a:pos x="csX2" y="csY2"/>
                  </a:cxn>
                  <a:cxn ang="0">
                    <a:pos x="csX3" y="csY3"/>
                  </a:cxn>
                  <a:cxn ang="0">
                    <a:pos x="csX4" y="csY4"/>
                  </a:cxn>
                </a:cxnLst>
                <a:rect l="l" t="t" r="r" b="b"/>
                <a:pathLst>
                  <a:path w="292281" h="60567">
                    <a:moveTo>
                      <a:pt x="156546" y="4672"/>
                    </a:moveTo>
                    <a:cubicBezTo>
                      <a:pt x="174806" y="3676"/>
                      <a:pt x="338152" y="-16239"/>
                      <a:pt x="279719" y="34545"/>
                    </a:cubicBezTo>
                    <a:cubicBezTo>
                      <a:pt x="271088" y="42179"/>
                      <a:pt x="74541" y="60269"/>
                      <a:pt x="50803" y="60103"/>
                    </a:cubicBezTo>
                    <a:cubicBezTo>
                      <a:pt x="33870" y="60103"/>
                      <a:pt x="-2816" y="65746"/>
                      <a:pt x="172" y="37698"/>
                    </a:cubicBezTo>
                    <a:cubicBezTo>
                      <a:pt x="3160" y="9651"/>
                      <a:pt x="129155" y="6166"/>
                      <a:pt x="156546" y="4672"/>
                    </a:cubicBezTo>
                    <a:close/>
                  </a:path>
                </a:pathLst>
              </a:custGeom>
              <a:solidFill>
                <a:srgbClr val="101111"/>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E1D7B729-BF4D-1336-0DD4-1BA8D98AE942}"/>
                  </a:ext>
                </a:extLst>
              </p:cNvPr>
              <p:cNvSpPr/>
              <p:nvPr/>
            </p:nvSpPr>
            <p:spPr>
              <a:xfrm>
                <a:off x="-36792658" y="-9592988"/>
                <a:ext cx="163417" cy="169922"/>
              </a:xfrm>
              <a:custGeom>
                <a:avLst/>
                <a:gdLst>
                  <a:gd name="csX0" fmla="*/ 137453 w 163417"/>
                  <a:gd name="csY0" fmla="*/ 138 h 169922"/>
                  <a:gd name="csX1" fmla="*/ 38183 w 163417"/>
                  <a:gd name="csY1" fmla="*/ 167924 h 169922"/>
                  <a:gd name="csX2" fmla="*/ 3 w 163417"/>
                  <a:gd name="csY2" fmla="*/ 147677 h 169922"/>
                  <a:gd name="csX3" fmla="*/ 137453 w 163417"/>
                  <a:gd name="csY3" fmla="*/ 138 h 169922"/>
                </a:gdLst>
                <a:ahLst/>
                <a:cxnLst>
                  <a:cxn ang="0">
                    <a:pos x="csX0" y="csY0"/>
                  </a:cxn>
                  <a:cxn ang="0">
                    <a:pos x="csX1" y="csY1"/>
                  </a:cxn>
                  <a:cxn ang="0">
                    <a:pos x="csX2" y="csY2"/>
                  </a:cxn>
                  <a:cxn ang="0">
                    <a:pos x="csX3" y="csY3"/>
                  </a:cxn>
                </a:cxnLst>
                <a:rect l="l" t="t" r="r" b="b"/>
                <a:pathLst>
                  <a:path w="163417" h="169922">
                    <a:moveTo>
                      <a:pt x="137453" y="138"/>
                    </a:moveTo>
                    <a:cubicBezTo>
                      <a:pt x="229085" y="-5505"/>
                      <a:pt x="49637" y="163775"/>
                      <a:pt x="38183" y="167924"/>
                    </a:cubicBezTo>
                    <a:cubicBezTo>
                      <a:pt x="20421" y="174231"/>
                      <a:pt x="3987" y="165103"/>
                      <a:pt x="3" y="147677"/>
                    </a:cubicBezTo>
                    <a:cubicBezTo>
                      <a:pt x="-661" y="134732"/>
                      <a:pt x="123841" y="968"/>
                      <a:pt x="137453" y="138"/>
                    </a:cubicBezTo>
                    <a:close/>
                  </a:path>
                </a:pathLst>
              </a:custGeom>
              <a:solidFill>
                <a:srgbClr val="101111"/>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B5FFACF6-E902-C900-AFF2-D4F68E94E6C0}"/>
                  </a:ext>
                </a:extLst>
              </p:cNvPr>
              <p:cNvSpPr/>
              <p:nvPr/>
            </p:nvSpPr>
            <p:spPr>
              <a:xfrm>
                <a:off x="-34118363" y="-5458633"/>
                <a:ext cx="226513" cy="52313"/>
              </a:xfrm>
              <a:custGeom>
                <a:avLst/>
                <a:gdLst>
                  <a:gd name="csX0" fmla="*/ 221115 w 226513"/>
                  <a:gd name="csY0" fmla="*/ 2354 h 52313"/>
                  <a:gd name="csX1" fmla="*/ 224767 w 226513"/>
                  <a:gd name="csY1" fmla="*/ 31729 h 52313"/>
                  <a:gd name="csX2" fmla="*/ 0 w 226513"/>
                  <a:gd name="csY2" fmla="*/ 34053 h 52313"/>
                  <a:gd name="csX3" fmla="*/ 2657 w 226513"/>
                  <a:gd name="csY3" fmla="*/ 16627 h 52313"/>
                  <a:gd name="csX4" fmla="*/ 221115 w 226513"/>
                  <a:gd name="csY4" fmla="*/ 2354 h 52313"/>
                </a:gdLst>
                <a:ahLst/>
                <a:cxnLst>
                  <a:cxn ang="0">
                    <a:pos x="csX0" y="csY0"/>
                  </a:cxn>
                  <a:cxn ang="0">
                    <a:pos x="csX1" y="csY1"/>
                  </a:cxn>
                  <a:cxn ang="0">
                    <a:pos x="csX2" y="csY2"/>
                  </a:cxn>
                  <a:cxn ang="0">
                    <a:pos x="csX3" y="csY3"/>
                  </a:cxn>
                  <a:cxn ang="0">
                    <a:pos x="csX4" y="csY4"/>
                  </a:cxn>
                </a:cxnLst>
                <a:rect l="l" t="t" r="r" b="b"/>
                <a:pathLst>
                  <a:path w="226513" h="52313">
                    <a:moveTo>
                      <a:pt x="221115" y="2354"/>
                    </a:moveTo>
                    <a:cubicBezTo>
                      <a:pt x="225930" y="5341"/>
                      <a:pt x="228419" y="24925"/>
                      <a:pt x="224767" y="31729"/>
                    </a:cubicBezTo>
                    <a:cubicBezTo>
                      <a:pt x="215637" y="49155"/>
                      <a:pt x="5977" y="66581"/>
                      <a:pt x="0" y="34053"/>
                    </a:cubicBezTo>
                    <a:lnTo>
                      <a:pt x="2657" y="16627"/>
                    </a:lnTo>
                    <a:cubicBezTo>
                      <a:pt x="9961" y="5010"/>
                      <a:pt x="209993" y="-4616"/>
                      <a:pt x="221115" y="2354"/>
                    </a:cubicBezTo>
                    <a:close/>
                  </a:path>
                </a:pathLst>
              </a:custGeom>
              <a:solidFill>
                <a:srgbClr val="101111"/>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3D7506BD-739F-12BE-4979-9F6F63868DDA}"/>
                  </a:ext>
                </a:extLst>
              </p:cNvPr>
              <p:cNvSpPr/>
              <p:nvPr/>
            </p:nvSpPr>
            <p:spPr>
              <a:xfrm>
                <a:off x="-36633431" y="-9608946"/>
                <a:ext cx="134207" cy="191413"/>
              </a:xfrm>
              <a:custGeom>
                <a:avLst/>
                <a:gdLst>
                  <a:gd name="csX0" fmla="*/ 94095 w 134207"/>
                  <a:gd name="csY0" fmla="*/ 495 h 191413"/>
                  <a:gd name="csX1" fmla="*/ 802 w 134207"/>
                  <a:gd name="csY1" fmla="*/ 164796 h 191413"/>
                  <a:gd name="csX2" fmla="*/ 94095 w 134207"/>
                  <a:gd name="csY2" fmla="*/ 495 h 191413"/>
                </a:gdLst>
                <a:ahLst/>
                <a:cxnLst>
                  <a:cxn ang="0">
                    <a:pos x="csX0" y="csY0"/>
                  </a:cxn>
                  <a:cxn ang="0">
                    <a:pos x="csX1" y="csY1"/>
                  </a:cxn>
                  <a:cxn ang="0">
                    <a:pos x="csX2" y="csY2"/>
                  </a:cxn>
                </a:cxnLst>
                <a:rect l="l" t="t" r="r" b="b"/>
                <a:pathLst>
                  <a:path w="134207" h="191413">
                    <a:moveTo>
                      <a:pt x="94095" y="495"/>
                    </a:moveTo>
                    <a:cubicBezTo>
                      <a:pt x="227394" y="-13612"/>
                      <a:pt x="-15632" y="279309"/>
                      <a:pt x="802" y="164796"/>
                    </a:cubicBezTo>
                    <a:cubicBezTo>
                      <a:pt x="2794" y="150524"/>
                      <a:pt x="98909" y="41156"/>
                      <a:pt x="94095" y="495"/>
                    </a:cubicBezTo>
                    <a:close/>
                  </a:path>
                </a:pathLst>
              </a:custGeom>
              <a:solidFill>
                <a:srgbClr val="101111"/>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E00093E6-9AD7-BE71-E5B0-E215D4BA7E62}"/>
                  </a:ext>
                </a:extLst>
              </p:cNvPr>
              <p:cNvSpPr/>
              <p:nvPr/>
            </p:nvSpPr>
            <p:spPr>
              <a:xfrm>
                <a:off x="-37579276" y="-5454490"/>
                <a:ext cx="213502" cy="48850"/>
              </a:xfrm>
              <a:custGeom>
                <a:avLst/>
                <a:gdLst>
                  <a:gd name="csX0" fmla="*/ 202626 w 213502"/>
                  <a:gd name="csY0" fmla="*/ 2360 h 48850"/>
                  <a:gd name="csX1" fmla="*/ 201464 w 213502"/>
                  <a:gd name="csY1" fmla="*/ 41527 h 48850"/>
                  <a:gd name="csX2" fmla="*/ 5914 w 213502"/>
                  <a:gd name="csY2" fmla="*/ 42689 h 48850"/>
                  <a:gd name="csX3" fmla="*/ 602 w 213502"/>
                  <a:gd name="csY3" fmla="*/ 22110 h 48850"/>
                  <a:gd name="csX4" fmla="*/ 41438 w 213502"/>
                  <a:gd name="csY4" fmla="*/ 2360 h 48850"/>
                  <a:gd name="csX5" fmla="*/ 202792 w 213502"/>
                  <a:gd name="csY5" fmla="*/ 2360 h 48850"/>
                </a:gdLst>
                <a:ahLst/>
                <a:cxnLst>
                  <a:cxn ang="0">
                    <a:pos x="csX0" y="csY0"/>
                  </a:cxn>
                  <a:cxn ang="0">
                    <a:pos x="csX1" y="csY1"/>
                  </a:cxn>
                  <a:cxn ang="0">
                    <a:pos x="csX2" y="csY2"/>
                  </a:cxn>
                  <a:cxn ang="0">
                    <a:pos x="csX3" y="csY3"/>
                  </a:cxn>
                  <a:cxn ang="0">
                    <a:pos x="csX4" y="csY4"/>
                  </a:cxn>
                  <a:cxn ang="0">
                    <a:pos x="csX5" y="csY5"/>
                  </a:cxn>
                </a:cxnLst>
                <a:rect l="l" t="t" r="r" b="b"/>
                <a:pathLst>
                  <a:path w="213502" h="48850">
                    <a:moveTo>
                      <a:pt x="202626" y="2360"/>
                    </a:moveTo>
                    <a:cubicBezTo>
                      <a:pt x="216238" y="7173"/>
                      <a:pt x="218397" y="32399"/>
                      <a:pt x="201464" y="41527"/>
                    </a:cubicBezTo>
                    <a:cubicBezTo>
                      <a:pt x="184532" y="50655"/>
                      <a:pt x="17534" y="51485"/>
                      <a:pt x="5914" y="42689"/>
                    </a:cubicBezTo>
                    <a:cubicBezTo>
                      <a:pt x="1266" y="39204"/>
                      <a:pt x="-1225" y="28250"/>
                      <a:pt x="602" y="22110"/>
                    </a:cubicBezTo>
                    <a:cubicBezTo>
                      <a:pt x="1598" y="10161"/>
                      <a:pt x="35794" y="2360"/>
                      <a:pt x="41438" y="2360"/>
                    </a:cubicBezTo>
                    <a:cubicBezTo>
                      <a:pt x="68662" y="2360"/>
                      <a:pt x="188184" y="-2950"/>
                      <a:pt x="202792" y="2360"/>
                    </a:cubicBezTo>
                    <a:close/>
                  </a:path>
                </a:pathLst>
              </a:custGeom>
              <a:solidFill>
                <a:srgbClr val="101111"/>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B04C8F34-F07B-C593-9B7B-35A7FF43E55A}"/>
                  </a:ext>
                </a:extLst>
              </p:cNvPr>
              <p:cNvSpPr/>
              <p:nvPr/>
            </p:nvSpPr>
            <p:spPr>
              <a:xfrm>
                <a:off x="-37050147" y="-9296634"/>
                <a:ext cx="152846" cy="133639"/>
              </a:xfrm>
              <a:custGeom>
                <a:avLst/>
                <a:gdLst>
                  <a:gd name="csX0" fmla="*/ 118216 w 152846"/>
                  <a:gd name="csY0" fmla="*/ 1020 h 133639"/>
                  <a:gd name="csX1" fmla="*/ 147266 w 152846"/>
                  <a:gd name="csY1" fmla="*/ 40352 h 133639"/>
                  <a:gd name="csX2" fmla="*/ 33721 w 152846"/>
                  <a:gd name="csY2" fmla="*/ 133456 h 133639"/>
                  <a:gd name="csX3" fmla="*/ 118216 w 152846"/>
                  <a:gd name="csY3" fmla="*/ 1020 h 133639"/>
                </a:gdLst>
                <a:ahLst/>
                <a:cxnLst>
                  <a:cxn ang="0">
                    <a:pos x="csX0" y="csY0"/>
                  </a:cxn>
                  <a:cxn ang="0">
                    <a:pos x="csX1" y="csY1"/>
                  </a:cxn>
                  <a:cxn ang="0">
                    <a:pos x="csX2" y="csY2"/>
                  </a:cxn>
                  <a:cxn ang="0">
                    <a:pos x="csX3" y="csY3"/>
                  </a:cxn>
                </a:cxnLst>
                <a:rect l="l" t="t" r="r" b="b"/>
                <a:pathLst>
                  <a:path w="152846" h="133639">
                    <a:moveTo>
                      <a:pt x="118216" y="1020"/>
                    </a:moveTo>
                    <a:cubicBezTo>
                      <a:pt x="148097" y="-4623"/>
                      <a:pt x="161211" y="13798"/>
                      <a:pt x="147266" y="40352"/>
                    </a:cubicBezTo>
                    <a:cubicBezTo>
                      <a:pt x="143781" y="46825"/>
                      <a:pt x="41855" y="107732"/>
                      <a:pt x="33721" y="133456"/>
                    </a:cubicBezTo>
                    <a:cubicBezTo>
                      <a:pt x="-70196" y="139265"/>
                      <a:pt x="97300" y="5003"/>
                      <a:pt x="118216" y="1020"/>
                    </a:cubicBezTo>
                    <a:close/>
                  </a:path>
                </a:pathLst>
              </a:custGeom>
              <a:solidFill>
                <a:srgbClr val="101111"/>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4C105836-2EA0-D630-4E30-231B8A78F464}"/>
                  </a:ext>
                </a:extLst>
              </p:cNvPr>
              <p:cNvSpPr/>
              <p:nvPr/>
            </p:nvSpPr>
            <p:spPr>
              <a:xfrm>
                <a:off x="-36636715" y="-9265694"/>
                <a:ext cx="85641" cy="134396"/>
              </a:xfrm>
              <a:custGeom>
                <a:avLst/>
                <a:gdLst>
                  <a:gd name="csX0" fmla="*/ 27325 w 85641"/>
                  <a:gd name="csY0" fmla="*/ 118 h 134396"/>
                  <a:gd name="csX1" fmla="*/ 83103 w 85641"/>
                  <a:gd name="csY1" fmla="*/ 116457 h 134396"/>
                  <a:gd name="csX2" fmla="*/ 27325 w 85641"/>
                  <a:gd name="csY2" fmla="*/ 118 h 134396"/>
                </a:gdLst>
                <a:ahLst/>
                <a:cxnLst>
                  <a:cxn ang="0">
                    <a:pos x="csX0" y="csY0"/>
                  </a:cxn>
                  <a:cxn ang="0">
                    <a:pos x="csX1" y="csY1"/>
                  </a:cxn>
                  <a:cxn ang="0">
                    <a:pos x="csX2" y="csY2"/>
                  </a:cxn>
                </a:cxnLst>
                <a:rect l="l" t="t" r="r" b="b"/>
                <a:pathLst>
                  <a:path w="85641" h="134396">
                    <a:moveTo>
                      <a:pt x="27325" y="118"/>
                    </a:moveTo>
                    <a:cubicBezTo>
                      <a:pt x="62850" y="-3865"/>
                      <a:pt x="95054" y="93886"/>
                      <a:pt x="83103" y="116457"/>
                    </a:cubicBezTo>
                    <a:cubicBezTo>
                      <a:pt x="44092" y="191305"/>
                      <a:pt x="-44719" y="8250"/>
                      <a:pt x="27325" y="118"/>
                    </a:cubicBezTo>
                    <a:close/>
                  </a:path>
                </a:pathLst>
              </a:custGeom>
              <a:solidFill>
                <a:srgbClr val="101111"/>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33CAF2B5-E905-214A-14F5-3FB82610EA9A}"/>
                  </a:ext>
                </a:extLst>
              </p:cNvPr>
              <p:cNvSpPr/>
              <p:nvPr/>
            </p:nvSpPr>
            <p:spPr>
              <a:xfrm>
                <a:off x="-37009652" y="-9214560"/>
                <a:ext cx="149151" cy="117246"/>
              </a:xfrm>
              <a:custGeom>
                <a:avLst/>
                <a:gdLst>
                  <a:gd name="csX0" fmla="*/ 143126 w 149151"/>
                  <a:gd name="csY0" fmla="*/ 37441 h 117246"/>
                  <a:gd name="csX1" fmla="*/ 3020 w 149151"/>
                  <a:gd name="csY1" fmla="*/ 110796 h 117246"/>
                  <a:gd name="csX2" fmla="*/ 129513 w 149151"/>
                  <a:gd name="csY2" fmla="*/ 432 h 117246"/>
                  <a:gd name="csX3" fmla="*/ 143126 w 149151"/>
                  <a:gd name="csY3" fmla="*/ 37441 h 117246"/>
                </a:gdLst>
                <a:ahLst/>
                <a:cxnLst>
                  <a:cxn ang="0">
                    <a:pos x="csX0" y="csY0"/>
                  </a:cxn>
                  <a:cxn ang="0">
                    <a:pos x="csX1" y="csY1"/>
                  </a:cxn>
                  <a:cxn ang="0">
                    <a:pos x="csX2" y="csY2"/>
                  </a:cxn>
                  <a:cxn ang="0">
                    <a:pos x="csX3" y="csY3"/>
                  </a:cxn>
                </a:cxnLst>
                <a:rect l="l" t="t" r="r" b="b"/>
                <a:pathLst>
                  <a:path w="149151" h="117246">
                    <a:moveTo>
                      <a:pt x="143126" y="37441"/>
                    </a:moveTo>
                    <a:cubicBezTo>
                      <a:pt x="107436" y="35118"/>
                      <a:pt x="26260" y="144486"/>
                      <a:pt x="3020" y="110796"/>
                    </a:cubicBezTo>
                    <a:cubicBezTo>
                      <a:pt x="-20718" y="76442"/>
                      <a:pt x="102455" y="-6704"/>
                      <a:pt x="129513" y="432"/>
                    </a:cubicBezTo>
                    <a:cubicBezTo>
                      <a:pt x="147276" y="7734"/>
                      <a:pt x="155742" y="20348"/>
                      <a:pt x="143126" y="37441"/>
                    </a:cubicBezTo>
                    <a:close/>
                  </a:path>
                </a:pathLst>
              </a:custGeom>
              <a:solidFill>
                <a:srgbClr val="101111"/>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1019EECE-0BF3-CD5A-05E7-C1E93AAB5185}"/>
                  </a:ext>
                </a:extLst>
              </p:cNvPr>
              <p:cNvSpPr/>
              <p:nvPr/>
            </p:nvSpPr>
            <p:spPr>
              <a:xfrm>
                <a:off x="-36474109" y="-9271872"/>
                <a:ext cx="75266" cy="110887"/>
              </a:xfrm>
              <a:custGeom>
                <a:avLst/>
                <a:gdLst>
                  <a:gd name="csX0" fmla="*/ 15948 w 75266"/>
                  <a:gd name="csY0" fmla="*/ 1484 h 110887"/>
                  <a:gd name="csX1" fmla="*/ 53796 w 75266"/>
                  <a:gd name="csY1" fmla="*/ 110520 h 110887"/>
                  <a:gd name="csX2" fmla="*/ 15948 w 75266"/>
                  <a:gd name="csY2" fmla="*/ 1484 h 110887"/>
                </a:gdLst>
                <a:ahLst/>
                <a:cxnLst>
                  <a:cxn ang="0">
                    <a:pos x="csX0" y="csY0"/>
                  </a:cxn>
                  <a:cxn ang="0">
                    <a:pos x="csX1" y="csY1"/>
                  </a:cxn>
                  <a:cxn ang="0">
                    <a:pos x="csX2" y="csY2"/>
                  </a:cxn>
                </a:cxnLst>
                <a:rect l="l" t="t" r="r" b="b"/>
                <a:pathLst>
                  <a:path w="75266" h="110887">
                    <a:moveTo>
                      <a:pt x="15948" y="1484"/>
                    </a:moveTo>
                    <a:cubicBezTo>
                      <a:pt x="66745" y="-14282"/>
                      <a:pt x="98783" y="100562"/>
                      <a:pt x="53796" y="110520"/>
                    </a:cubicBezTo>
                    <a:cubicBezTo>
                      <a:pt x="20596" y="117823"/>
                      <a:pt x="-24390" y="13931"/>
                      <a:pt x="15948" y="1484"/>
                    </a:cubicBezTo>
                    <a:close/>
                  </a:path>
                </a:pathLst>
              </a:custGeom>
              <a:solidFill>
                <a:srgbClr val="101111"/>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89D8EB7F-B449-E5BF-E3D6-EAA8E8535604}"/>
                  </a:ext>
                </a:extLst>
              </p:cNvPr>
              <p:cNvSpPr/>
              <p:nvPr/>
            </p:nvSpPr>
            <p:spPr>
              <a:xfrm>
                <a:off x="-34136992" y="-5879127"/>
                <a:ext cx="154371" cy="47232"/>
              </a:xfrm>
              <a:custGeom>
                <a:avLst/>
                <a:gdLst>
                  <a:gd name="csX0" fmla="*/ 149273 w 154371"/>
                  <a:gd name="csY0" fmla="*/ 33505 h 47232"/>
                  <a:gd name="csX1" fmla="*/ 203 w 154371"/>
                  <a:gd name="csY1" fmla="*/ 27199 h 47232"/>
                  <a:gd name="csX2" fmla="*/ 149273 w 154371"/>
                  <a:gd name="csY2" fmla="*/ 33505 h 47232"/>
                </a:gdLst>
                <a:ahLst/>
                <a:cxnLst>
                  <a:cxn ang="0">
                    <a:pos x="csX0" y="csY0"/>
                  </a:cxn>
                  <a:cxn ang="0">
                    <a:pos x="csX1" y="csY1"/>
                  </a:cxn>
                  <a:cxn ang="0">
                    <a:pos x="csX2" y="csY2"/>
                  </a:cxn>
                </a:cxnLst>
                <a:rect l="l" t="t" r="r" b="b"/>
                <a:pathLst>
                  <a:path w="154371" h="47232">
                    <a:moveTo>
                      <a:pt x="149273" y="33505"/>
                    </a:moveTo>
                    <a:cubicBezTo>
                      <a:pt x="144459" y="39812"/>
                      <a:pt x="-6272" y="64208"/>
                      <a:pt x="203" y="27199"/>
                    </a:cubicBezTo>
                    <a:cubicBezTo>
                      <a:pt x="1863" y="-3836"/>
                      <a:pt x="187121" y="-16283"/>
                      <a:pt x="149273" y="33505"/>
                    </a:cubicBezTo>
                    <a:close/>
                  </a:path>
                </a:pathLst>
              </a:custGeom>
              <a:solidFill>
                <a:srgbClr val="101111"/>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39AF4490-BF79-B5EE-DDA6-9672422BF16F}"/>
                  </a:ext>
                </a:extLst>
              </p:cNvPr>
              <p:cNvSpPr/>
              <p:nvPr/>
            </p:nvSpPr>
            <p:spPr>
              <a:xfrm>
                <a:off x="-36961128" y="-9125317"/>
                <a:ext cx="90950" cy="73653"/>
              </a:xfrm>
              <a:custGeom>
                <a:avLst/>
                <a:gdLst>
                  <a:gd name="csX0" fmla="*/ 59576 w 90950"/>
                  <a:gd name="csY0" fmla="*/ 974 h 73653"/>
                  <a:gd name="csX1" fmla="*/ 86468 w 90950"/>
                  <a:gd name="csY1" fmla="*/ 7115 h 73653"/>
                  <a:gd name="csX2" fmla="*/ 7451 w 90950"/>
                  <a:gd name="csY2" fmla="*/ 71176 h 73653"/>
                  <a:gd name="csX3" fmla="*/ 59742 w 90950"/>
                  <a:gd name="csY3" fmla="*/ 1141 h 73653"/>
                </a:gdLst>
                <a:ahLst/>
                <a:cxnLst>
                  <a:cxn ang="0">
                    <a:pos x="csX0" y="csY0"/>
                  </a:cxn>
                  <a:cxn ang="0">
                    <a:pos x="csX1" y="csY1"/>
                  </a:cxn>
                  <a:cxn ang="0">
                    <a:pos x="csX2" y="csY2"/>
                  </a:cxn>
                  <a:cxn ang="0">
                    <a:pos x="csX3" y="csY3"/>
                  </a:cxn>
                </a:cxnLst>
                <a:rect l="l" t="t" r="r" b="b"/>
                <a:pathLst>
                  <a:path w="90950" h="73653">
                    <a:moveTo>
                      <a:pt x="59576" y="974"/>
                    </a:moveTo>
                    <a:cubicBezTo>
                      <a:pt x="69868" y="-187"/>
                      <a:pt x="78666" y="-2013"/>
                      <a:pt x="86468" y="7115"/>
                    </a:cubicBezTo>
                    <a:cubicBezTo>
                      <a:pt x="111535" y="35826"/>
                      <a:pt x="24051" y="85283"/>
                      <a:pt x="7451" y="71176"/>
                    </a:cubicBezTo>
                    <a:cubicBezTo>
                      <a:pt x="-21267" y="46780"/>
                      <a:pt x="40984" y="3298"/>
                      <a:pt x="59742" y="1141"/>
                    </a:cubicBezTo>
                    <a:close/>
                  </a:path>
                </a:pathLst>
              </a:custGeom>
              <a:solidFill>
                <a:srgbClr val="101111"/>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C3E3F9CD-5486-33E6-FFC3-A559CE8983E5}"/>
                  </a:ext>
                </a:extLst>
              </p:cNvPr>
              <p:cNvSpPr/>
              <p:nvPr/>
            </p:nvSpPr>
            <p:spPr>
              <a:xfrm>
                <a:off x="-37238204" y="-8394448"/>
                <a:ext cx="1098932" cy="1385274"/>
              </a:xfrm>
              <a:custGeom>
                <a:avLst/>
                <a:gdLst>
                  <a:gd name="csX0" fmla="*/ 408365 w 1098932"/>
                  <a:gd name="csY0" fmla="*/ 395319 h 1385274"/>
                  <a:gd name="csX1" fmla="*/ 405874 w 1098932"/>
                  <a:gd name="csY1" fmla="*/ 402787 h 1385274"/>
                  <a:gd name="csX2" fmla="*/ 307104 w 1098932"/>
                  <a:gd name="csY2" fmla="*/ 319309 h 1385274"/>
                  <a:gd name="csX3" fmla="*/ 338644 w 1098932"/>
                  <a:gd name="csY3" fmla="*/ 404280 h 1385274"/>
                  <a:gd name="csX4" fmla="*/ 1098933 w 1098932"/>
                  <a:gd name="csY4" fmla="*/ 879260 h 1385274"/>
                  <a:gd name="csX5" fmla="*/ 1065566 w 1098932"/>
                  <a:gd name="csY5" fmla="*/ 1031778 h 1385274"/>
                  <a:gd name="csX6" fmla="*/ 870016 w 1098932"/>
                  <a:gd name="csY6" fmla="*/ 977675 h 1385274"/>
                  <a:gd name="csX7" fmla="*/ 866862 w 1098932"/>
                  <a:gd name="csY7" fmla="*/ 962075 h 1385274"/>
                  <a:gd name="csX8" fmla="*/ 846610 w 1098932"/>
                  <a:gd name="csY8" fmla="*/ 969875 h 1385274"/>
                  <a:gd name="csX9" fmla="*/ 408198 w 1098932"/>
                  <a:gd name="csY9" fmla="*/ 692554 h 1385274"/>
                  <a:gd name="csX10" fmla="*/ 249501 w 1098932"/>
                  <a:gd name="csY10" fmla="*/ 528751 h 1385274"/>
                  <a:gd name="csX11" fmla="*/ 212814 w 1098932"/>
                  <a:gd name="csY11" fmla="*/ 555305 h 1385274"/>
                  <a:gd name="csX12" fmla="*/ 483895 w 1098932"/>
                  <a:gd name="csY12" fmla="*/ 824659 h 1385274"/>
                  <a:gd name="csX13" fmla="*/ 468790 w 1098932"/>
                  <a:gd name="csY13" fmla="*/ 1385274 h 1385274"/>
                  <a:gd name="csX14" fmla="*/ 0 w 1098932"/>
                  <a:gd name="csY14" fmla="*/ 1365193 h 1385274"/>
                  <a:gd name="csX15" fmla="*/ 93127 w 1098932"/>
                  <a:gd name="csY15" fmla="*/ 735206 h 1385274"/>
                  <a:gd name="csX16" fmla="*/ 313080 w 1098932"/>
                  <a:gd name="csY16" fmla="*/ 332 h 1385274"/>
                  <a:gd name="csX17" fmla="*/ 327189 w 1098932"/>
                  <a:gd name="csY17" fmla="*/ 0 h 1385274"/>
                  <a:gd name="csX18" fmla="*/ 385290 w 1098932"/>
                  <a:gd name="csY18" fmla="*/ 246950 h 1385274"/>
                  <a:gd name="csX19" fmla="*/ 408365 w 1098932"/>
                  <a:gd name="csY19" fmla="*/ 251597 h 1385274"/>
                  <a:gd name="csX20" fmla="*/ 408365 w 1098932"/>
                  <a:gd name="csY20" fmla="*/ 395153 h 13852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98932" h="1385274">
                    <a:moveTo>
                      <a:pt x="408365" y="395319"/>
                    </a:moveTo>
                    <a:cubicBezTo>
                      <a:pt x="408365" y="396812"/>
                      <a:pt x="421312" y="404280"/>
                      <a:pt x="405874" y="402787"/>
                    </a:cubicBezTo>
                    <a:cubicBezTo>
                      <a:pt x="379314" y="389012"/>
                      <a:pt x="340802" y="265703"/>
                      <a:pt x="307104" y="319309"/>
                    </a:cubicBezTo>
                    <a:cubicBezTo>
                      <a:pt x="291500" y="344037"/>
                      <a:pt x="325031" y="383037"/>
                      <a:pt x="338644" y="404280"/>
                    </a:cubicBezTo>
                    <a:cubicBezTo>
                      <a:pt x="495848" y="648741"/>
                      <a:pt x="826690" y="807565"/>
                      <a:pt x="1098933" y="879260"/>
                    </a:cubicBezTo>
                    <a:lnTo>
                      <a:pt x="1065566" y="1031778"/>
                    </a:lnTo>
                    <a:cubicBezTo>
                      <a:pt x="997838" y="1022318"/>
                      <a:pt x="933927" y="1000246"/>
                      <a:pt x="870016" y="977675"/>
                    </a:cubicBezTo>
                    <a:cubicBezTo>
                      <a:pt x="864870" y="975849"/>
                      <a:pt x="867858" y="963071"/>
                      <a:pt x="866862" y="962075"/>
                    </a:cubicBezTo>
                    <a:cubicBezTo>
                      <a:pt x="861218" y="956432"/>
                      <a:pt x="867361" y="978007"/>
                      <a:pt x="846610" y="969875"/>
                    </a:cubicBezTo>
                    <a:cubicBezTo>
                      <a:pt x="685256" y="905316"/>
                      <a:pt x="536186" y="809557"/>
                      <a:pt x="408198" y="692554"/>
                    </a:cubicBezTo>
                    <a:cubicBezTo>
                      <a:pt x="368856" y="656541"/>
                      <a:pt x="283365" y="548169"/>
                      <a:pt x="249501" y="528751"/>
                    </a:cubicBezTo>
                    <a:cubicBezTo>
                      <a:pt x="222442" y="513317"/>
                      <a:pt x="206008" y="521781"/>
                      <a:pt x="212814" y="555305"/>
                    </a:cubicBezTo>
                    <a:cubicBezTo>
                      <a:pt x="223272" y="606753"/>
                      <a:pt x="434261" y="783999"/>
                      <a:pt x="483895" y="824659"/>
                    </a:cubicBezTo>
                    <a:lnTo>
                      <a:pt x="468790" y="1385274"/>
                    </a:lnTo>
                    <a:lnTo>
                      <a:pt x="0" y="1365193"/>
                    </a:lnTo>
                    <a:cubicBezTo>
                      <a:pt x="14940" y="1153593"/>
                      <a:pt x="53120" y="943155"/>
                      <a:pt x="93127" y="735206"/>
                    </a:cubicBezTo>
                    <a:cubicBezTo>
                      <a:pt x="141433" y="484274"/>
                      <a:pt x="185424" y="224877"/>
                      <a:pt x="313080" y="332"/>
                    </a:cubicBezTo>
                    <a:lnTo>
                      <a:pt x="327189" y="0"/>
                    </a:lnTo>
                    <a:cubicBezTo>
                      <a:pt x="342130" y="11120"/>
                      <a:pt x="355410" y="209775"/>
                      <a:pt x="385290" y="246950"/>
                    </a:cubicBezTo>
                    <a:cubicBezTo>
                      <a:pt x="390768" y="253920"/>
                      <a:pt x="408365" y="250435"/>
                      <a:pt x="408365" y="251597"/>
                    </a:cubicBezTo>
                    <a:cubicBezTo>
                      <a:pt x="408365" y="295908"/>
                      <a:pt x="412847" y="352667"/>
                      <a:pt x="408365" y="395153"/>
                    </a:cubicBezTo>
                    <a:close/>
                  </a:path>
                </a:pathLst>
              </a:custGeom>
              <a:solidFill>
                <a:schemeClr val="accent4"/>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8F406260-D8A8-2569-E2CF-15565CD6D5BC}"/>
                  </a:ext>
                </a:extLst>
              </p:cNvPr>
              <p:cNvSpPr/>
              <p:nvPr/>
            </p:nvSpPr>
            <p:spPr>
              <a:xfrm>
                <a:off x="-36466461" y="-7387378"/>
                <a:ext cx="90305" cy="302693"/>
              </a:xfrm>
              <a:custGeom>
                <a:avLst/>
                <a:gdLst>
                  <a:gd name="csX0" fmla="*/ 60093 w 90305"/>
                  <a:gd name="csY0" fmla="*/ 10436 h 302693"/>
                  <a:gd name="csX1" fmla="*/ 75198 w 90305"/>
                  <a:gd name="csY1" fmla="*/ 50765 h 302693"/>
                  <a:gd name="csX2" fmla="*/ 90305 w 90305"/>
                  <a:gd name="csY2" fmla="*/ 302693 h 302693"/>
                  <a:gd name="csX3" fmla="*/ 0 w 90305"/>
                  <a:gd name="csY3" fmla="*/ 299540 h 302693"/>
                  <a:gd name="csX4" fmla="*/ 24900 w 90305"/>
                  <a:gd name="csY4" fmla="*/ 313 h 302693"/>
                  <a:gd name="csX5" fmla="*/ 60093 w 90305"/>
                  <a:gd name="csY5" fmla="*/ 10436 h 302693"/>
                </a:gdLst>
                <a:ahLst/>
                <a:cxnLst>
                  <a:cxn ang="0">
                    <a:pos x="csX0" y="csY0"/>
                  </a:cxn>
                  <a:cxn ang="0">
                    <a:pos x="csX1" y="csY1"/>
                  </a:cxn>
                  <a:cxn ang="0">
                    <a:pos x="csX2" y="csY2"/>
                  </a:cxn>
                  <a:cxn ang="0">
                    <a:pos x="csX3" y="csY3"/>
                  </a:cxn>
                  <a:cxn ang="0">
                    <a:pos x="csX4" y="csY4"/>
                  </a:cxn>
                  <a:cxn ang="0">
                    <a:pos x="csX5" y="csY5"/>
                  </a:cxn>
                </a:cxnLst>
                <a:rect l="l" t="t" r="r" b="b"/>
                <a:pathLst>
                  <a:path w="90305" h="302693">
                    <a:moveTo>
                      <a:pt x="60093" y="10436"/>
                    </a:moveTo>
                    <a:lnTo>
                      <a:pt x="75198" y="50765"/>
                    </a:lnTo>
                    <a:cubicBezTo>
                      <a:pt x="83665" y="134243"/>
                      <a:pt x="78519" y="219380"/>
                      <a:pt x="90305" y="302693"/>
                    </a:cubicBezTo>
                    <a:lnTo>
                      <a:pt x="0" y="299540"/>
                    </a:lnTo>
                    <a:lnTo>
                      <a:pt x="24900" y="313"/>
                    </a:lnTo>
                    <a:cubicBezTo>
                      <a:pt x="27722" y="-1845"/>
                      <a:pt x="55776" y="7780"/>
                      <a:pt x="60093" y="10436"/>
                    </a:cubicBezTo>
                    <a:close/>
                  </a:path>
                </a:pathLst>
              </a:custGeom>
              <a:solidFill>
                <a:schemeClr val="accent4"/>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1B070BF6-8A4C-6CC3-3EFD-5F1AE9E7EB6C}"/>
                  </a:ext>
                </a:extLst>
              </p:cNvPr>
              <p:cNvSpPr/>
              <p:nvPr/>
            </p:nvSpPr>
            <p:spPr>
              <a:xfrm>
                <a:off x="-36471939" y="-8203261"/>
                <a:ext cx="65404" cy="539206"/>
              </a:xfrm>
              <a:custGeom>
                <a:avLst/>
                <a:gdLst>
                  <a:gd name="csX0" fmla="*/ 65405 w 65404"/>
                  <a:gd name="csY0" fmla="*/ 539207 h 539206"/>
                  <a:gd name="csX1" fmla="*/ 20087 w 65404"/>
                  <a:gd name="csY1" fmla="*/ 511491 h 539206"/>
                  <a:gd name="csX2" fmla="*/ 0 w 65404"/>
                  <a:gd name="csY2" fmla="*/ 0 h 539206"/>
                  <a:gd name="csX3" fmla="*/ 65405 w 65404"/>
                  <a:gd name="csY3" fmla="*/ 539207 h 539206"/>
                </a:gdLst>
                <a:ahLst/>
                <a:cxnLst>
                  <a:cxn ang="0">
                    <a:pos x="csX0" y="csY0"/>
                  </a:cxn>
                  <a:cxn ang="0">
                    <a:pos x="csX1" y="csY1"/>
                  </a:cxn>
                  <a:cxn ang="0">
                    <a:pos x="csX2" y="csY2"/>
                  </a:cxn>
                  <a:cxn ang="0">
                    <a:pos x="csX3" y="csY3"/>
                  </a:cxn>
                </a:cxnLst>
                <a:rect l="l" t="t" r="r" b="b"/>
                <a:pathLst>
                  <a:path w="65404" h="539206">
                    <a:moveTo>
                      <a:pt x="65405" y="539207"/>
                    </a:moveTo>
                    <a:lnTo>
                      <a:pt x="20087" y="511491"/>
                    </a:lnTo>
                    <a:lnTo>
                      <a:pt x="0" y="0"/>
                    </a:lnTo>
                    <a:lnTo>
                      <a:pt x="65405" y="539207"/>
                    </a:lnTo>
                    <a:close/>
                  </a:path>
                </a:pathLst>
              </a:custGeom>
              <a:solidFill>
                <a:schemeClr val="accent4"/>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F1804729-F632-A863-4A7E-B1DCFEA0D1E5}"/>
                  </a:ext>
                </a:extLst>
              </p:cNvPr>
              <p:cNvSpPr/>
              <p:nvPr/>
            </p:nvSpPr>
            <p:spPr>
              <a:xfrm>
                <a:off x="-36754971" y="-5673862"/>
                <a:ext cx="40344" cy="71665"/>
              </a:xfrm>
              <a:custGeom>
                <a:avLst/>
                <a:gdLst>
                  <a:gd name="csX0" fmla="*/ 36021 w 40344"/>
                  <a:gd name="csY0" fmla="*/ 70542 h 71665"/>
                  <a:gd name="csX1" fmla="*/ 5808 w 40344"/>
                  <a:gd name="csY1" fmla="*/ 4988 h 71665"/>
                  <a:gd name="csX2" fmla="*/ 36021 w 40344"/>
                  <a:gd name="csY2" fmla="*/ 70542 h 71665"/>
                </a:gdLst>
                <a:ahLst/>
                <a:cxnLst>
                  <a:cxn ang="0">
                    <a:pos x="csX0" y="csY0"/>
                  </a:cxn>
                  <a:cxn ang="0">
                    <a:pos x="csX1" y="csY1"/>
                  </a:cxn>
                  <a:cxn ang="0">
                    <a:pos x="csX2" y="csY2"/>
                  </a:cxn>
                </a:cxnLst>
                <a:rect l="l" t="t" r="r" b="b"/>
                <a:pathLst>
                  <a:path w="40344" h="71665">
                    <a:moveTo>
                      <a:pt x="36021" y="70542"/>
                    </a:moveTo>
                    <a:cubicBezTo>
                      <a:pt x="21246" y="80500"/>
                      <a:pt x="-13780" y="21418"/>
                      <a:pt x="5808" y="4988"/>
                    </a:cubicBezTo>
                    <a:cubicBezTo>
                      <a:pt x="37183" y="-21068"/>
                      <a:pt x="46977" y="63074"/>
                      <a:pt x="36021" y="70542"/>
                    </a:cubicBezTo>
                    <a:close/>
                  </a:path>
                </a:pathLst>
              </a:custGeom>
              <a:solidFill>
                <a:srgbClr val="1D80C1"/>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0D1AF631-C999-F262-02F8-0E0DE9A83E7E}"/>
                  </a:ext>
                </a:extLst>
              </p:cNvPr>
              <p:cNvSpPr/>
              <p:nvPr/>
            </p:nvSpPr>
            <p:spPr>
              <a:xfrm>
                <a:off x="-36708824" y="-7125013"/>
                <a:ext cx="201411" cy="10123"/>
              </a:xfrm>
              <a:custGeom>
                <a:avLst/>
                <a:gdLst>
                  <a:gd name="csX0" fmla="*/ 0 w 201411"/>
                  <a:gd name="csY0" fmla="*/ 5145 h 10123"/>
                  <a:gd name="csX1" fmla="*/ 199036 w 201411"/>
                  <a:gd name="csY1" fmla="*/ 0 h 10123"/>
                  <a:gd name="csX2" fmla="*/ 196547 w 201411"/>
                  <a:gd name="csY2" fmla="*/ 10123 h 10123"/>
                  <a:gd name="csX3" fmla="*/ 0 w 201411"/>
                  <a:gd name="csY3" fmla="*/ 5145 h 10123"/>
                </a:gdLst>
                <a:ahLst/>
                <a:cxnLst>
                  <a:cxn ang="0">
                    <a:pos x="csX0" y="csY0"/>
                  </a:cxn>
                  <a:cxn ang="0">
                    <a:pos x="csX1" y="csY1"/>
                  </a:cxn>
                  <a:cxn ang="0">
                    <a:pos x="csX2" y="csY2"/>
                  </a:cxn>
                  <a:cxn ang="0">
                    <a:pos x="csX3" y="csY3"/>
                  </a:cxn>
                </a:cxnLst>
                <a:rect l="l" t="t" r="r" b="b"/>
                <a:pathLst>
                  <a:path w="201411" h="10123">
                    <a:moveTo>
                      <a:pt x="0" y="5145"/>
                    </a:moveTo>
                    <a:lnTo>
                      <a:pt x="199036" y="0"/>
                    </a:lnTo>
                    <a:cubicBezTo>
                      <a:pt x="205511" y="830"/>
                      <a:pt x="196713" y="7136"/>
                      <a:pt x="196547" y="10123"/>
                    </a:cubicBezTo>
                    <a:lnTo>
                      <a:pt x="0" y="5145"/>
                    </a:lnTo>
                    <a:close/>
                  </a:path>
                </a:pathLst>
              </a:custGeom>
              <a:solidFill>
                <a:srgbClr val="C8C8C9"/>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9533C844-C9E5-E134-BDCD-767FD5B99E81}"/>
                  </a:ext>
                </a:extLst>
              </p:cNvPr>
              <p:cNvSpPr/>
              <p:nvPr/>
            </p:nvSpPr>
            <p:spPr>
              <a:xfrm>
                <a:off x="-36406368" y="-7376942"/>
                <a:ext cx="20728" cy="40328"/>
              </a:xfrm>
              <a:custGeom>
                <a:avLst/>
                <a:gdLst>
                  <a:gd name="csX0" fmla="*/ 15106 w 20728"/>
                  <a:gd name="csY0" fmla="*/ 40329 h 40328"/>
                  <a:gd name="csX1" fmla="*/ 0 w 20728"/>
                  <a:gd name="csY1" fmla="*/ 0 h 40328"/>
                  <a:gd name="csX2" fmla="*/ 15106 w 20728"/>
                  <a:gd name="csY2" fmla="*/ 40329 h 40328"/>
                </a:gdLst>
                <a:ahLst/>
                <a:cxnLst>
                  <a:cxn ang="0">
                    <a:pos x="csX0" y="csY0"/>
                  </a:cxn>
                  <a:cxn ang="0">
                    <a:pos x="csX1" y="csY1"/>
                  </a:cxn>
                  <a:cxn ang="0">
                    <a:pos x="csX2" y="csY2"/>
                  </a:cxn>
                </a:cxnLst>
                <a:rect l="l" t="t" r="r" b="b"/>
                <a:pathLst>
                  <a:path w="20728" h="40328">
                    <a:moveTo>
                      <a:pt x="15106" y="40329"/>
                    </a:moveTo>
                    <a:lnTo>
                      <a:pt x="0" y="0"/>
                    </a:lnTo>
                    <a:cubicBezTo>
                      <a:pt x="36521" y="21741"/>
                      <a:pt x="13280" y="21409"/>
                      <a:pt x="15106" y="40329"/>
                    </a:cubicBezTo>
                    <a:close/>
                  </a:path>
                </a:pathLst>
              </a:custGeom>
              <a:solidFill>
                <a:srgbClr val="C8C8C9"/>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DC8C75F4-5C31-4C39-4B0E-9ABF8CB54120}"/>
                  </a:ext>
                </a:extLst>
              </p:cNvPr>
              <p:cNvSpPr/>
              <p:nvPr/>
            </p:nvSpPr>
            <p:spPr>
              <a:xfrm>
                <a:off x="-37119689" y="-5504702"/>
                <a:ext cx="300609" cy="48042"/>
              </a:xfrm>
              <a:custGeom>
                <a:avLst/>
                <a:gdLst>
                  <a:gd name="csX0" fmla="*/ 292505 w 300609"/>
                  <a:gd name="csY0" fmla="*/ 2287 h 48042"/>
                  <a:gd name="csX1" fmla="*/ 299312 w 300609"/>
                  <a:gd name="csY1" fmla="*/ 29172 h 48042"/>
                  <a:gd name="csX2" fmla="*/ 277067 w 300609"/>
                  <a:gd name="csY2" fmla="*/ 42283 h 48042"/>
                  <a:gd name="csX3" fmla="*/ 3496 w 300609"/>
                  <a:gd name="csY3" fmla="*/ 41951 h 48042"/>
                  <a:gd name="csX4" fmla="*/ 40514 w 300609"/>
                  <a:gd name="csY4" fmla="*/ 2287 h 48042"/>
                  <a:gd name="csX5" fmla="*/ 292505 w 300609"/>
                  <a:gd name="csY5" fmla="*/ 2287 h 48042"/>
                </a:gdLst>
                <a:ahLst/>
                <a:cxnLst>
                  <a:cxn ang="0">
                    <a:pos x="csX0" y="csY0"/>
                  </a:cxn>
                  <a:cxn ang="0">
                    <a:pos x="csX1" y="csY1"/>
                  </a:cxn>
                  <a:cxn ang="0">
                    <a:pos x="csX2" y="csY2"/>
                  </a:cxn>
                  <a:cxn ang="0">
                    <a:pos x="csX3" y="csY3"/>
                  </a:cxn>
                  <a:cxn ang="0">
                    <a:pos x="csX4" y="csY4"/>
                  </a:cxn>
                  <a:cxn ang="0">
                    <a:pos x="csX5" y="csY5"/>
                  </a:cxn>
                </a:cxnLst>
                <a:rect l="l" t="t" r="r" b="b"/>
                <a:pathLst>
                  <a:path w="300609" h="48042">
                    <a:moveTo>
                      <a:pt x="292505" y="2287"/>
                    </a:moveTo>
                    <a:cubicBezTo>
                      <a:pt x="301304" y="6104"/>
                      <a:pt x="301801" y="20874"/>
                      <a:pt x="299312" y="29172"/>
                    </a:cubicBezTo>
                    <a:cubicBezTo>
                      <a:pt x="295659" y="38632"/>
                      <a:pt x="285533" y="40292"/>
                      <a:pt x="277067" y="42283"/>
                    </a:cubicBezTo>
                    <a:cubicBezTo>
                      <a:pt x="260965" y="46100"/>
                      <a:pt x="11298" y="53237"/>
                      <a:pt x="3496" y="41951"/>
                    </a:cubicBezTo>
                    <a:cubicBezTo>
                      <a:pt x="-10780" y="21206"/>
                      <a:pt x="22088" y="2287"/>
                      <a:pt x="40514" y="2287"/>
                    </a:cubicBezTo>
                    <a:cubicBezTo>
                      <a:pt x="74047" y="2287"/>
                      <a:pt x="280720" y="-2858"/>
                      <a:pt x="292505" y="2287"/>
                    </a:cubicBezTo>
                    <a:close/>
                  </a:path>
                </a:pathLst>
              </a:custGeom>
              <a:solidFill>
                <a:srgbClr val="101111"/>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1EF1986C-910A-CD7A-4236-40B6E086BEE3}"/>
                  </a:ext>
                </a:extLst>
              </p:cNvPr>
              <p:cNvSpPr/>
              <p:nvPr/>
            </p:nvSpPr>
            <p:spPr>
              <a:xfrm>
                <a:off x="-34537289" y="-5487772"/>
                <a:ext cx="202835" cy="55681"/>
              </a:xfrm>
              <a:custGeom>
                <a:avLst/>
                <a:gdLst>
                  <a:gd name="csX0" fmla="*/ 196152 w 202835"/>
                  <a:gd name="csY0" fmla="*/ 6766 h 55681"/>
                  <a:gd name="csX1" fmla="*/ 18032 w 202835"/>
                  <a:gd name="csY1" fmla="*/ 55392 h 55681"/>
                  <a:gd name="csX2" fmla="*/ 933 w 202835"/>
                  <a:gd name="csY2" fmla="*/ 37966 h 55681"/>
                  <a:gd name="csX3" fmla="*/ 1598 w 202835"/>
                  <a:gd name="csY3" fmla="*/ 16391 h 55681"/>
                  <a:gd name="csX4" fmla="*/ 196152 w 202835"/>
                  <a:gd name="csY4" fmla="*/ 6766 h 55681"/>
                </a:gdLst>
                <a:ahLst/>
                <a:cxnLst>
                  <a:cxn ang="0">
                    <a:pos x="csX0" y="csY0"/>
                  </a:cxn>
                  <a:cxn ang="0">
                    <a:pos x="csX1" y="csY1"/>
                  </a:cxn>
                  <a:cxn ang="0">
                    <a:pos x="csX2" y="csY2"/>
                  </a:cxn>
                  <a:cxn ang="0">
                    <a:pos x="csX3" y="csY3"/>
                  </a:cxn>
                  <a:cxn ang="0">
                    <a:pos x="csX4" y="csY4"/>
                  </a:cxn>
                </a:cxnLst>
                <a:rect l="l" t="t" r="r" b="b"/>
                <a:pathLst>
                  <a:path w="202835" h="55681">
                    <a:moveTo>
                      <a:pt x="196152" y="6766"/>
                    </a:moveTo>
                    <a:cubicBezTo>
                      <a:pt x="242632" y="48256"/>
                      <a:pt x="31975" y="57550"/>
                      <a:pt x="18032" y="55392"/>
                    </a:cubicBezTo>
                    <a:cubicBezTo>
                      <a:pt x="7407" y="53732"/>
                      <a:pt x="2594" y="48256"/>
                      <a:pt x="933" y="37966"/>
                    </a:cubicBezTo>
                    <a:cubicBezTo>
                      <a:pt x="933" y="31660"/>
                      <a:pt x="-1556" y="21536"/>
                      <a:pt x="1598" y="16391"/>
                    </a:cubicBezTo>
                    <a:cubicBezTo>
                      <a:pt x="10064" y="2617"/>
                      <a:pt x="180381" y="-7175"/>
                      <a:pt x="196152" y="6766"/>
                    </a:cubicBezTo>
                    <a:close/>
                  </a:path>
                </a:pathLst>
              </a:custGeom>
              <a:solidFill>
                <a:srgbClr val="101111"/>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30CB13D8-C985-E101-A91E-A35BFDB2325A}"/>
                  </a:ext>
                </a:extLst>
              </p:cNvPr>
              <p:cNvSpPr/>
              <p:nvPr/>
            </p:nvSpPr>
            <p:spPr>
              <a:xfrm>
                <a:off x="-36655162" y="-5496681"/>
                <a:ext cx="203466" cy="51651"/>
              </a:xfrm>
              <a:custGeom>
                <a:avLst/>
                <a:gdLst>
                  <a:gd name="csX0" fmla="*/ 162140 w 203466"/>
                  <a:gd name="csY0" fmla="*/ 573 h 51651"/>
                  <a:gd name="csX1" fmla="*/ 183389 w 203466"/>
                  <a:gd name="csY1" fmla="*/ 42394 h 51651"/>
                  <a:gd name="csX2" fmla="*/ 2115 w 203466"/>
                  <a:gd name="csY2" fmla="*/ 46377 h 51651"/>
                  <a:gd name="csX3" fmla="*/ 161974 w 203466"/>
                  <a:gd name="csY3" fmla="*/ 573 h 51651"/>
                </a:gdLst>
                <a:ahLst/>
                <a:cxnLst>
                  <a:cxn ang="0">
                    <a:pos x="csX0" y="csY0"/>
                  </a:cxn>
                  <a:cxn ang="0">
                    <a:pos x="csX1" y="csY1"/>
                  </a:cxn>
                  <a:cxn ang="0">
                    <a:pos x="csX2" y="csY2"/>
                  </a:cxn>
                  <a:cxn ang="0">
                    <a:pos x="csX3" y="csY3"/>
                  </a:cxn>
                </a:cxnLst>
                <a:rect l="l" t="t" r="r" b="b"/>
                <a:pathLst>
                  <a:path w="203466" h="51651">
                    <a:moveTo>
                      <a:pt x="162140" y="573"/>
                    </a:moveTo>
                    <a:cubicBezTo>
                      <a:pt x="198993" y="3394"/>
                      <a:pt x="222232" y="29450"/>
                      <a:pt x="183389" y="42394"/>
                    </a:cubicBezTo>
                    <a:cubicBezTo>
                      <a:pt x="166954" y="47871"/>
                      <a:pt x="7592" y="57829"/>
                      <a:pt x="2115" y="46377"/>
                    </a:cubicBezTo>
                    <a:cubicBezTo>
                      <a:pt x="-19964" y="-755"/>
                      <a:pt x="137572" y="-1419"/>
                      <a:pt x="161974" y="573"/>
                    </a:cubicBezTo>
                    <a:close/>
                  </a:path>
                </a:pathLst>
              </a:custGeom>
              <a:solidFill>
                <a:srgbClr val="101111"/>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E0593893-FF5E-740F-A753-A733F03A6737}"/>
                  </a:ext>
                </a:extLst>
              </p:cNvPr>
              <p:cNvSpPr/>
              <p:nvPr/>
            </p:nvSpPr>
            <p:spPr>
              <a:xfrm>
                <a:off x="-36178331" y="-5578411"/>
                <a:ext cx="176009" cy="51788"/>
              </a:xfrm>
              <a:custGeom>
                <a:avLst/>
                <a:gdLst>
                  <a:gd name="csX0" fmla="*/ 108614 w 176009"/>
                  <a:gd name="csY0" fmla="*/ 1977 h 51788"/>
                  <a:gd name="csX1" fmla="*/ 170201 w 176009"/>
                  <a:gd name="csY1" fmla="*/ 7786 h 51788"/>
                  <a:gd name="csX2" fmla="*/ 713 w 176009"/>
                  <a:gd name="csY2" fmla="*/ 30855 h 51788"/>
                  <a:gd name="csX3" fmla="*/ 108614 w 176009"/>
                  <a:gd name="csY3" fmla="*/ 1977 h 51788"/>
                </a:gdLst>
                <a:ahLst/>
                <a:cxnLst>
                  <a:cxn ang="0">
                    <a:pos x="csX0" y="csY0"/>
                  </a:cxn>
                  <a:cxn ang="0">
                    <a:pos x="csX1" y="csY1"/>
                  </a:cxn>
                  <a:cxn ang="0">
                    <a:pos x="csX2" y="csY2"/>
                  </a:cxn>
                  <a:cxn ang="0">
                    <a:pos x="csX3" y="csY3"/>
                  </a:cxn>
                </a:cxnLst>
                <a:rect l="l" t="t" r="r" b="b"/>
                <a:pathLst>
                  <a:path w="176009" h="51788">
                    <a:moveTo>
                      <a:pt x="108614" y="1977"/>
                    </a:moveTo>
                    <a:cubicBezTo>
                      <a:pt x="129198" y="2309"/>
                      <a:pt x="150944" y="-5491"/>
                      <a:pt x="170201" y="7786"/>
                    </a:cubicBezTo>
                    <a:cubicBezTo>
                      <a:pt x="212365" y="53093"/>
                      <a:pt x="11503" y="67864"/>
                      <a:pt x="713" y="30855"/>
                    </a:cubicBezTo>
                    <a:cubicBezTo>
                      <a:pt x="-9081" y="-3002"/>
                      <a:pt x="84876" y="1480"/>
                      <a:pt x="108614" y="1977"/>
                    </a:cubicBezTo>
                    <a:close/>
                  </a:path>
                </a:pathLst>
              </a:custGeom>
              <a:solidFill>
                <a:srgbClr val="101111"/>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C7C3142C-702E-9912-13A7-46E3F7B718CA}"/>
                  </a:ext>
                </a:extLst>
              </p:cNvPr>
              <p:cNvSpPr/>
              <p:nvPr/>
            </p:nvSpPr>
            <p:spPr>
              <a:xfrm>
                <a:off x="-35846945" y="-5626881"/>
                <a:ext cx="173480" cy="52272"/>
              </a:xfrm>
              <a:custGeom>
                <a:avLst/>
                <a:gdLst>
                  <a:gd name="csX0" fmla="*/ 171317 w 173480"/>
                  <a:gd name="csY0" fmla="*/ 38830 h 52272"/>
                  <a:gd name="csX1" fmla="*/ 4 w 173480"/>
                  <a:gd name="csY1" fmla="*/ 28706 h 52272"/>
                  <a:gd name="csX2" fmla="*/ 171317 w 173480"/>
                  <a:gd name="csY2" fmla="*/ 38830 h 52272"/>
                </a:gdLst>
                <a:ahLst/>
                <a:cxnLst>
                  <a:cxn ang="0">
                    <a:pos x="csX0" y="csY0"/>
                  </a:cxn>
                  <a:cxn ang="0">
                    <a:pos x="csX1" y="csY1"/>
                  </a:cxn>
                  <a:cxn ang="0">
                    <a:pos x="csX2" y="csY2"/>
                  </a:cxn>
                </a:cxnLst>
                <a:rect l="l" t="t" r="r" b="b"/>
                <a:pathLst>
                  <a:path w="173480" h="52272">
                    <a:moveTo>
                      <a:pt x="171317" y="38830"/>
                    </a:moveTo>
                    <a:cubicBezTo>
                      <a:pt x="135793" y="40821"/>
                      <a:pt x="-827" y="73682"/>
                      <a:pt x="4" y="28706"/>
                    </a:cubicBezTo>
                    <a:cubicBezTo>
                      <a:pt x="501" y="-1167"/>
                      <a:pt x="196052" y="-21082"/>
                      <a:pt x="171317" y="38830"/>
                    </a:cubicBezTo>
                    <a:close/>
                  </a:path>
                </a:pathLst>
              </a:custGeom>
              <a:solidFill>
                <a:srgbClr val="101111"/>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C5CBEBC8-E517-5707-84C6-641441A22597}"/>
                  </a:ext>
                </a:extLst>
              </p:cNvPr>
              <p:cNvSpPr/>
              <p:nvPr/>
            </p:nvSpPr>
            <p:spPr>
              <a:xfrm>
                <a:off x="-35169371" y="-5496114"/>
                <a:ext cx="172775" cy="49567"/>
              </a:xfrm>
              <a:custGeom>
                <a:avLst/>
                <a:gdLst>
                  <a:gd name="csX0" fmla="*/ 168375 w 172775"/>
                  <a:gd name="csY0" fmla="*/ 38342 h 49567"/>
                  <a:gd name="csX1" fmla="*/ 2540 w 172775"/>
                  <a:gd name="csY1" fmla="*/ 11622 h 49567"/>
                  <a:gd name="csX2" fmla="*/ 168375 w 172775"/>
                  <a:gd name="csY2" fmla="*/ 38342 h 49567"/>
                </a:gdLst>
                <a:ahLst/>
                <a:cxnLst>
                  <a:cxn ang="0">
                    <a:pos x="csX0" y="csY0"/>
                  </a:cxn>
                  <a:cxn ang="0">
                    <a:pos x="csX1" y="csY1"/>
                  </a:cxn>
                  <a:cxn ang="0">
                    <a:pos x="csX2" y="csY2"/>
                  </a:cxn>
                </a:cxnLst>
                <a:rect l="l" t="t" r="r" b="b"/>
                <a:pathLst>
                  <a:path w="172775" h="49567">
                    <a:moveTo>
                      <a:pt x="168375" y="38342"/>
                    </a:moveTo>
                    <a:cubicBezTo>
                      <a:pt x="161736" y="47636"/>
                      <a:pt x="-23689" y="67717"/>
                      <a:pt x="2540" y="11622"/>
                    </a:cubicBezTo>
                    <a:cubicBezTo>
                      <a:pt x="9345" y="-3148"/>
                      <a:pt x="204232" y="-12276"/>
                      <a:pt x="168375" y="38342"/>
                    </a:cubicBezTo>
                    <a:close/>
                  </a:path>
                </a:pathLst>
              </a:custGeom>
              <a:solidFill>
                <a:srgbClr val="101111"/>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CA2B4C90-E89D-4CE2-D1BE-A0CEC21AD776}"/>
                  </a:ext>
                </a:extLst>
              </p:cNvPr>
              <p:cNvSpPr/>
              <p:nvPr/>
            </p:nvSpPr>
            <p:spPr>
              <a:xfrm>
                <a:off x="-35838849" y="-5545481"/>
                <a:ext cx="164510" cy="52310"/>
              </a:xfrm>
              <a:custGeom>
                <a:avLst/>
                <a:gdLst>
                  <a:gd name="csX0" fmla="*/ 36064 w 164510"/>
                  <a:gd name="csY0" fmla="*/ 4065 h 52310"/>
                  <a:gd name="csX1" fmla="*/ 162558 w 164510"/>
                  <a:gd name="csY1" fmla="*/ 34601 h 52310"/>
                  <a:gd name="csX2" fmla="*/ 36064 w 164510"/>
                  <a:gd name="csY2" fmla="*/ 4065 h 52310"/>
                </a:gdLst>
                <a:ahLst/>
                <a:cxnLst>
                  <a:cxn ang="0">
                    <a:pos x="csX0" y="csY0"/>
                  </a:cxn>
                  <a:cxn ang="0">
                    <a:pos x="csX1" y="csY1"/>
                  </a:cxn>
                  <a:cxn ang="0">
                    <a:pos x="csX2" y="csY2"/>
                  </a:cxn>
                </a:cxnLst>
                <a:rect l="l" t="t" r="r" b="b"/>
                <a:pathLst>
                  <a:path w="164510" h="52310">
                    <a:moveTo>
                      <a:pt x="36064" y="4065"/>
                    </a:moveTo>
                    <a:cubicBezTo>
                      <a:pt x="59305" y="-582"/>
                      <a:pt x="181316" y="-9710"/>
                      <a:pt x="162558" y="34601"/>
                    </a:cubicBezTo>
                    <a:cubicBezTo>
                      <a:pt x="143799" y="78913"/>
                      <a:pt x="-87275" y="29125"/>
                      <a:pt x="36064" y="4065"/>
                    </a:cubicBezTo>
                    <a:close/>
                  </a:path>
                </a:pathLst>
              </a:custGeom>
              <a:solidFill>
                <a:srgbClr val="101111"/>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62361B4E-2D70-5C48-29F4-04701465550A}"/>
                  </a:ext>
                </a:extLst>
              </p:cNvPr>
              <p:cNvSpPr/>
              <p:nvPr/>
            </p:nvSpPr>
            <p:spPr>
              <a:xfrm>
                <a:off x="-35559994" y="-5595008"/>
                <a:ext cx="171428" cy="43919"/>
              </a:xfrm>
              <a:custGeom>
                <a:avLst/>
                <a:gdLst>
                  <a:gd name="csX0" fmla="*/ 20488 w 171428"/>
                  <a:gd name="csY0" fmla="*/ 1812 h 43919"/>
                  <a:gd name="csX1" fmla="*/ 171384 w 171428"/>
                  <a:gd name="csY1" fmla="*/ 15089 h 43919"/>
                  <a:gd name="csX2" fmla="*/ 402 w 171428"/>
                  <a:gd name="csY2" fmla="*/ 11935 h 43919"/>
                  <a:gd name="csX3" fmla="*/ 20488 w 171428"/>
                  <a:gd name="csY3" fmla="*/ 1812 h 43919"/>
                </a:gdLst>
                <a:ahLst/>
                <a:cxnLst>
                  <a:cxn ang="0">
                    <a:pos x="csX0" y="csY0"/>
                  </a:cxn>
                  <a:cxn ang="0">
                    <a:pos x="csX1" y="csY1"/>
                  </a:cxn>
                  <a:cxn ang="0">
                    <a:pos x="csX2" y="csY2"/>
                  </a:cxn>
                  <a:cxn ang="0">
                    <a:pos x="csX3" y="csY3"/>
                  </a:cxn>
                </a:cxnLst>
                <a:rect l="l" t="t" r="r" b="b"/>
                <a:pathLst>
                  <a:path w="171428" h="43919">
                    <a:moveTo>
                      <a:pt x="20488" y="1812"/>
                    </a:moveTo>
                    <a:cubicBezTo>
                      <a:pt x="66471" y="8783"/>
                      <a:pt x="135362" y="-13622"/>
                      <a:pt x="171384" y="15089"/>
                    </a:cubicBezTo>
                    <a:cubicBezTo>
                      <a:pt x="174704" y="36996"/>
                      <a:pt x="-9725" y="68694"/>
                      <a:pt x="402" y="11935"/>
                    </a:cubicBezTo>
                    <a:cubicBezTo>
                      <a:pt x="1563" y="11770"/>
                      <a:pt x="4054" y="4135"/>
                      <a:pt x="20488" y="1812"/>
                    </a:cubicBezTo>
                    <a:close/>
                  </a:path>
                </a:pathLst>
              </a:custGeom>
              <a:solidFill>
                <a:srgbClr val="101111"/>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C49EA458-2876-F44F-B006-C859BF2F0BC5}"/>
                  </a:ext>
                </a:extLst>
              </p:cNvPr>
              <p:cNvSpPr/>
              <p:nvPr/>
            </p:nvSpPr>
            <p:spPr>
              <a:xfrm>
                <a:off x="-37284810" y="-5543925"/>
                <a:ext cx="132197" cy="51362"/>
              </a:xfrm>
              <a:custGeom>
                <a:avLst/>
                <a:gdLst>
                  <a:gd name="csX0" fmla="*/ 126618 w 132197"/>
                  <a:gd name="csY0" fmla="*/ 2011 h 51362"/>
                  <a:gd name="csX1" fmla="*/ 2615 w 132197"/>
                  <a:gd name="csY1" fmla="*/ 37858 h 51362"/>
                  <a:gd name="csX2" fmla="*/ 126618 w 132197"/>
                  <a:gd name="csY2" fmla="*/ 2011 h 51362"/>
                </a:gdLst>
                <a:ahLst/>
                <a:cxnLst>
                  <a:cxn ang="0">
                    <a:pos x="csX0" y="csY0"/>
                  </a:cxn>
                  <a:cxn ang="0">
                    <a:pos x="csX1" y="csY1"/>
                  </a:cxn>
                  <a:cxn ang="0">
                    <a:pos x="csX2" y="csY2"/>
                  </a:cxn>
                </a:cxnLst>
                <a:rect l="l" t="t" r="r" b="b"/>
                <a:pathLst>
                  <a:path w="132197" h="51362">
                    <a:moveTo>
                      <a:pt x="126618" y="2011"/>
                    </a:moveTo>
                    <a:cubicBezTo>
                      <a:pt x="162475" y="51467"/>
                      <a:pt x="14235" y="64412"/>
                      <a:pt x="2615" y="37858"/>
                    </a:cubicBezTo>
                    <a:cubicBezTo>
                      <a:pt x="-20626" y="-1309"/>
                      <a:pt x="118484" y="-2968"/>
                      <a:pt x="126618" y="2011"/>
                    </a:cubicBezTo>
                    <a:close/>
                  </a:path>
                </a:pathLst>
              </a:custGeom>
              <a:solidFill>
                <a:srgbClr val="101111"/>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8745D237-88BA-1A96-26DB-98BA0DE9D3A5}"/>
                  </a:ext>
                </a:extLst>
              </p:cNvPr>
              <p:cNvSpPr/>
              <p:nvPr/>
            </p:nvSpPr>
            <p:spPr>
              <a:xfrm>
                <a:off x="-34796230" y="-5477190"/>
                <a:ext cx="133061" cy="38437"/>
              </a:xfrm>
              <a:custGeom>
                <a:avLst/>
                <a:gdLst>
                  <a:gd name="csX0" fmla="*/ 5227 w 133061"/>
                  <a:gd name="csY0" fmla="*/ 0 h 38437"/>
                  <a:gd name="csX1" fmla="*/ 126242 w 133061"/>
                  <a:gd name="csY1" fmla="*/ 0 h 38437"/>
                  <a:gd name="csX2" fmla="*/ 5227 w 133061"/>
                  <a:gd name="csY2" fmla="*/ 0 h 38437"/>
                </a:gdLst>
                <a:ahLst/>
                <a:cxnLst>
                  <a:cxn ang="0">
                    <a:pos x="csX0" y="csY0"/>
                  </a:cxn>
                  <a:cxn ang="0">
                    <a:pos x="csX1" y="csY1"/>
                  </a:cxn>
                  <a:cxn ang="0">
                    <a:pos x="csX2" y="csY2"/>
                  </a:cxn>
                </a:cxnLst>
                <a:rect l="l" t="t" r="r" b="b"/>
                <a:pathLst>
                  <a:path w="133061" h="38437">
                    <a:moveTo>
                      <a:pt x="5227" y="0"/>
                    </a:moveTo>
                    <a:lnTo>
                      <a:pt x="126242" y="0"/>
                    </a:lnTo>
                    <a:cubicBezTo>
                      <a:pt x="172723" y="54435"/>
                      <a:pt x="-35111" y="47963"/>
                      <a:pt x="5227" y="0"/>
                    </a:cubicBezTo>
                    <a:close/>
                  </a:path>
                </a:pathLst>
              </a:custGeom>
              <a:solidFill>
                <a:srgbClr val="101111"/>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5E2BB8EE-408D-C1AA-764A-DE45A502B146}"/>
                  </a:ext>
                </a:extLst>
              </p:cNvPr>
              <p:cNvSpPr/>
              <p:nvPr/>
            </p:nvSpPr>
            <p:spPr>
              <a:xfrm>
                <a:off x="-35430711" y="-5531818"/>
                <a:ext cx="64349" cy="50025"/>
              </a:xfrm>
              <a:custGeom>
                <a:avLst/>
                <a:gdLst>
                  <a:gd name="csX0" fmla="*/ 31311 w 64349"/>
                  <a:gd name="csY0" fmla="*/ 194 h 50025"/>
                  <a:gd name="csX1" fmla="*/ 43595 w 64349"/>
                  <a:gd name="csY1" fmla="*/ 48654 h 50025"/>
                  <a:gd name="csX2" fmla="*/ 31311 w 64349"/>
                  <a:gd name="csY2" fmla="*/ 194 h 50025"/>
                </a:gdLst>
                <a:ahLst/>
                <a:cxnLst>
                  <a:cxn ang="0">
                    <a:pos x="csX0" y="csY0"/>
                  </a:cxn>
                  <a:cxn ang="0">
                    <a:pos x="csX1" y="csY1"/>
                  </a:cxn>
                  <a:cxn ang="0">
                    <a:pos x="csX2" y="csY2"/>
                  </a:cxn>
                </a:cxnLst>
                <a:rect l="l" t="t" r="r" b="b"/>
                <a:pathLst>
                  <a:path w="64349" h="50025">
                    <a:moveTo>
                      <a:pt x="31311" y="194"/>
                    </a:moveTo>
                    <a:cubicBezTo>
                      <a:pt x="71318" y="-3292"/>
                      <a:pt x="74472" y="41352"/>
                      <a:pt x="43595" y="48654"/>
                    </a:cubicBezTo>
                    <a:cubicBezTo>
                      <a:pt x="-1225" y="59276"/>
                      <a:pt x="-21146" y="4840"/>
                      <a:pt x="31311" y="194"/>
                    </a:cubicBezTo>
                    <a:close/>
                  </a:path>
                </a:pathLst>
              </a:custGeom>
              <a:solidFill>
                <a:srgbClr val="101111"/>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ABAEC316-75D2-83B6-662B-0C6C6AE5AACA}"/>
                  </a:ext>
                </a:extLst>
              </p:cNvPr>
              <p:cNvSpPr/>
              <p:nvPr/>
            </p:nvSpPr>
            <p:spPr>
              <a:xfrm>
                <a:off x="-36407752" y="-6021718"/>
                <a:ext cx="1250601" cy="64452"/>
              </a:xfrm>
              <a:custGeom>
                <a:avLst/>
                <a:gdLst>
                  <a:gd name="csX0" fmla="*/ 116256 w 1250601"/>
                  <a:gd name="csY0" fmla="*/ 6815 h 64452"/>
                  <a:gd name="csX1" fmla="*/ 1244240 w 1250601"/>
                  <a:gd name="csY1" fmla="*/ 9802 h 64452"/>
                  <a:gd name="csX2" fmla="*/ 1168377 w 1250601"/>
                  <a:gd name="csY2" fmla="*/ 55774 h 64452"/>
                  <a:gd name="csX3" fmla="*/ 54172 w 1250601"/>
                  <a:gd name="csY3" fmla="*/ 60752 h 64452"/>
                  <a:gd name="csX4" fmla="*/ 116423 w 1250601"/>
                  <a:gd name="csY4" fmla="*/ 6649 h 64452"/>
                </a:gdLst>
                <a:ahLst/>
                <a:cxnLst>
                  <a:cxn ang="0">
                    <a:pos x="csX0" y="csY0"/>
                  </a:cxn>
                  <a:cxn ang="0">
                    <a:pos x="csX1" y="csY1"/>
                  </a:cxn>
                  <a:cxn ang="0">
                    <a:pos x="csX2" y="csY2"/>
                  </a:cxn>
                  <a:cxn ang="0">
                    <a:pos x="csX3" y="csY3"/>
                  </a:cxn>
                  <a:cxn ang="0">
                    <a:pos x="csX4" y="csY4"/>
                  </a:cxn>
                </a:cxnLst>
                <a:rect l="l" t="t" r="r" b="b"/>
                <a:pathLst>
                  <a:path w="1250601" h="64452">
                    <a:moveTo>
                      <a:pt x="116256" y="6815"/>
                    </a:moveTo>
                    <a:cubicBezTo>
                      <a:pt x="490425" y="-13100"/>
                      <a:pt x="870902" y="17769"/>
                      <a:pt x="1244240" y="9802"/>
                    </a:cubicBezTo>
                    <a:cubicBezTo>
                      <a:pt x="1272958" y="53450"/>
                      <a:pt x="1196764" y="53616"/>
                      <a:pt x="1168377" y="55774"/>
                    </a:cubicBezTo>
                    <a:cubicBezTo>
                      <a:pt x="809481" y="84651"/>
                      <a:pt x="416388" y="29552"/>
                      <a:pt x="54172" y="60752"/>
                    </a:cubicBezTo>
                    <a:cubicBezTo>
                      <a:pt x="-78796" y="8143"/>
                      <a:pt x="68946" y="9305"/>
                      <a:pt x="116423" y="6649"/>
                    </a:cubicBezTo>
                    <a:close/>
                  </a:path>
                </a:pathLst>
              </a:custGeom>
              <a:solidFill>
                <a:srgbClr val="101111"/>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E74056B6-054C-4686-C9C2-6260770AD46A}"/>
                  </a:ext>
                </a:extLst>
              </p:cNvPr>
              <p:cNvSpPr/>
              <p:nvPr/>
            </p:nvSpPr>
            <p:spPr>
              <a:xfrm>
                <a:off x="-35943223" y="-5922893"/>
                <a:ext cx="323978" cy="52992"/>
              </a:xfrm>
              <a:custGeom>
                <a:avLst/>
                <a:gdLst>
                  <a:gd name="csX0" fmla="*/ 316732 w 323978"/>
                  <a:gd name="csY0" fmla="*/ 36279 h 52992"/>
                  <a:gd name="csX1" fmla="*/ 260126 w 323978"/>
                  <a:gd name="csY1" fmla="*/ 47730 h 52992"/>
                  <a:gd name="csX2" fmla="*/ 2657 w 323978"/>
                  <a:gd name="csY2" fmla="*/ 47896 h 52992"/>
                  <a:gd name="csX3" fmla="*/ 0 w 323978"/>
                  <a:gd name="csY3" fmla="*/ 29972 h 52992"/>
                  <a:gd name="csX4" fmla="*/ 8965 w 323978"/>
                  <a:gd name="csY4" fmla="*/ 13210 h 52992"/>
                  <a:gd name="csX5" fmla="*/ 300630 w 323978"/>
                  <a:gd name="csY5" fmla="*/ 2091 h 52992"/>
                  <a:gd name="csX6" fmla="*/ 316732 w 323978"/>
                  <a:gd name="csY6" fmla="*/ 36279 h 5299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3978" h="52992">
                    <a:moveTo>
                      <a:pt x="316732" y="36279"/>
                    </a:moveTo>
                    <a:cubicBezTo>
                      <a:pt x="310258" y="42087"/>
                      <a:pt x="271745" y="46568"/>
                      <a:pt x="260126" y="47730"/>
                    </a:cubicBezTo>
                    <a:cubicBezTo>
                      <a:pt x="232569" y="50386"/>
                      <a:pt x="10624" y="58020"/>
                      <a:pt x="2657" y="47896"/>
                    </a:cubicBezTo>
                    <a:cubicBezTo>
                      <a:pt x="-664" y="43747"/>
                      <a:pt x="166" y="35449"/>
                      <a:pt x="0" y="29972"/>
                    </a:cubicBezTo>
                    <a:cubicBezTo>
                      <a:pt x="996" y="20181"/>
                      <a:pt x="0" y="18687"/>
                      <a:pt x="8965" y="13210"/>
                    </a:cubicBezTo>
                    <a:cubicBezTo>
                      <a:pt x="25896" y="2920"/>
                      <a:pt x="274070" y="-3552"/>
                      <a:pt x="300630" y="2091"/>
                    </a:cubicBezTo>
                    <a:cubicBezTo>
                      <a:pt x="319720" y="6074"/>
                      <a:pt x="332835" y="21840"/>
                      <a:pt x="316732" y="36279"/>
                    </a:cubicBezTo>
                    <a:close/>
                  </a:path>
                </a:pathLst>
              </a:custGeom>
              <a:solidFill>
                <a:srgbClr val="101111"/>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9BA7185A-95A9-CE27-C6B8-CF66B7FE8611}"/>
                  </a:ext>
                </a:extLst>
              </p:cNvPr>
              <p:cNvSpPr/>
              <p:nvPr/>
            </p:nvSpPr>
            <p:spPr>
              <a:xfrm>
                <a:off x="-35808897" y="-5846785"/>
                <a:ext cx="78202" cy="47267"/>
              </a:xfrm>
              <a:custGeom>
                <a:avLst/>
                <a:gdLst>
                  <a:gd name="csX0" fmla="*/ 3290 w 78202"/>
                  <a:gd name="csY0" fmla="*/ 36015 h 47267"/>
                  <a:gd name="csX1" fmla="*/ 77326 w 78202"/>
                  <a:gd name="csY1" fmla="*/ 15436 h 47267"/>
                  <a:gd name="csX2" fmla="*/ 3290 w 78202"/>
                  <a:gd name="csY2" fmla="*/ 36015 h 47267"/>
                </a:gdLst>
                <a:ahLst/>
                <a:cxnLst>
                  <a:cxn ang="0">
                    <a:pos x="csX0" y="csY0"/>
                  </a:cxn>
                  <a:cxn ang="0">
                    <a:pos x="csX1" y="csY1"/>
                  </a:cxn>
                  <a:cxn ang="0">
                    <a:pos x="csX2" y="csY2"/>
                  </a:cxn>
                </a:cxnLst>
                <a:rect l="l" t="t" r="r" b="b"/>
                <a:pathLst>
                  <a:path w="78202" h="47267">
                    <a:moveTo>
                      <a:pt x="3290" y="36015"/>
                    </a:moveTo>
                    <a:cubicBezTo>
                      <a:pt x="-17793" y="-1824"/>
                      <a:pt x="69026" y="-11782"/>
                      <a:pt x="77326" y="15436"/>
                    </a:cubicBezTo>
                    <a:cubicBezTo>
                      <a:pt x="87121" y="56760"/>
                      <a:pt x="11756" y="51117"/>
                      <a:pt x="3290" y="36015"/>
                    </a:cubicBezTo>
                    <a:close/>
                  </a:path>
                </a:pathLst>
              </a:custGeom>
              <a:solidFill>
                <a:srgbClr val="101111"/>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6765FEBF-DC13-F6AF-ADED-72E88BB9FF1B}"/>
                  </a:ext>
                </a:extLst>
              </p:cNvPr>
              <p:cNvSpPr/>
              <p:nvPr/>
            </p:nvSpPr>
            <p:spPr>
              <a:xfrm>
                <a:off x="-35202195" y="-8963527"/>
                <a:ext cx="319222" cy="172169"/>
              </a:xfrm>
              <a:custGeom>
                <a:avLst/>
                <a:gdLst>
                  <a:gd name="csX0" fmla="*/ 291338 w 319222"/>
                  <a:gd name="csY0" fmla="*/ 0 h 172169"/>
                  <a:gd name="csX1" fmla="*/ 237388 w 319222"/>
                  <a:gd name="csY1" fmla="*/ 132934 h 172169"/>
                  <a:gd name="csX2" fmla="*/ 3823 w 319222"/>
                  <a:gd name="csY2" fmla="*/ 149199 h 172169"/>
                  <a:gd name="csX3" fmla="*/ 108570 w 319222"/>
                  <a:gd name="csY3" fmla="*/ 120156 h 172169"/>
                  <a:gd name="csX4" fmla="*/ 291338 w 319222"/>
                  <a:gd name="csY4" fmla="*/ 0 h 172169"/>
                </a:gdLst>
                <a:ahLst/>
                <a:cxnLst>
                  <a:cxn ang="0">
                    <a:pos x="csX0" y="csY0"/>
                  </a:cxn>
                  <a:cxn ang="0">
                    <a:pos x="csX1" y="csY1"/>
                  </a:cxn>
                  <a:cxn ang="0">
                    <a:pos x="csX2" y="csY2"/>
                  </a:cxn>
                  <a:cxn ang="0">
                    <a:pos x="csX3" y="csY3"/>
                  </a:cxn>
                  <a:cxn ang="0">
                    <a:pos x="csX4" y="csY4"/>
                  </a:cxn>
                </a:cxnLst>
                <a:rect l="l" t="t" r="r" b="b"/>
                <a:pathLst>
                  <a:path w="319222" h="172169">
                    <a:moveTo>
                      <a:pt x="291338" y="0"/>
                    </a:moveTo>
                    <a:cubicBezTo>
                      <a:pt x="364712" y="20745"/>
                      <a:pt x="274241" y="111692"/>
                      <a:pt x="237388" y="132934"/>
                    </a:cubicBezTo>
                    <a:cubicBezTo>
                      <a:pt x="196220" y="156667"/>
                      <a:pt x="27396" y="198489"/>
                      <a:pt x="3823" y="149199"/>
                    </a:cubicBezTo>
                    <a:cubicBezTo>
                      <a:pt x="-21409" y="96091"/>
                      <a:pt x="85663" y="122147"/>
                      <a:pt x="108570" y="120156"/>
                    </a:cubicBezTo>
                    <a:cubicBezTo>
                      <a:pt x="198045" y="112189"/>
                      <a:pt x="247680" y="75844"/>
                      <a:pt x="291338" y="0"/>
                    </a:cubicBezTo>
                    <a:close/>
                  </a:path>
                </a:pathLst>
              </a:custGeom>
              <a:solidFill>
                <a:srgbClr val="101111"/>
              </a:solidFill>
              <a:ln w="16598" cap="flat">
                <a:noFill/>
                <a:prstDash val="solid"/>
                <a:miter/>
              </a:ln>
            </p:spPr>
            <p:txBody>
              <a:bodyPr/>
              <a:lstStyle/>
              <a:p>
                <a:endParaRPr lang="fr-FR"/>
              </a:p>
            </p:txBody>
          </p:sp>
          <p:sp>
            <p:nvSpPr>
              <p:cNvPr id="45" name="Forme libre 44">
                <a:extLst>
                  <a:ext uri="{FF2B5EF4-FFF2-40B4-BE49-F238E27FC236}">
                    <a16:creationId xmlns:a16="http://schemas.microsoft.com/office/drawing/2014/main" id="{75EA2667-8707-E960-0DB8-FBCABB1E77A6}"/>
                  </a:ext>
                </a:extLst>
              </p:cNvPr>
              <p:cNvSpPr/>
              <p:nvPr/>
            </p:nvSpPr>
            <p:spPr>
              <a:xfrm>
                <a:off x="-34920222" y="-9256565"/>
                <a:ext cx="91508" cy="135682"/>
              </a:xfrm>
              <a:custGeom>
                <a:avLst/>
                <a:gdLst>
                  <a:gd name="csX0" fmla="*/ 59830 w 91508"/>
                  <a:gd name="csY0" fmla="*/ 1113 h 135682"/>
                  <a:gd name="csX1" fmla="*/ 88881 w 91508"/>
                  <a:gd name="csY1" fmla="*/ 10241 h 135682"/>
                  <a:gd name="csX2" fmla="*/ 15673 w 91508"/>
                  <a:gd name="csY2" fmla="*/ 134214 h 135682"/>
                  <a:gd name="csX3" fmla="*/ 59996 w 91508"/>
                  <a:gd name="csY3" fmla="*/ 1113 h 135682"/>
                </a:gdLst>
                <a:ahLst/>
                <a:cxnLst>
                  <a:cxn ang="0">
                    <a:pos x="csX0" y="csY0"/>
                  </a:cxn>
                  <a:cxn ang="0">
                    <a:pos x="csX1" y="csY1"/>
                  </a:cxn>
                  <a:cxn ang="0">
                    <a:pos x="csX2" y="csY2"/>
                  </a:cxn>
                  <a:cxn ang="0">
                    <a:pos x="csX3" y="csY3"/>
                  </a:cxn>
                </a:cxnLst>
                <a:rect l="l" t="t" r="r" b="b"/>
                <a:pathLst>
                  <a:path w="91508" h="135682">
                    <a:moveTo>
                      <a:pt x="59830" y="1113"/>
                    </a:moveTo>
                    <a:cubicBezTo>
                      <a:pt x="71450" y="-1044"/>
                      <a:pt x="81743" y="-1044"/>
                      <a:pt x="88881" y="10241"/>
                    </a:cubicBezTo>
                    <a:cubicBezTo>
                      <a:pt x="102493" y="43765"/>
                      <a:pt x="60992" y="149316"/>
                      <a:pt x="15673" y="134214"/>
                    </a:cubicBezTo>
                    <a:cubicBezTo>
                      <a:pt x="-29645" y="119111"/>
                      <a:pt x="35261" y="5594"/>
                      <a:pt x="59996" y="1113"/>
                    </a:cubicBezTo>
                    <a:close/>
                  </a:path>
                </a:pathLst>
              </a:custGeom>
              <a:solidFill>
                <a:srgbClr val="101111"/>
              </a:solidFill>
              <a:ln w="16598" cap="flat">
                <a:noFill/>
                <a:prstDash val="solid"/>
                <a:miter/>
              </a:ln>
            </p:spPr>
            <p:txBody>
              <a:bodyPr/>
              <a:lstStyle/>
              <a:p>
                <a:endParaRPr lang="fr-FR"/>
              </a:p>
            </p:txBody>
          </p:sp>
          <p:sp>
            <p:nvSpPr>
              <p:cNvPr id="46" name="Forme libre 45">
                <a:extLst>
                  <a:ext uri="{FF2B5EF4-FFF2-40B4-BE49-F238E27FC236}">
                    <a16:creationId xmlns:a16="http://schemas.microsoft.com/office/drawing/2014/main" id="{38EF1B35-4DCF-6CF9-0E77-B47C59CA0857}"/>
                  </a:ext>
                </a:extLst>
              </p:cNvPr>
              <p:cNvSpPr/>
              <p:nvPr/>
            </p:nvSpPr>
            <p:spPr>
              <a:xfrm>
                <a:off x="-35086316" y="-9321727"/>
                <a:ext cx="96178" cy="129641"/>
              </a:xfrm>
              <a:custGeom>
                <a:avLst/>
                <a:gdLst>
                  <a:gd name="csX0" fmla="*/ 64737 w 96178"/>
                  <a:gd name="csY0" fmla="*/ 555 h 129641"/>
                  <a:gd name="csX1" fmla="*/ 91131 w 96178"/>
                  <a:gd name="csY1" fmla="*/ 7525 h 129641"/>
                  <a:gd name="csX2" fmla="*/ 15600 w 96178"/>
                  <a:gd name="csY2" fmla="*/ 128676 h 129641"/>
                  <a:gd name="csX3" fmla="*/ 64737 w 96178"/>
                  <a:gd name="csY3" fmla="*/ 389 h 129641"/>
                </a:gdLst>
                <a:ahLst/>
                <a:cxnLst>
                  <a:cxn ang="0">
                    <a:pos x="csX0" y="csY0"/>
                  </a:cxn>
                  <a:cxn ang="0">
                    <a:pos x="csX1" y="csY1"/>
                  </a:cxn>
                  <a:cxn ang="0">
                    <a:pos x="csX2" y="csY2"/>
                  </a:cxn>
                  <a:cxn ang="0">
                    <a:pos x="csX3" y="csY3"/>
                  </a:cxn>
                </a:cxnLst>
                <a:rect l="l" t="t" r="r" b="b"/>
                <a:pathLst>
                  <a:path w="96178" h="129641">
                    <a:moveTo>
                      <a:pt x="64737" y="555"/>
                    </a:moveTo>
                    <a:cubicBezTo>
                      <a:pt x="74862" y="-1105"/>
                      <a:pt x="83329" y="887"/>
                      <a:pt x="91131" y="7525"/>
                    </a:cubicBezTo>
                    <a:cubicBezTo>
                      <a:pt x="114703" y="26444"/>
                      <a:pt x="49962" y="141289"/>
                      <a:pt x="15600" y="128676"/>
                    </a:cubicBezTo>
                    <a:cubicBezTo>
                      <a:pt x="-28059" y="112744"/>
                      <a:pt x="30208" y="6197"/>
                      <a:pt x="64737" y="389"/>
                    </a:cubicBezTo>
                    <a:close/>
                  </a:path>
                </a:pathLst>
              </a:custGeom>
              <a:solidFill>
                <a:srgbClr val="101111"/>
              </a:solidFill>
              <a:ln w="16598" cap="flat">
                <a:noFill/>
                <a:prstDash val="solid"/>
                <a:miter/>
              </a:ln>
            </p:spPr>
            <p:txBody>
              <a:bodyPr/>
              <a:lstStyle/>
              <a:p>
                <a:endParaRPr lang="fr-FR"/>
              </a:p>
            </p:txBody>
          </p:sp>
        </p:grpSp>
      </p:grpSp>
      <p:grpSp>
        <p:nvGrpSpPr>
          <p:cNvPr id="47" name="Group 2">
            <a:extLst>
              <a:ext uri="{FF2B5EF4-FFF2-40B4-BE49-F238E27FC236}">
                <a16:creationId xmlns:a16="http://schemas.microsoft.com/office/drawing/2014/main" id="{151CB290-DEAA-149E-1B96-A4C0B21CFCBD}"/>
              </a:ext>
            </a:extLst>
          </p:cNvPr>
          <p:cNvGrpSpPr/>
          <p:nvPr/>
        </p:nvGrpSpPr>
        <p:grpSpPr>
          <a:xfrm>
            <a:off x="953175" y="1815599"/>
            <a:ext cx="4651197" cy="3044479"/>
            <a:chOff x="332936" y="2504656"/>
            <a:chExt cx="2926080" cy="3044479"/>
          </a:xfrm>
        </p:grpSpPr>
        <p:sp>
          <p:nvSpPr>
            <p:cNvPr id="48" name="TextBox 3">
              <a:extLst>
                <a:ext uri="{FF2B5EF4-FFF2-40B4-BE49-F238E27FC236}">
                  <a16:creationId xmlns:a16="http://schemas.microsoft.com/office/drawing/2014/main" id="{DC54134A-5151-405F-5CED-63A64C7F11DB}"/>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4"/>
                  </a:solidFill>
                </a:rPr>
                <a:t>Lorem Ipsum</a:t>
              </a:r>
            </a:p>
          </p:txBody>
        </p:sp>
        <p:sp>
          <p:nvSpPr>
            <p:cNvPr id="49" name="TextBox 4">
              <a:extLst>
                <a:ext uri="{FF2B5EF4-FFF2-40B4-BE49-F238E27FC236}">
                  <a16:creationId xmlns:a16="http://schemas.microsoft.com/office/drawing/2014/main" id="{7BAFA65D-EEE5-5EBB-5A1D-A18957C8CB08}"/>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019457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9494</TotalTime>
  <Words>230</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Handshake Doodle Sticker – Slide Template</vt:lpstr>
      <vt:lpstr>Handshake Doodle Sticker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Handshake Doodle Sticker</dc:title>
  <dc:creator>PresentationGO.com</dc:creator>
  <dc:description>© Copyright PresentationGO.com - Do not distribute or sale without written permission.</dc:description>
  <cp:lastModifiedBy>Christophe Barroche</cp:lastModifiedBy>
  <cp:revision>55</cp:revision>
  <dcterms:created xsi:type="dcterms:W3CDTF">2014-11-26T05:14:11Z</dcterms:created>
  <dcterms:modified xsi:type="dcterms:W3CDTF">2025-12-09T00:11:02Z</dcterms:modified>
  <cp:category>Graphics &amp; Metaphors</cp:category>
</cp:coreProperties>
</file>