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74" r:id="rId4"/>
    <p:sldId id="377"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25" d="100"/>
          <a:sy n="125" d="100"/>
        </p:scale>
        <p:origin x="880" y="1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180275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B5F53-A7DC-B705-3B04-D2DFEAC943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33BFB0-1797-455E-4D9B-E36108816A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910826-ECDA-A2AC-C28A-7DE8163A2BCF}"/>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98B64A6B-BC0A-11B8-AF4C-C08E8CE8D8C3}"/>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020618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lstStyle/>
          <a:p>
            <a:r>
              <a:rPr lang="en-US" dirty="0"/>
              <a:t>Team Walking Doodle Sticker – Slide Template</a:t>
            </a:r>
          </a:p>
        </p:txBody>
      </p:sp>
      <p:grpSp>
        <p:nvGrpSpPr>
          <p:cNvPr id="3" name="Graphique 4">
            <a:extLst>
              <a:ext uri="{FF2B5EF4-FFF2-40B4-BE49-F238E27FC236}">
                <a16:creationId xmlns:a16="http://schemas.microsoft.com/office/drawing/2014/main" id="{C3D05F41-64E9-B55C-D185-F58D90E385E6}"/>
              </a:ext>
            </a:extLst>
          </p:cNvPr>
          <p:cNvGrpSpPr/>
          <p:nvPr/>
        </p:nvGrpSpPr>
        <p:grpSpPr>
          <a:xfrm>
            <a:off x="894215" y="1321285"/>
            <a:ext cx="4890440" cy="4459531"/>
            <a:chOff x="-43469970" y="-9790509"/>
            <a:chExt cx="4890440" cy="4459531"/>
          </a:xfrm>
        </p:grpSpPr>
        <p:sp>
          <p:nvSpPr>
            <p:cNvPr id="4" name="Forme libre 3">
              <a:extLst>
                <a:ext uri="{FF2B5EF4-FFF2-40B4-BE49-F238E27FC236}">
                  <a16:creationId xmlns:a16="http://schemas.microsoft.com/office/drawing/2014/main" id="{F8F234D1-66FB-4924-94A1-D40D94DE071A}"/>
                </a:ext>
              </a:extLst>
            </p:cNvPr>
            <p:cNvSpPr/>
            <p:nvPr/>
          </p:nvSpPr>
          <p:spPr>
            <a:xfrm>
              <a:off x="-43469970" y="-9790509"/>
              <a:ext cx="4890440" cy="4459531"/>
            </a:xfrm>
            <a:custGeom>
              <a:avLst/>
              <a:gdLst>
                <a:gd name="csX0" fmla="*/ 33582 w 4890440"/>
                <a:gd name="csY0" fmla="*/ 4137568 h 4459531"/>
                <a:gd name="csX1" fmla="*/ 36238 w 4890440"/>
                <a:gd name="csY1" fmla="*/ 4176900 h 4459531"/>
                <a:gd name="csX2" fmla="*/ 305494 w 4890440"/>
                <a:gd name="csY2" fmla="*/ 4356636 h 4459531"/>
                <a:gd name="csX3" fmla="*/ 503866 w 4890440"/>
                <a:gd name="csY3" fmla="*/ 4350330 h 4459531"/>
                <a:gd name="csX4" fmla="*/ 540386 w 4890440"/>
                <a:gd name="csY4" fmla="*/ 4347840 h 4459531"/>
                <a:gd name="csX5" fmla="*/ 554828 w 4890440"/>
                <a:gd name="csY5" fmla="*/ 4348172 h 4459531"/>
                <a:gd name="csX6" fmla="*/ 1116081 w 4890440"/>
                <a:gd name="csY6" fmla="*/ 4403603 h 4459531"/>
                <a:gd name="csX7" fmla="*/ 1202403 w 4890440"/>
                <a:gd name="csY7" fmla="*/ 4398126 h 4459531"/>
                <a:gd name="csX8" fmla="*/ 3593994 w 4890440"/>
                <a:gd name="csY8" fmla="*/ 4427999 h 4459531"/>
                <a:gd name="csX9" fmla="*/ 3780248 w 4890440"/>
                <a:gd name="csY9" fmla="*/ 4433310 h 4459531"/>
                <a:gd name="csX10" fmla="*/ 3938945 w 4890440"/>
                <a:gd name="csY10" fmla="*/ 4444097 h 4459531"/>
                <a:gd name="csX11" fmla="*/ 4215339 w 4890440"/>
                <a:gd name="csY11" fmla="*/ 4459532 h 4459531"/>
                <a:gd name="csX12" fmla="*/ 4383499 w 4890440"/>
                <a:gd name="csY12" fmla="*/ 4445425 h 4459531"/>
                <a:gd name="csX13" fmla="*/ 4457537 w 4890440"/>
                <a:gd name="csY13" fmla="*/ 4414888 h 4459531"/>
                <a:gd name="csX14" fmla="*/ 4741566 w 4890440"/>
                <a:gd name="csY14" fmla="*/ 4323776 h 4459531"/>
                <a:gd name="csX15" fmla="*/ 4749700 w 4890440"/>
                <a:gd name="csY15" fmla="*/ 4310333 h 4459531"/>
                <a:gd name="csX16" fmla="*/ 4865569 w 4890440"/>
                <a:gd name="csY16" fmla="*/ 4225527 h 4459531"/>
                <a:gd name="csX17" fmla="*/ 4810789 w 4890440"/>
                <a:gd name="csY17" fmla="*/ 3980403 h 4459531"/>
                <a:gd name="csX18" fmla="*/ 4772276 w 4890440"/>
                <a:gd name="csY18" fmla="*/ 3959824 h 4459531"/>
                <a:gd name="csX19" fmla="*/ 4805642 w 4890440"/>
                <a:gd name="csY19" fmla="*/ 3781250 h 4459531"/>
                <a:gd name="csX20" fmla="*/ 4699733 w 4890440"/>
                <a:gd name="csY20" fmla="*/ 3644996 h 4459531"/>
                <a:gd name="csX21" fmla="*/ 4456208 w 4890440"/>
                <a:gd name="csY21" fmla="*/ 3665907 h 4459531"/>
                <a:gd name="csX22" fmla="*/ 4134829 w 4890440"/>
                <a:gd name="csY22" fmla="*/ 2857347 h 4459531"/>
                <a:gd name="csX23" fmla="*/ 4117398 w 4890440"/>
                <a:gd name="csY23" fmla="*/ 2811375 h 4459531"/>
                <a:gd name="csX24" fmla="*/ 4074238 w 4890440"/>
                <a:gd name="csY24" fmla="*/ 2721092 h 4459531"/>
                <a:gd name="csX25" fmla="*/ 4042033 w 4890440"/>
                <a:gd name="csY25" fmla="*/ 2656036 h 4459531"/>
                <a:gd name="csX26" fmla="*/ 4042532 w 4890440"/>
                <a:gd name="csY26" fmla="*/ 2639606 h 4459531"/>
                <a:gd name="csX27" fmla="*/ 4187948 w 4890440"/>
                <a:gd name="csY27" fmla="*/ 2688730 h 4459531"/>
                <a:gd name="csX28" fmla="*/ 4247211 w 4890440"/>
                <a:gd name="csY28" fmla="*/ 2681760 h 4459531"/>
                <a:gd name="csX29" fmla="*/ 4449237 w 4890440"/>
                <a:gd name="csY29" fmla="*/ 2452402 h 4459531"/>
                <a:gd name="csX30" fmla="*/ 4376029 w 4890440"/>
                <a:gd name="csY30" fmla="*/ 2203129 h 4459531"/>
                <a:gd name="csX31" fmla="*/ 4300665 w 4890440"/>
                <a:gd name="csY31" fmla="*/ 2153009 h 4459531"/>
                <a:gd name="csX32" fmla="*/ 4209364 w 4890440"/>
                <a:gd name="csY32" fmla="*/ 2023560 h 4459531"/>
                <a:gd name="csX33" fmla="*/ 4126529 w 4890440"/>
                <a:gd name="csY33" fmla="*/ 1906723 h 4459531"/>
                <a:gd name="csX34" fmla="*/ 4124702 w 4890440"/>
                <a:gd name="csY34" fmla="*/ 1901578 h 4459531"/>
                <a:gd name="csX35" fmla="*/ 4061124 w 4890440"/>
                <a:gd name="csY35" fmla="*/ 1773291 h 4459531"/>
                <a:gd name="csX36" fmla="*/ 4035559 w 4890440"/>
                <a:gd name="csY36" fmla="*/ 1493315 h 4459531"/>
                <a:gd name="csX37" fmla="*/ 4016303 w 4890440"/>
                <a:gd name="csY37" fmla="*/ 1428922 h 4459531"/>
                <a:gd name="csX38" fmla="*/ 4030911 w 4890440"/>
                <a:gd name="csY38" fmla="*/ 1282877 h 4459531"/>
                <a:gd name="csX39" fmla="*/ 4026761 w 4890440"/>
                <a:gd name="csY39" fmla="*/ 1264455 h 4459531"/>
                <a:gd name="csX40" fmla="*/ 4187451 w 4890440"/>
                <a:gd name="csY40" fmla="*/ 1143304 h 4459531"/>
                <a:gd name="csX41" fmla="*/ 4196249 w 4890440"/>
                <a:gd name="csY41" fmla="*/ 847396 h 4459531"/>
                <a:gd name="csX42" fmla="*/ 4296348 w 4890440"/>
                <a:gd name="csY42" fmla="*/ 685252 h 4459531"/>
                <a:gd name="csX43" fmla="*/ 4169025 w 4890440"/>
                <a:gd name="csY43" fmla="*/ 413408 h 4459531"/>
                <a:gd name="csX44" fmla="*/ 4110426 w 4890440"/>
                <a:gd name="csY44" fmla="*/ 337730 h 4459531"/>
                <a:gd name="csX45" fmla="*/ 4121548 w 4890440"/>
                <a:gd name="csY45" fmla="*/ 173927 h 4459531"/>
                <a:gd name="csX46" fmla="*/ 3910891 w 4890440"/>
                <a:gd name="csY46" fmla="*/ 0 h 4459531"/>
                <a:gd name="csX47" fmla="*/ 3910560 w 4890440"/>
                <a:gd name="csY47" fmla="*/ 0 h 4459531"/>
                <a:gd name="csX48" fmla="*/ 3711191 w 4890440"/>
                <a:gd name="csY48" fmla="*/ 103891 h 4459531"/>
                <a:gd name="csX49" fmla="*/ 3698077 w 4890440"/>
                <a:gd name="csY49" fmla="*/ 114513 h 4459531"/>
                <a:gd name="csX50" fmla="*/ 3646948 w 4890440"/>
                <a:gd name="csY50" fmla="*/ 99079 h 4459531"/>
                <a:gd name="csX51" fmla="*/ 3346153 w 4890440"/>
                <a:gd name="csY51" fmla="*/ 344369 h 4459531"/>
                <a:gd name="csX52" fmla="*/ 3343496 w 4890440"/>
                <a:gd name="csY52" fmla="*/ 349845 h 4459531"/>
                <a:gd name="csX53" fmla="*/ 3188285 w 4890440"/>
                <a:gd name="csY53" fmla="*/ 519623 h 4459531"/>
                <a:gd name="csX54" fmla="*/ 3399937 w 4890440"/>
                <a:gd name="csY54" fmla="*/ 1098494 h 4459531"/>
                <a:gd name="csX55" fmla="*/ 3409067 w 4890440"/>
                <a:gd name="csY55" fmla="*/ 1106460 h 4459531"/>
                <a:gd name="csX56" fmla="*/ 3409067 w 4890440"/>
                <a:gd name="csY56" fmla="*/ 1143636 h 4459531"/>
                <a:gd name="csX57" fmla="*/ 3326066 w 4890440"/>
                <a:gd name="csY57" fmla="*/ 1241884 h 4459531"/>
                <a:gd name="csX58" fmla="*/ 3183471 w 4890440"/>
                <a:gd name="csY58" fmla="*/ 2330255 h 4459531"/>
                <a:gd name="csX59" fmla="*/ 3243730 w 4890440"/>
                <a:gd name="csY59" fmla="*/ 2626163 h 4459531"/>
                <a:gd name="csX60" fmla="*/ 3242402 w 4890440"/>
                <a:gd name="csY60" fmla="*/ 2639440 h 4459531"/>
                <a:gd name="csX61" fmla="*/ 3353457 w 4890440"/>
                <a:gd name="csY61" fmla="*/ 2821001 h 4459531"/>
                <a:gd name="csX62" fmla="*/ 3334865 w 4890440"/>
                <a:gd name="csY62" fmla="*/ 2953106 h 4459531"/>
                <a:gd name="csX63" fmla="*/ 3324738 w 4890440"/>
                <a:gd name="csY63" fmla="*/ 3029780 h 4459531"/>
                <a:gd name="csX64" fmla="*/ 3177163 w 4890440"/>
                <a:gd name="csY64" fmla="*/ 3432898 h 4459531"/>
                <a:gd name="csX65" fmla="*/ 3067767 w 4890440"/>
                <a:gd name="csY65" fmla="*/ 3603008 h 4459531"/>
                <a:gd name="csX66" fmla="*/ 2939614 w 4890440"/>
                <a:gd name="csY66" fmla="*/ 3802659 h 4459531"/>
                <a:gd name="csX67" fmla="*/ 2902595 w 4890440"/>
                <a:gd name="csY67" fmla="*/ 3783739 h 4459531"/>
                <a:gd name="csX68" fmla="*/ 2819926 w 4890440"/>
                <a:gd name="csY68" fmla="*/ 3740092 h 4459531"/>
                <a:gd name="csX69" fmla="*/ 2796188 w 4890440"/>
                <a:gd name="csY69" fmla="*/ 3248848 h 4459531"/>
                <a:gd name="csX70" fmla="*/ 2759501 w 4890440"/>
                <a:gd name="csY70" fmla="*/ 3158897 h 4459531"/>
                <a:gd name="csX71" fmla="*/ 2768300 w 4890440"/>
                <a:gd name="csY71" fmla="*/ 2854691 h 4459531"/>
                <a:gd name="csX72" fmla="*/ 2774276 w 4890440"/>
                <a:gd name="csY72" fmla="*/ 2720263 h 4459531"/>
                <a:gd name="csX73" fmla="*/ 2824243 w 4890440"/>
                <a:gd name="csY73" fmla="*/ 2713458 h 4459531"/>
                <a:gd name="csX74" fmla="*/ 2961028 w 4890440"/>
                <a:gd name="csY74" fmla="*/ 2561107 h 4459531"/>
                <a:gd name="csX75" fmla="*/ 2965178 w 4890440"/>
                <a:gd name="csY75" fmla="*/ 2252419 h 4459531"/>
                <a:gd name="csX76" fmla="*/ 2946586 w 4890440"/>
                <a:gd name="csY76" fmla="*/ 1940579 h 4459531"/>
                <a:gd name="csX77" fmla="*/ 2777430 w 4890440"/>
                <a:gd name="csY77" fmla="*/ 1788559 h 4459531"/>
                <a:gd name="csX78" fmla="*/ 2732941 w 4890440"/>
                <a:gd name="csY78" fmla="*/ 1501945 h 4459531"/>
                <a:gd name="csX79" fmla="*/ 2850139 w 4890440"/>
                <a:gd name="csY79" fmla="*/ 1429420 h 4459531"/>
                <a:gd name="csX80" fmla="*/ 2912556 w 4890440"/>
                <a:gd name="csY80" fmla="*/ 1142142 h 4459531"/>
                <a:gd name="csX81" fmla="*/ 2886991 w 4890440"/>
                <a:gd name="csY81" fmla="*/ 1033770 h 4459531"/>
                <a:gd name="csX82" fmla="*/ 2984766 w 4890440"/>
                <a:gd name="csY82" fmla="*/ 841421 h 4459531"/>
                <a:gd name="csX83" fmla="*/ 2778426 w 4890440"/>
                <a:gd name="csY83" fmla="*/ 648409 h 4459531"/>
                <a:gd name="csX84" fmla="*/ 2749874 w 4890440"/>
                <a:gd name="csY84" fmla="*/ 638451 h 4459531"/>
                <a:gd name="csX85" fmla="*/ 2721820 w 4890440"/>
                <a:gd name="csY85" fmla="*/ 602935 h 4459531"/>
                <a:gd name="csX86" fmla="*/ 2546355 w 4890440"/>
                <a:gd name="csY86" fmla="*/ 441622 h 4459531"/>
                <a:gd name="csX87" fmla="*/ 2190447 w 4890440"/>
                <a:gd name="csY87" fmla="*/ 418719 h 4459531"/>
                <a:gd name="csX88" fmla="*/ 1876371 w 4890440"/>
                <a:gd name="csY88" fmla="*/ 672805 h 4459531"/>
                <a:gd name="csX89" fmla="*/ 1830388 w 4890440"/>
                <a:gd name="csY89" fmla="*/ 1087707 h 4459531"/>
                <a:gd name="csX90" fmla="*/ 1840348 w 4890440"/>
                <a:gd name="csY90" fmla="*/ 1197407 h 4459531"/>
                <a:gd name="csX91" fmla="*/ 1820262 w 4890440"/>
                <a:gd name="csY91" fmla="*/ 1249519 h 4459531"/>
                <a:gd name="csX92" fmla="*/ 1815946 w 4890440"/>
                <a:gd name="csY92" fmla="*/ 1276238 h 4459531"/>
                <a:gd name="csX93" fmla="*/ 1718005 w 4890440"/>
                <a:gd name="csY93" fmla="*/ 1392411 h 4459531"/>
                <a:gd name="csX94" fmla="*/ 1710535 w 4890440"/>
                <a:gd name="csY94" fmla="*/ 1428756 h 4459531"/>
                <a:gd name="csX95" fmla="*/ 1979458 w 4890440"/>
                <a:gd name="csY95" fmla="*/ 1720847 h 4459531"/>
                <a:gd name="csX96" fmla="*/ 2032413 w 4890440"/>
                <a:gd name="csY96" fmla="*/ 1738605 h 4459531"/>
                <a:gd name="csX97" fmla="*/ 2028096 w 4890440"/>
                <a:gd name="csY97" fmla="*/ 1768644 h 4459531"/>
                <a:gd name="csX98" fmla="*/ 2001868 w 4890440"/>
                <a:gd name="csY98" fmla="*/ 1772295 h 4459531"/>
                <a:gd name="csX99" fmla="*/ 1818436 w 4890440"/>
                <a:gd name="csY99" fmla="*/ 1958171 h 4459531"/>
                <a:gd name="csX100" fmla="*/ 1819930 w 4890440"/>
                <a:gd name="csY100" fmla="*/ 1997504 h 4459531"/>
                <a:gd name="csX101" fmla="*/ 1899445 w 4890440"/>
                <a:gd name="csY101" fmla="*/ 2501858 h 4459531"/>
                <a:gd name="csX102" fmla="*/ 1928993 w 4890440"/>
                <a:gd name="csY102" fmla="*/ 2573388 h 4459531"/>
                <a:gd name="csX103" fmla="*/ 2002532 w 4890440"/>
                <a:gd name="csY103" fmla="*/ 2632138 h 4459531"/>
                <a:gd name="csX104" fmla="*/ 1983442 w 4890440"/>
                <a:gd name="csY104" fmla="*/ 2746982 h 4459531"/>
                <a:gd name="csX105" fmla="*/ 1925175 w 4890440"/>
                <a:gd name="csY105" fmla="*/ 3119398 h 4459531"/>
                <a:gd name="csX106" fmla="*/ 1910567 w 4890440"/>
                <a:gd name="csY106" fmla="*/ 3271418 h 4459531"/>
                <a:gd name="csX107" fmla="*/ 1913721 w 4890440"/>
                <a:gd name="csY107" fmla="*/ 3337803 h 4459531"/>
                <a:gd name="csX108" fmla="*/ 1839850 w 4890440"/>
                <a:gd name="csY108" fmla="*/ 3425596 h 4459531"/>
                <a:gd name="csX109" fmla="*/ 1696259 w 4890440"/>
                <a:gd name="csY109" fmla="*/ 3609149 h 4459531"/>
                <a:gd name="csX110" fmla="*/ 1692275 w 4890440"/>
                <a:gd name="csY110" fmla="*/ 3597033 h 4459531"/>
                <a:gd name="csX111" fmla="*/ 1644964 w 4890440"/>
                <a:gd name="csY111" fmla="*/ 3435886 h 4459531"/>
                <a:gd name="csX112" fmla="*/ 1545197 w 4890440"/>
                <a:gd name="csY112" fmla="*/ 3114751 h 4459531"/>
                <a:gd name="csX113" fmla="*/ 1459374 w 4890440"/>
                <a:gd name="csY113" fmla="*/ 2914437 h 4459531"/>
                <a:gd name="csX114" fmla="*/ 1417873 w 4890440"/>
                <a:gd name="csY114" fmla="*/ 2822827 h 4459531"/>
                <a:gd name="csX115" fmla="*/ 1425841 w 4890440"/>
                <a:gd name="csY115" fmla="*/ 2824154 h 4459531"/>
                <a:gd name="csX116" fmla="*/ 1730953 w 4890440"/>
                <a:gd name="csY116" fmla="*/ 2637780 h 4459531"/>
                <a:gd name="csX117" fmla="*/ 1640980 w 4890440"/>
                <a:gd name="csY117" fmla="*/ 2306025 h 4459531"/>
                <a:gd name="csX118" fmla="*/ 1628530 w 4890440"/>
                <a:gd name="csY118" fmla="*/ 2280799 h 4459531"/>
                <a:gd name="csX119" fmla="*/ 1410569 w 4890440"/>
                <a:gd name="csY119" fmla="*/ 1905230 h 4459531"/>
                <a:gd name="csX120" fmla="*/ 1387329 w 4890440"/>
                <a:gd name="csY120" fmla="*/ 1874195 h 4459531"/>
                <a:gd name="csX121" fmla="*/ 1394633 w 4890440"/>
                <a:gd name="csY121" fmla="*/ 1800840 h 4459531"/>
                <a:gd name="csX122" fmla="*/ 1406585 w 4890440"/>
                <a:gd name="csY122" fmla="*/ 1508583 h 4459531"/>
                <a:gd name="csX123" fmla="*/ 1381187 w 4890440"/>
                <a:gd name="csY123" fmla="*/ 1416475 h 4459531"/>
                <a:gd name="csX124" fmla="*/ 1389985 w 4890440"/>
                <a:gd name="csY124" fmla="*/ 1310260 h 4459531"/>
                <a:gd name="csX125" fmla="*/ 1396625 w 4890440"/>
                <a:gd name="csY125" fmla="*/ 1308269 h 4459531"/>
                <a:gd name="csX126" fmla="*/ 1582215 w 4890440"/>
                <a:gd name="csY126" fmla="*/ 1022650 h 4459531"/>
                <a:gd name="csX127" fmla="*/ 1568437 w 4890440"/>
                <a:gd name="csY127" fmla="*/ 888720 h 4459531"/>
                <a:gd name="csX128" fmla="*/ 1672520 w 4890440"/>
                <a:gd name="csY128" fmla="*/ 726244 h 4459531"/>
                <a:gd name="csX129" fmla="*/ 1539553 w 4890440"/>
                <a:gd name="csY129" fmla="*/ 475644 h 4459531"/>
                <a:gd name="csX130" fmla="*/ 1472488 w 4890440"/>
                <a:gd name="csY130" fmla="*/ 388182 h 4459531"/>
                <a:gd name="csX131" fmla="*/ 1475642 w 4890440"/>
                <a:gd name="csY131" fmla="*/ 173263 h 4459531"/>
                <a:gd name="csX132" fmla="*/ 1240251 w 4890440"/>
                <a:gd name="csY132" fmla="*/ 20911 h 4459531"/>
                <a:gd name="csX133" fmla="*/ 1056487 w 4890440"/>
                <a:gd name="csY133" fmla="*/ 126628 h 4459531"/>
                <a:gd name="csX134" fmla="*/ 1021792 w 4890440"/>
                <a:gd name="csY134" fmla="*/ 158659 h 4459531"/>
                <a:gd name="csX135" fmla="*/ 963692 w 4890440"/>
                <a:gd name="csY135" fmla="*/ 170608 h 4459531"/>
                <a:gd name="csX136" fmla="*/ 864921 w 4890440"/>
                <a:gd name="csY136" fmla="*/ 191519 h 4459531"/>
                <a:gd name="csX137" fmla="*/ 747391 w 4890440"/>
                <a:gd name="csY137" fmla="*/ 352667 h 4459531"/>
                <a:gd name="csX138" fmla="*/ 747391 w 4890440"/>
                <a:gd name="csY138" fmla="*/ 352833 h 4459531"/>
                <a:gd name="csX139" fmla="*/ 590021 w 4890440"/>
                <a:gd name="csY139" fmla="*/ 530411 h 4459531"/>
                <a:gd name="csX140" fmla="*/ 801674 w 4890440"/>
                <a:gd name="csY140" fmla="*/ 1096503 h 4459531"/>
                <a:gd name="csX141" fmla="*/ 760837 w 4890440"/>
                <a:gd name="csY141" fmla="*/ 1147121 h 4459531"/>
                <a:gd name="csX142" fmla="*/ 660240 w 4890440"/>
                <a:gd name="csY142" fmla="*/ 1279558 h 4459531"/>
                <a:gd name="csX143" fmla="*/ 459875 w 4890440"/>
                <a:gd name="csY143" fmla="*/ 2223210 h 4459531"/>
                <a:gd name="csX144" fmla="*/ 440620 w 4890440"/>
                <a:gd name="csY144" fmla="*/ 2457547 h 4459531"/>
                <a:gd name="csX145" fmla="*/ 430825 w 4890440"/>
                <a:gd name="csY145" fmla="*/ 2507833 h 4459531"/>
                <a:gd name="csX146" fmla="*/ 413063 w 4890440"/>
                <a:gd name="csY146" fmla="*/ 2701178 h 4459531"/>
                <a:gd name="csX147" fmla="*/ 626874 w 4890440"/>
                <a:gd name="csY147" fmla="*/ 2852534 h 4459531"/>
                <a:gd name="csX148" fmla="*/ 601807 w 4890440"/>
                <a:gd name="csY148" fmla="*/ 2985136 h 4459531"/>
                <a:gd name="csX149" fmla="*/ 580061 w 4890440"/>
                <a:gd name="csY149" fmla="*/ 3098321 h 4459531"/>
                <a:gd name="csX150" fmla="*/ 114259 w 4890440"/>
                <a:gd name="csY150" fmla="*/ 3716027 h 4459531"/>
                <a:gd name="csX151" fmla="*/ 64293 w 4890440"/>
                <a:gd name="csY151" fmla="*/ 3798178 h 4459531"/>
                <a:gd name="csX152" fmla="*/ 61637 w 4890440"/>
                <a:gd name="csY152" fmla="*/ 3894103 h 4459531"/>
                <a:gd name="csX153" fmla="*/ 27274 w 4890440"/>
                <a:gd name="csY153" fmla="*/ 3936257 h 4459531"/>
                <a:gd name="csX154" fmla="*/ 19970 w 4890440"/>
                <a:gd name="csY154" fmla="*/ 4116656 h 4459531"/>
                <a:gd name="csX155" fmla="*/ 32586 w 4890440"/>
                <a:gd name="csY155" fmla="*/ 4137734 h 44595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Lst>
              <a:rect l="l" t="t" r="r" b="b"/>
              <a:pathLst>
                <a:path w="4890440" h="4459531">
                  <a:moveTo>
                    <a:pt x="33582" y="4137568"/>
                  </a:moveTo>
                  <a:cubicBezTo>
                    <a:pt x="33250" y="4149849"/>
                    <a:pt x="33582" y="4162960"/>
                    <a:pt x="36238" y="4176900"/>
                  </a:cubicBezTo>
                  <a:cubicBezTo>
                    <a:pt x="49851" y="4253574"/>
                    <a:pt x="107453" y="4347176"/>
                    <a:pt x="305494" y="4356636"/>
                  </a:cubicBezTo>
                  <a:cubicBezTo>
                    <a:pt x="375215" y="4359955"/>
                    <a:pt x="452737" y="4354147"/>
                    <a:pt x="503866" y="4350330"/>
                  </a:cubicBezTo>
                  <a:cubicBezTo>
                    <a:pt x="517810" y="4349334"/>
                    <a:pt x="535407" y="4348006"/>
                    <a:pt x="540386" y="4347840"/>
                  </a:cubicBezTo>
                  <a:cubicBezTo>
                    <a:pt x="544869" y="4347840"/>
                    <a:pt x="549682" y="4347840"/>
                    <a:pt x="554828" y="4348172"/>
                  </a:cubicBezTo>
                  <a:cubicBezTo>
                    <a:pt x="626375" y="4426505"/>
                    <a:pt x="743075" y="4429825"/>
                    <a:pt x="1116081" y="4403603"/>
                  </a:cubicBezTo>
                  <a:cubicBezTo>
                    <a:pt x="1152104" y="4401114"/>
                    <a:pt x="1189454" y="4398458"/>
                    <a:pt x="1202403" y="4398126"/>
                  </a:cubicBezTo>
                  <a:cubicBezTo>
                    <a:pt x="2001204" y="4382194"/>
                    <a:pt x="2810963" y="4405429"/>
                    <a:pt x="3593994" y="4427999"/>
                  </a:cubicBezTo>
                  <a:lnTo>
                    <a:pt x="3780248" y="4433310"/>
                  </a:lnTo>
                  <a:cubicBezTo>
                    <a:pt x="3822744" y="4434472"/>
                    <a:pt x="3879185" y="4439119"/>
                    <a:pt x="3938945" y="4444097"/>
                  </a:cubicBezTo>
                  <a:cubicBezTo>
                    <a:pt x="4028919" y="4451566"/>
                    <a:pt x="4126030" y="4459532"/>
                    <a:pt x="4215339" y="4459532"/>
                  </a:cubicBezTo>
                  <a:cubicBezTo>
                    <a:pt x="4276760" y="4459532"/>
                    <a:pt x="4334363" y="4455715"/>
                    <a:pt x="4383499" y="4445425"/>
                  </a:cubicBezTo>
                  <a:cubicBezTo>
                    <a:pt x="4411222" y="4439617"/>
                    <a:pt x="4436122" y="4429161"/>
                    <a:pt x="4457537" y="4414888"/>
                  </a:cubicBezTo>
                  <a:cubicBezTo>
                    <a:pt x="4541534" y="4424182"/>
                    <a:pt x="4669189" y="4432148"/>
                    <a:pt x="4741566" y="4323776"/>
                  </a:cubicBezTo>
                  <a:cubicBezTo>
                    <a:pt x="4744554" y="4319295"/>
                    <a:pt x="4747209" y="4314980"/>
                    <a:pt x="4749700" y="4310333"/>
                  </a:cubicBezTo>
                  <a:cubicBezTo>
                    <a:pt x="4793691" y="4300210"/>
                    <a:pt x="4835855" y="4275979"/>
                    <a:pt x="4865569" y="4225527"/>
                  </a:cubicBezTo>
                  <a:cubicBezTo>
                    <a:pt x="4913876" y="4143210"/>
                    <a:pt x="4889806" y="4035502"/>
                    <a:pt x="4810789" y="3980403"/>
                  </a:cubicBezTo>
                  <a:cubicBezTo>
                    <a:pt x="4799168" y="3972271"/>
                    <a:pt x="4788545" y="3965964"/>
                    <a:pt x="4772276" y="3959824"/>
                  </a:cubicBezTo>
                  <a:cubicBezTo>
                    <a:pt x="4798671" y="3911031"/>
                    <a:pt x="4813776" y="3852281"/>
                    <a:pt x="4805642" y="3781250"/>
                  </a:cubicBezTo>
                  <a:cubicBezTo>
                    <a:pt x="4798671" y="3719679"/>
                    <a:pt x="4757834" y="3667069"/>
                    <a:pt x="4699733" y="3644996"/>
                  </a:cubicBezTo>
                  <a:cubicBezTo>
                    <a:pt x="4603452" y="3608319"/>
                    <a:pt x="4521613" y="3628400"/>
                    <a:pt x="4456208" y="3665907"/>
                  </a:cubicBezTo>
                  <a:cubicBezTo>
                    <a:pt x="4341833" y="3400536"/>
                    <a:pt x="4236919" y="3125207"/>
                    <a:pt x="4134829" y="2857347"/>
                  </a:cubicBezTo>
                  <a:lnTo>
                    <a:pt x="4117398" y="2811375"/>
                  </a:lnTo>
                  <a:cubicBezTo>
                    <a:pt x="4107106" y="2784323"/>
                    <a:pt x="4091170" y="2753621"/>
                    <a:pt x="4074238" y="2721092"/>
                  </a:cubicBezTo>
                  <a:cubicBezTo>
                    <a:pt x="4064443" y="2702007"/>
                    <a:pt x="4048840" y="2671968"/>
                    <a:pt x="4042033" y="2656036"/>
                  </a:cubicBezTo>
                  <a:cubicBezTo>
                    <a:pt x="4042033" y="2651555"/>
                    <a:pt x="4042199" y="2645747"/>
                    <a:pt x="4042532" y="2639606"/>
                  </a:cubicBezTo>
                  <a:cubicBezTo>
                    <a:pt x="4082040" y="2671139"/>
                    <a:pt x="4133500" y="2688730"/>
                    <a:pt x="4187948" y="2688730"/>
                  </a:cubicBezTo>
                  <a:cubicBezTo>
                    <a:pt x="4207538" y="2688730"/>
                    <a:pt x="4227457" y="2686407"/>
                    <a:pt x="4247211" y="2681760"/>
                  </a:cubicBezTo>
                  <a:cubicBezTo>
                    <a:pt x="4355611" y="2656368"/>
                    <a:pt x="4433134" y="2568409"/>
                    <a:pt x="4449237" y="2452402"/>
                  </a:cubicBezTo>
                  <a:cubicBezTo>
                    <a:pt x="4459030" y="2382035"/>
                    <a:pt x="4445750" y="2274492"/>
                    <a:pt x="4376029" y="2203129"/>
                  </a:cubicBezTo>
                  <a:cubicBezTo>
                    <a:pt x="4354283" y="2180890"/>
                    <a:pt x="4328553" y="2164294"/>
                    <a:pt x="4300665" y="2153009"/>
                  </a:cubicBezTo>
                  <a:cubicBezTo>
                    <a:pt x="4281243" y="2122140"/>
                    <a:pt x="4252524" y="2082476"/>
                    <a:pt x="4209364" y="2023560"/>
                  </a:cubicBezTo>
                  <a:cubicBezTo>
                    <a:pt x="4183301" y="1988044"/>
                    <a:pt x="4141468" y="1930787"/>
                    <a:pt x="4126529" y="1906723"/>
                  </a:cubicBezTo>
                  <a:cubicBezTo>
                    <a:pt x="4125864" y="1905064"/>
                    <a:pt x="4125366" y="1903404"/>
                    <a:pt x="4124702" y="1901578"/>
                  </a:cubicBezTo>
                  <a:cubicBezTo>
                    <a:pt x="4111256" y="1863574"/>
                    <a:pt x="4093659" y="1813951"/>
                    <a:pt x="4061124" y="1773291"/>
                  </a:cubicBezTo>
                  <a:cubicBezTo>
                    <a:pt x="4056808" y="1672221"/>
                    <a:pt x="4049005" y="1576295"/>
                    <a:pt x="4035559" y="1493315"/>
                  </a:cubicBezTo>
                  <a:cubicBezTo>
                    <a:pt x="4032240" y="1473068"/>
                    <a:pt x="4025931" y="1454148"/>
                    <a:pt x="4016303" y="1428922"/>
                  </a:cubicBezTo>
                  <a:cubicBezTo>
                    <a:pt x="4030081" y="1393241"/>
                    <a:pt x="4041867" y="1343286"/>
                    <a:pt x="4030911" y="1282877"/>
                  </a:cubicBezTo>
                  <a:cubicBezTo>
                    <a:pt x="4029749" y="1276570"/>
                    <a:pt x="4028421" y="1270430"/>
                    <a:pt x="4026761" y="1264455"/>
                  </a:cubicBezTo>
                  <a:cubicBezTo>
                    <a:pt x="4089012" y="1247693"/>
                    <a:pt x="4152093" y="1214501"/>
                    <a:pt x="4187451" y="1143304"/>
                  </a:cubicBezTo>
                  <a:cubicBezTo>
                    <a:pt x="4225134" y="1067294"/>
                    <a:pt x="4217664" y="967717"/>
                    <a:pt x="4196249" y="847396"/>
                  </a:cubicBezTo>
                  <a:cubicBezTo>
                    <a:pt x="4242730" y="818684"/>
                    <a:pt x="4292198" y="769560"/>
                    <a:pt x="4296348" y="685252"/>
                  </a:cubicBezTo>
                  <a:cubicBezTo>
                    <a:pt x="4299835" y="615548"/>
                    <a:pt x="4266468" y="544351"/>
                    <a:pt x="4169025" y="413408"/>
                  </a:cubicBezTo>
                  <a:cubicBezTo>
                    <a:pt x="4149934" y="387850"/>
                    <a:pt x="4129848" y="361960"/>
                    <a:pt x="4110426" y="337730"/>
                  </a:cubicBezTo>
                  <a:cubicBezTo>
                    <a:pt x="4128354" y="282963"/>
                    <a:pt x="4132338" y="224213"/>
                    <a:pt x="4121548" y="173927"/>
                  </a:cubicBezTo>
                  <a:cubicBezTo>
                    <a:pt x="4099138" y="70035"/>
                    <a:pt x="4014477" y="166"/>
                    <a:pt x="3910891" y="0"/>
                  </a:cubicBezTo>
                  <a:lnTo>
                    <a:pt x="3910560" y="0"/>
                  </a:lnTo>
                  <a:cubicBezTo>
                    <a:pt x="3840009" y="0"/>
                    <a:pt x="3794192" y="37009"/>
                    <a:pt x="3711191" y="103891"/>
                  </a:cubicBezTo>
                  <a:cubicBezTo>
                    <a:pt x="3707207" y="107045"/>
                    <a:pt x="3702725" y="110696"/>
                    <a:pt x="3698077" y="114513"/>
                  </a:cubicBezTo>
                  <a:cubicBezTo>
                    <a:pt x="3669027" y="103228"/>
                    <a:pt x="3647446" y="99079"/>
                    <a:pt x="3646948" y="99079"/>
                  </a:cubicBezTo>
                  <a:cubicBezTo>
                    <a:pt x="3473809" y="74516"/>
                    <a:pt x="3384333" y="263546"/>
                    <a:pt x="3346153" y="344369"/>
                  </a:cubicBezTo>
                  <a:lnTo>
                    <a:pt x="3343496" y="349845"/>
                  </a:lnTo>
                  <a:cubicBezTo>
                    <a:pt x="3287720" y="371586"/>
                    <a:pt x="3212189" y="417059"/>
                    <a:pt x="3188285" y="519623"/>
                  </a:cubicBezTo>
                  <a:cubicBezTo>
                    <a:pt x="3140144" y="726410"/>
                    <a:pt x="3258337" y="967385"/>
                    <a:pt x="3399937" y="1098494"/>
                  </a:cubicBezTo>
                  <a:cubicBezTo>
                    <a:pt x="3402925" y="1101150"/>
                    <a:pt x="3405913" y="1103805"/>
                    <a:pt x="3409067" y="1106460"/>
                  </a:cubicBezTo>
                  <a:cubicBezTo>
                    <a:pt x="3408735" y="1118576"/>
                    <a:pt x="3408570" y="1131023"/>
                    <a:pt x="3409067" y="1143636"/>
                  </a:cubicBezTo>
                  <a:cubicBezTo>
                    <a:pt x="3369725" y="1163717"/>
                    <a:pt x="3339512" y="1198901"/>
                    <a:pt x="3326066" y="1241884"/>
                  </a:cubicBezTo>
                  <a:cubicBezTo>
                    <a:pt x="3199075" y="1647658"/>
                    <a:pt x="3152429" y="2003810"/>
                    <a:pt x="3183471" y="2330255"/>
                  </a:cubicBezTo>
                  <a:cubicBezTo>
                    <a:pt x="3192767" y="2428338"/>
                    <a:pt x="3206213" y="2534885"/>
                    <a:pt x="3243730" y="2626163"/>
                  </a:cubicBezTo>
                  <a:cubicBezTo>
                    <a:pt x="3243065" y="2630644"/>
                    <a:pt x="3242733" y="2634959"/>
                    <a:pt x="3242402" y="2639440"/>
                  </a:cubicBezTo>
                  <a:cubicBezTo>
                    <a:pt x="3237919" y="2714952"/>
                    <a:pt x="3280914" y="2782664"/>
                    <a:pt x="3353457" y="2821001"/>
                  </a:cubicBezTo>
                  <a:cubicBezTo>
                    <a:pt x="3347149" y="2851040"/>
                    <a:pt x="3342334" y="2891368"/>
                    <a:pt x="3334865" y="2953106"/>
                  </a:cubicBezTo>
                  <a:cubicBezTo>
                    <a:pt x="3331711" y="2979494"/>
                    <a:pt x="3326731" y="3019490"/>
                    <a:pt x="3324738" y="3029780"/>
                  </a:cubicBezTo>
                  <a:cubicBezTo>
                    <a:pt x="3296518" y="3165701"/>
                    <a:pt x="3248377" y="3297640"/>
                    <a:pt x="3177163" y="3432898"/>
                  </a:cubicBezTo>
                  <a:cubicBezTo>
                    <a:pt x="3153425" y="3478040"/>
                    <a:pt x="3109931" y="3541602"/>
                    <a:pt x="3067767" y="3603008"/>
                  </a:cubicBezTo>
                  <a:cubicBezTo>
                    <a:pt x="3019959" y="3672711"/>
                    <a:pt x="2974142" y="3739760"/>
                    <a:pt x="2939614" y="3802659"/>
                  </a:cubicBezTo>
                  <a:cubicBezTo>
                    <a:pt x="2927495" y="3796352"/>
                    <a:pt x="2915211" y="3790212"/>
                    <a:pt x="2902595" y="3783739"/>
                  </a:cubicBezTo>
                  <a:cubicBezTo>
                    <a:pt x="2878691" y="3771624"/>
                    <a:pt x="2843001" y="3753535"/>
                    <a:pt x="2819926" y="3740092"/>
                  </a:cubicBezTo>
                  <a:cubicBezTo>
                    <a:pt x="2819926" y="3578944"/>
                    <a:pt x="2799508" y="3267602"/>
                    <a:pt x="2796188" y="3248848"/>
                  </a:cubicBezTo>
                  <a:cubicBezTo>
                    <a:pt x="2789714" y="3212170"/>
                    <a:pt x="2776766" y="3182464"/>
                    <a:pt x="2759501" y="3158897"/>
                  </a:cubicBezTo>
                  <a:cubicBezTo>
                    <a:pt x="2757177" y="3085377"/>
                    <a:pt x="2763984" y="2945140"/>
                    <a:pt x="2768300" y="2854691"/>
                  </a:cubicBezTo>
                  <a:cubicBezTo>
                    <a:pt x="2770789" y="2802912"/>
                    <a:pt x="2772947" y="2758600"/>
                    <a:pt x="2774276" y="2720263"/>
                  </a:cubicBezTo>
                  <a:cubicBezTo>
                    <a:pt x="2791042" y="2719931"/>
                    <a:pt x="2807642" y="2717939"/>
                    <a:pt x="2824243" y="2713458"/>
                  </a:cubicBezTo>
                  <a:cubicBezTo>
                    <a:pt x="2893631" y="2694705"/>
                    <a:pt x="2944760" y="2637614"/>
                    <a:pt x="2961028" y="2561107"/>
                  </a:cubicBezTo>
                  <a:cubicBezTo>
                    <a:pt x="2964846" y="2543349"/>
                    <a:pt x="2970490" y="2516795"/>
                    <a:pt x="2965178" y="2252419"/>
                  </a:cubicBezTo>
                  <a:cubicBezTo>
                    <a:pt x="2959700" y="1984061"/>
                    <a:pt x="2953060" y="1961988"/>
                    <a:pt x="2946586" y="1940579"/>
                  </a:cubicBezTo>
                  <a:cubicBezTo>
                    <a:pt x="2915876" y="1840007"/>
                    <a:pt x="2844328" y="1801338"/>
                    <a:pt x="2777430" y="1788559"/>
                  </a:cubicBezTo>
                  <a:lnTo>
                    <a:pt x="2732941" y="1501945"/>
                  </a:lnTo>
                  <a:cubicBezTo>
                    <a:pt x="2775770" y="1488834"/>
                    <a:pt x="2816440" y="1466761"/>
                    <a:pt x="2850139" y="1429420"/>
                  </a:cubicBezTo>
                  <a:cubicBezTo>
                    <a:pt x="2926333" y="1345278"/>
                    <a:pt x="2923511" y="1231595"/>
                    <a:pt x="2912556" y="1142142"/>
                  </a:cubicBezTo>
                  <a:cubicBezTo>
                    <a:pt x="2909235" y="1114925"/>
                    <a:pt x="2900603" y="1082562"/>
                    <a:pt x="2886991" y="1033770"/>
                  </a:cubicBezTo>
                  <a:cubicBezTo>
                    <a:pt x="2936626" y="991450"/>
                    <a:pt x="2991738" y="931538"/>
                    <a:pt x="2984766" y="841421"/>
                  </a:cubicBezTo>
                  <a:cubicBezTo>
                    <a:pt x="2974973" y="715623"/>
                    <a:pt x="2856778" y="675129"/>
                    <a:pt x="2778426" y="648409"/>
                  </a:cubicBezTo>
                  <a:cubicBezTo>
                    <a:pt x="2769793" y="645421"/>
                    <a:pt x="2758339" y="641604"/>
                    <a:pt x="2749874" y="638451"/>
                  </a:cubicBezTo>
                  <a:cubicBezTo>
                    <a:pt x="2742071" y="629821"/>
                    <a:pt x="2730617" y="614719"/>
                    <a:pt x="2721820" y="602935"/>
                  </a:cubicBezTo>
                  <a:cubicBezTo>
                    <a:pt x="2685299" y="554309"/>
                    <a:pt x="2635166" y="487925"/>
                    <a:pt x="2546355" y="441622"/>
                  </a:cubicBezTo>
                  <a:cubicBezTo>
                    <a:pt x="2442272" y="387352"/>
                    <a:pt x="2315778" y="379220"/>
                    <a:pt x="2190447" y="418719"/>
                  </a:cubicBezTo>
                  <a:cubicBezTo>
                    <a:pt x="2054159" y="461703"/>
                    <a:pt x="1936795" y="556798"/>
                    <a:pt x="1876371" y="672805"/>
                  </a:cubicBezTo>
                  <a:cubicBezTo>
                    <a:pt x="1797686" y="824493"/>
                    <a:pt x="1815780" y="970373"/>
                    <a:pt x="1830388" y="1087707"/>
                  </a:cubicBezTo>
                  <a:cubicBezTo>
                    <a:pt x="1835202" y="1126542"/>
                    <a:pt x="1839850" y="1164049"/>
                    <a:pt x="1840348" y="1197407"/>
                  </a:cubicBezTo>
                  <a:cubicBezTo>
                    <a:pt x="1829558" y="1215829"/>
                    <a:pt x="1823582" y="1234084"/>
                    <a:pt x="1820262" y="1249519"/>
                  </a:cubicBezTo>
                  <a:cubicBezTo>
                    <a:pt x="1818270" y="1258978"/>
                    <a:pt x="1816942" y="1267940"/>
                    <a:pt x="1815946" y="1276238"/>
                  </a:cubicBezTo>
                  <a:cubicBezTo>
                    <a:pt x="1752699" y="1307439"/>
                    <a:pt x="1727135" y="1364364"/>
                    <a:pt x="1718005" y="1392411"/>
                  </a:cubicBezTo>
                  <a:cubicBezTo>
                    <a:pt x="1714187" y="1404194"/>
                    <a:pt x="1711697" y="1416475"/>
                    <a:pt x="1710535" y="1428756"/>
                  </a:cubicBezTo>
                  <a:cubicBezTo>
                    <a:pt x="1696092" y="1588908"/>
                    <a:pt x="1872885" y="1680519"/>
                    <a:pt x="1979458" y="1720847"/>
                  </a:cubicBezTo>
                  <a:cubicBezTo>
                    <a:pt x="1997386" y="1727652"/>
                    <a:pt x="2015149" y="1733626"/>
                    <a:pt x="2032413" y="1738605"/>
                  </a:cubicBezTo>
                  <a:cubicBezTo>
                    <a:pt x="2030753" y="1748728"/>
                    <a:pt x="2029425" y="1758686"/>
                    <a:pt x="2028096" y="1768644"/>
                  </a:cubicBezTo>
                  <a:cubicBezTo>
                    <a:pt x="2019299" y="1769640"/>
                    <a:pt x="2010500" y="1770801"/>
                    <a:pt x="2001868" y="1772295"/>
                  </a:cubicBezTo>
                  <a:cubicBezTo>
                    <a:pt x="1876039" y="1794700"/>
                    <a:pt x="1824578" y="1882991"/>
                    <a:pt x="1818436" y="1958171"/>
                  </a:cubicBezTo>
                  <a:cubicBezTo>
                    <a:pt x="1817440" y="1971282"/>
                    <a:pt x="1817938" y="1984559"/>
                    <a:pt x="1819930" y="1997504"/>
                  </a:cubicBezTo>
                  <a:lnTo>
                    <a:pt x="1899445" y="2501858"/>
                  </a:lnTo>
                  <a:cubicBezTo>
                    <a:pt x="1903595" y="2527748"/>
                    <a:pt x="1913721" y="2552145"/>
                    <a:pt x="1928993" y="2573388"/>
                  </a:cubicBezTo>
                  <a:cubicBezTo>
                    <a:pt x="1948084" y="2599610"/>
                    <a:pt x="1970494" y="2618031"/>
                    <a:pt x="2002532" y="2632138"/>
                  </a:cubicBezTo>
                  <a:cubicBezTo>
                    <a:pt x="1996390" y="2669479"/>
                    <a:pt x="1989584" y="2709973"/>
                    <a:pt x="1983442" y="2746982"/>
                  </a:cubicBezTo>
                  <a:cubicBezTo>
                    <a:pt x="1963024" y="2868964"/>
                    <a:pt x="1939784" y="3007375"/>
                    <a:pt x="1925175" y="3119398"/>
                  </a:cubicBezTo>
                  <a:cubicBezTo>
                    <a:pt x="1916709" y="3184289"/>
                    <a:pt x="1911895" y="3233912"/>
                    <a:pt x="1910567" y="3271418"/>
                  </a:cubicBezTo>
                  <a:cubicBezTo>
                    <a:pt x="1909737" y="3295317"/>
                    <a:pt x="1910899" y="3317390"/>
                    <a:pt x="1913721" y="3337803"/>
                  </a:cubicBezTo>
                  <a:cubicBezTo>
                    <a:pt x="1891643" y="3366016"/>
                    <a:pt x="1866411" y="3395225"/>
                    <a:pt x="1839850" y="3425596"/>
                  </a:cubicBezTo>
                  <a:cubicBezTo>
                    <a:pt x="1791710" y="3480695"/>
                    <a:pt x="1739253" y="3540607"/>
                    <a:pt x="1696259" y="3609149"/>
                  </a:cubicBezTo>
                  <a:cubicBezTo>
                    <a:pt x="1694765" y="3604834"/>
                    <a:pt x="1693437" y="3600851"/>
                    <a:pt x="1692275" y="3597033"/>
                  </a:cubicBezTo>
                  <a:cubicBezTo>
                    <a:pt x="1676006" y="3544092"/>
                    <a:pt x="1660236" y="3488993"/>
                    <a:pt x="1644964" y="3435886"/>
                  </a:cubicBezTo>
                  <a:cubicBezTo>
                    <a:pt x="1614752" y="3330667"/>
                    <a:pt x="1583377" y="3221962"/>
                    <a:pt x="1545197" y="3114751"/>
                  </a:cubicBezTo>
                  <a:cubicBezTo>
                    <a:pt x="1524446" y="3056500"/>
                    <a:pt x="1492740" y="2987460"/>
                    <a:pt x="1459374" y="2914437"/>
                  </a:cubicBezTo>
                  <a:cubicBezTo>
                    <a:pt x="1447422" y="2888547"/>
                    <a:pt x="1432980" y="2856683"/>
                    <a:pt x="1417873" y="2822827"/>
                  </a:cubicBezTo>
                  <a:cubicBezTo>
                    <a:pt x="1420529" y="2823324"/>
                    <a:pt x="1423185" y="2823657"/>
                    <a:pt x="1425841" y="2824154"/>
                  </a:cubicBezTo>
                  <a:cubicBezTo>
                    <a:pt x="1565947" y="2845397"/>
                    <a:pt x="1688456" y="2770549"/>
                    <a:pt x="1730953" y="2637780"/>
                  </a:cubicBezTo>
                  <a:cubicBezTo>
                    <a:pt x="1770461" y="2514803"/>
                    <a:pt x="1730953" y="2379048"/>
                    <a:pt x="1640980" y="2306025"/>
                  </a:cubicBezTo>
                  <a:cubicBezTo>
                    <a:pt x="1637660" y="2297561"/>
                    <a:pt x="1633510" y="2289263"/>
                    <a:pt x="1628530" y="2280799"/>
                  </a:cubicBezTo>
                  <a:lnTo>
                    <a:pt x="1410569" y="1905230"/>
                  </a:lnTo>
                  <a:cubicBezTo>
                    <a:pt x="1404095" y="1893944"/>
                    <a:pt x="1396127" y="1883489"/>
                    <a:pt x="1387329" y="1874195"/>
                  </a:cubicBezTo>
                  <a:cubicBezTo>
                    <a:pt x="1389487" y="1850462"/>
                    <a:pt x="1392143" y="1825900"/>
                    <a:pt x="1394633" y="1800840"/>
                  </a:cubicBezTo>
                  <a:cubicBezTo>
                    <a:pt x="1404759" y="1703089"/>
                    <a:pt x="1415383" y="1601853"/>
                    <a:pt x="1406585" y="1508583"/>
                  </a:cubicBezTo>
                  <a:cubicBezTo>
                    <a:pt x="1403597" y="1476055"/>
                    <a:pt x="1392475" y="1445850"/>
                    <a:pt x="1381187" y="1416475"/>
                  </a:cubicBezTo>
                  <a:cubicBezTo>
                    <a:pt x="1389487" y="1389921"/>
                    <a:pt x="1396459" y="1353244"/>
                    <a:pt x="1389985" y="1310260"/>
                  </a:cubicBezTo>
                  <a:cubicBezTo>
                    <a:pt x="1392143" y="1309596"/>
                    <a:pt x="1394301" y="1308932"/>
                    <a:pt x="1396625" y="1308269"/>
                  </a:cubicBezTo>
                  <a:cubicBezTo>
                    <a:pt x="1452070" y="1290511"/>
                    <a:pt x="1581219" y="1227114"/>
                    <a:pt x="1582215" y="1022650"/>
                  </a:cubicBezTo>
                  <a:cubicBezTo>
                    <a:pt x="1582381" y="977177"/>
                    <a:pt x="1576239" y="931040"/>
                    <a:pt x="1568437" y="888720"/>
                  </a:cubicBezTo>
                  <a:cubicBezTo>
                    <a:pt x="1618404" y="859013"/>
                    <a:pt x="1668038" y="809723"/>
                    <a:pt x="1672520" y="726244"/>
                  </a:cubicBezTo>
                  <a:cubicBezTo>
                    <a:pt x="1676504" y="652226"/>
                    <a:pt x="1644798" y="611234"/>
                    <a:pt x="1539553" y="475644"/>
                  </a:cubicBezTo>
                  <a:cubicBezTo>
                    <a:pt x="1520462" y="451081"/>
                    <a:pt x="1494566" y="417723"/>
                    <a:pt x="1472488" y="388182"/>
                  </a:cubicBezTo>
                  <a:cubicBezTo>
                    <a:pt x="1497056" y="319641"/>
                    <a:pt x="1500210" y="241141"/>
                    <a:pt x="1475642" y="173263"/>
                  </a:cubicBezTo>
                  <a:cubicBezTo>
                    <a:pt x="1439122" y="71861"/>
                    <a:pt x="1346658" y="12115"/>
                    <a:pt x="1240251" y="20911"/>
                  </a:cubicBezTo>
                  <a:cubicBezTo>
                    <a:pt x="1159242" y="27550"/>
                    <a:pt x="1104628" y="80159"/>
                    <a:pt x="1056487" y="126628"/>
                  </a:cubicBezTo>
                  <a:cubicBezTo>
                    <a:pt x="1045697" y="136918"/>
                    <a:pt x="1030092" y="152020"/>
                    <a:pt x="1021792" y="158659"/>
                  </a:cubicBezTo>
                  <a:cubicBezTo>
                    <a:pt x="1008678" y="163637"/>
                    <a:pt x="986600" y="167122"/>
                    <a:pt x="963692" y="170608"/>
                  </a:cubicBezTo>
                  <a:cubicBezTo>
                    <a:pt x="934309" y="175255"/>
                    <a:pt x="900943" y="180399"/>
                    <a:pt x="864921" y="191519"/>
                  </a:cubicBezTo>
                  <a:cubicBezTo>
                    <a:pt x="793208" y="213426"/>
                    <a:pt x="746395" y="280142"/>
                    <a:pt x="747391" y="352667"/>
                  </a:cubicBezTo>
                  <a:cubicBezTo>
                    <a:pt x="747391" y="352667"/>
                    <a:pt x="747391" y="352667"/>
                    <a:pt x="747391" y="352833"/>
                  </a:cubicBezTo>
                  <a:cubicBezTo>
                    <a:pt x="669370" y="380050"/>
                    <a:pt x="611103" y="443613"/>
                    <a:pt x="590021" y="530411"/>
                  </a:cubicBezTo>
                  <a:cubicBezTo>
                    <a:pt x="549682" y="697035"/>
                    <a:pt x="663062" y="984645"/>
                    <a:pt x="801674" y="1096503"/>
                  </a:cubicBezTo>
                  <a:cubicBezTo>
                    <a:pt x="789058" y="1112601"/>
                    <a:pt x="775279" y="1129529"/>
                    <a:pt x="760837" y="1147121"/>
                  </a:cubicBezTo>
                  <a:cubicBezTo>
                    <a:pt x="725977" y="1189607"/>
                    <a:pt x="689954" y="1233586"/>
                    <a:pt x="660240" y="1279558"/>
                  </a:cubicBezTo>
                  <a:cubicBezTo>
                    <a:pt x="510008" y="1511239"/>
                    <a:pt x="483448" y="1889463"/>
                    <a:pt x="459875" y="2223210"/>
                  </a:cubicBezTo>
                  <a:cubicBezTo>
                    <a:pt x="453733" y="2309510"/>
                    <a:pt x="448089" y="2390831"/>
                    <a:pt x="440620" y="2457547"/>
                  </a:cubicBezTo>
                  <a:cubicBezTo>
                    <a:pt x="439623" y="2465347"/>
                    <a:pt x="434311" y="2490905"/>
                    <a:pt x="430825" y="2507833"/>
                  </a:cubicBezTo>
                  <a:cubicBezTo>
                    <a:pt x="412897" y="2594299"/>
                    <a:pt x="402439" y="2649896"/>
                    <a:pt x="413063" y="2701178"/>
                  </a:cubicBezTo>
                  <a:cubicBezTo>
                    <a:pt x="438295" y="2823159"/>
                    <a:pt x="546528" y="2848551"/>
                    <a:pt x="626874" y="2852534"/>
                  </a:cubicBezTo>
                  <a:cubicBezTo>
                    <a:pt x="619570" y="2886722"/>
                    <a:pt x="611768" y="2929871"/>
                    <a:pt x="601807" y="2985136"/>
                  </a:cubicBezTo>
                  <a:cubicBezTo>
                    <a:pt x="594171" y="3027124"/>
                    <a:pt x="583713" y="3084713"/>
                    <a:pt x="580061" y="3098321"/>
                  </a:cubicBezTo>
                  <a:cubicBezTo>
                    <a:pt x="507684" y="3349088"/>
                    <a:pt x="341350" y="3512394"/>
                    <a:pt x="114259" y="3716027"/>
                  </a:cubicBezTo>
                  <a:cubicBezTo>
                    <a:pt x="89857" y="3737934"/>
                    <a:pt x="72427" y="3766480"/>
                    <a:pt x="64293" y="3798178"/>
                  </a:cubicBezTo>
                  <a:cubicBezTo>
                    <a:pt x="54665" y="3835519"/>
                    <a:pt x="55826" y="3867550"/>
                    <a:pt x="61637" y="3894103"/>
                  </a:cubicBezTo>
                  <a:cubicBezTo>
                    <a:pt x="48855" y="3905720"/>
                    <a:pt x="37234" y="3919495"/>
                    <a:pt x="27274" y="3936257"/>
                  </a:cubicBezTo>
                  <a:cubicBezTo>
                    <a:pt x="-6258" y="3992684"/>
                    <a:pt x="-9080" y="4060064"/>
                    <a:pt x="19970" y="4116656"/>
                  </a:cubicBezTo>
                  <a:cubicBezTo>
                    <a:pt x="23788" y="4123959"/>
                    <a:pt x="27938" y="4130929"/>
                    <a:pt x="32586" y="4137734"/>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675847C9-9971-4AED-A31F-1ADE56BA821F}"/>
                </a:ext>
              </a:extLst>
            </p:cNvPr>
            <p:cNvGrpSpPr/>
            <p:nvPr/>
          </p:nvGrpSpPr>
          <p:grpSpPr>
            <a:xfrm>
              <a:off x="-43302804" y="-9623885"/>
              <a:ext cx="4557564" cy="4127306"/>
              <a:chOff x="-43302804" y="-9623885"/>
              <a:chExt cx="4557564" cy="4127306"/>
            </a:xfrm>
          </p:grpSpPr>
          <p:sp>
            <p:nvSpPr>
              <p:cNvPr id="6" name="Forme libre 5">
                <a:extLst>
                  <a:ext uri="{FF2B5EF4-FFF2-40B4-BE49-F238E27FC236}">
                    <a16:creationId xmlns:a16="http://schemas.microsoft.com/office/drawing/2014/main" id="{F7818A85-DF2D-A241-C9F0-C1D54A4B5F07}"/>
                  </a:ext>
                </a:extLst>
              </p:cNvPr>
              <p:cNvSpPr/>
              <p:nvPr/>
            </p:nvSpPr>
            <p:spPr>
              <a:xfrm>
                <a:off x="-43245592" y="-9604421"/>
                <a:ext cx="2737061" cy="3965923"/>
              </a:xfrm>
              <a:custGeom>
                <a:avLst/>
                <a:gdLst>
                  <a:gd name="csX0" fmla="*/ 236659 w 2737061"/>
                  <a:gd name="csY0" fmla="*/ 3834975 h 3965923"/>
                  <a:gd name="csX1" fmla="*/ 137391 w 2737061"/>
                  <a:gd name="csY1" fmla="*/ 3760458 h 3965923"/>
                  <a:gd name="csX2" fmla="*/ 34137 w 2737061"/>
                  <a:gd name="csY2" fmla="*/ 3689925 h 3965923"/>
                  <a:gd name="csX3" fmla="*/ 1933 w 2737061"/>
                  <a:gd name="csY3" fmla="*/ 3653580 h 3965923"/>
                  <a:gd name="csX4" fmla="*/ 516539 w 2737061"/>
                  <a:gd name="csY4" fmla="*/ 2958370 h 3965923"/>
                  <a:gd name="csX5" fmla="*/ 581778 w 2737061"/>
                  <a:gd name="csY5" fmla="*/ 2645534 h 3965923"/>
                  <a:gd name="csX6" fmla="*/ 588086 w 2737061"/>
                  <a:gd name="csY6" fmla="*/ 2787929 h 3965923"/>
                  <a:gd name="csX7" fmla="*/ 171421 w 2737061"/>
                  <a:gd name="csY7" fmla="*/ 3555497 h 3965923"/>
                  <a:gd name="csX8" fmla="*/ 570988 w 2737061"/>
                  <a:gd name="csY8" fmla="*/ 3007661 h 3965923"/>
                  <a:gd name="csX9" fmla="*/ 656645 w 2737061"/>
                  <a:gd name="csY9" fmla="*/ 2564214 h 3965923"/>
                  <a:gd name="csX10" fmla="*/ 672913 w 2737061"/>
                  <a:gd name="csY10" fmla="*/ 2504965 h 3965923"/>
                  <a:gd name="csX11" fmla="*/ 501267 w 2737061"/>
                  <a:gd name="csY11" fmla="*/ 2499987 h 3965923"/>
                  <a:gd name="csX12" fmla="*/ 352695 w 2737061"/>
                  <a:gd name="csY12" fmla="*/ 2481897 h 3965923"/>
                  <a:gd name="csX13" fmla="*/ 382575 w 2737061"/>
                  <a:gd name="csY13" fmla="*/ 2290378 h 3965923"/>
                  <a:gd name="csX14" fmla="*/ 576300 w 2737061"/>
                  <a:gd name="csY14" fmla="*/ 1184084 h 3965923"/>
                  <a:gd name="csX15" fmla="*/ 728026 w 2737061"/>
                  <a:gd name="csY15" fmla="*/ 988250 h 3965923"/>
                  <a:gd name="csX16" fmla="*/ 786126 w 2737061"/>
                  <a:gd name="csY16" fmla="*/ 1101601 h 3965923"/>
                  <a:gd name="csX17" fmla="*/ 875269 w 2737061"/>
                  <a:gd name="csY17" fmla="*/ 1375271 h 3965923"/>
                  <a:gd name="csX18" fmla="*/ 942168 w 2737061"/>
                  <a:gd name="csY18" fmla="*/ 1633340 h 3965923"/>
                  <a:gd name="csX19" fmla="*/ 941006 w 2737061"/>
                  <a:gd name="csY19" fmla="*/ 1289303 h 3965923"/>
                  <a:gd name="csX20" fmla="*/ 822481 w 2737061"/>
                  <a:gd name="csY20" fmla="*/ 1181594 h 3965923"/>
                  <a:gd name="csX21" fmla="*/ 927062 w 2737061"/>
                  <a:gd name="csY21" fmla="*/ 1194871 h 3965923"/>
                  <a:gd name="csX22" fmla="*/ 868961 w 2737061"/>
                  <a:gd name="csY22" fmla="*/ 1053971 h 3965923"/>
                  <a:gd name="csX23" fmla="*/ 758238 w 2737061"/>
                  <a:gd name="csY23" fmla="*/ 988250 h 3965923"/>
                  <a:gd name="csX24" fmla="*/ 753258 w 2737061"/>
                  <a:gd name="csY24" fmla="*/ 826936 h 3965923"/>
                  <a:gd name="csX25" fmla="*/ 644858 w 2737061"/>
                  <a:gd name="csY25" fmla="*/ 688359 h 3965923"/>
                  <a:gd name="csX26" fmla="*/ 697813 w 2737061"/>
                  <a:gd name="csY26" fmla="*/ 791587 h 3965923"/>
                  <a:gd name="csX27" fmla="*/ 616638 w 2737061"/>
                  <a:gd name="csY27" fmla="*/ 318101 h 3965923"/>
                  <a:gd name="csX28" fmla="*/ 649839 w 2737061"/>
                  <a:gd name="csY28" fmla="*/ 333037 h 3965923"/>
                  <a:gd name="csX29" fmla="*/ 690011 w 2737061"/>
                  <a:gd name="csY29" fmla="*/ 164089 h 3965923"/>
                  <a:gd name="csX30" fmla="*/ 873444 w 2737061"/>
                  <a:gd name="csY30" fmla="*/ 120773 h 3965923"/>
                  <a:gd name="csX31" fmla="*/ 1030315 w 2737061"/>
                  <a:gd name="csY31" fmla="*/ 286 h 3965923"/>
                  <a:gd name="csX32" fmla="*/ 1053722 w 2737061"/>
                  <a:gd name="csY32" fmla="*/ 203588 h 3965923"/>
                  <a:gd name="csX33" fmla="*/ 1283303 w 2737061"/>
                  <a:gd name="csY33" fmla="*/ 531360 h 3965923"/>
                  <a:gd name="csX34" fmla="*/ 1154651 w 2737061"/>
                  <a:gd name="csY34" fmla="*/ 608698 h 3965923"/>
                  <a:gd name="csX35" fmla="*/ 1122612 w 2737061"/>
                  <a:gd name="csY35" fmla="*/ 964352 h 3965923"/>
                  <a:gd name="csX36" fmla="*/ 943164 w 2737061"/>
                  <a:gd name="csY36" fmla="*/ 1064758 h 3965923"/>
                  <a:gd name="csX37" fmla="*/ 1001431 w 2737061"/>
                  <a:gd name="csY37" fmla="*/ 1143091 h 3965923"/>
                  <a:gd name="csX38" fmla="*/ 984001 w 2737061"/>
                  <a:gd name="csY38" fmla="*/ 1231715 h 3965923"/>
                  <a:gd name="csX39" fmla="*/ 1018031 w 2737061"/>
                  <a:gd name="csY39" fmla="*/ 1338261 h 3965923"/>
                  <a:gd name="csX40" fmla="*/ 992633 w 2737061"/>
                  <a:gd name="csY40" fmla="*/ 1831995 h 3965923"/>
                  <a:gd name="csX41" fmla="*/ 1214411 w 2737061"/>
                  <a:gd name="csY41" fmla="*/ 2217522 h 3965923"/>
                  <a:gd name="csX42" fmla="*/ 1228854 w 2737061"/>
                  <a:gd name="csY42" fmla="*/ 2181010 h 3965923"/>
                  <a:gd name="csX43" fmla="*/ 1020189 w 2737061"/>
                  <a:gd name="csY43" fmla="*/ 1839961 h 3965923"/>
                  <a:gd name="csX44" fmla="*/ 1043761 w 2737061"/>
                  <a:gd name="csY44" fmla="*/ 1802620 h 3965923"/>
                  <a:gd name="csX45" fmla="*/ 1261722 w 2737061"/>
                  <a:gd name="csY45" fmla="*/ 2178189 h 3965923"/>
                  <a:gd name="csX46" fmla="*/ 1179385 w 2737061"/>
                  <a:gd name="csY46" fmla="*/ 2345975 h 3965923"/>
                  <a:gd name="csX47" fmla="*/ 1199637 w 2737061"/>
                  <a:gd name="csY47" fmla="*/ 2348465 h 3965923"/>
                  <a:gd name="csX48" fmla="*/ 1228522 w 2737061"/>
                  <a:gd name="csY48" fmla="*/ 2427960 h 3965923"/>
                  <a:gd name="csX49" fmla="*/ 1313017 w 2737061"/>
                  <a:gd name="csY49" fmla="*/ 2313281 h 3965923"/>
                  <a:gd name="csX50" fmla="*/ 1300068 w 2737061"/>
                  <a:gd name="csY50" fmla="*/ 2240590 h 3965923"/>
                  <a:gd name="csX51" fmla="*/ 1227526 w 2737061"/>
                  <a:gd name="csY51" fmla="*/ 2474263 h 3965923"/>
                  <a:gd name="csX52" fmla="*/ 1169259 w 2737061"/>
                  <a:gd name="csY52" fmla="*/ 2358754 h 3965923"/>
                  <a:gd name="csX53" fmla="*/ 1136225 w 2737061"/>
                  <a:gd name="csY53" fmla="*/ 2353941 h 3965923"/>
                  <a:gd name="csX54" fmla="*/ 1096218 w 2737061"/>
                  <a:gd name="csY54" fmla="*/ 2298178 h 3965923"/>
                  <a:gd name="csX55" fmla="*/ 1003755 w 2737061"/>
                  <a:gd name="csY55" fmla="*/ 2223994 h 3965923"/>
                  <a:gd name="csX56" fmla="*/ 987819 w 2737061"/>
                  <a:gd name="csY56" fmla="*/ 1920452 h 3965923"/>
                  <a:gd name="csX57" fmla="*/ 942500 w 2737061"/>
                  <a:gd name="csY57" fmla="*/ 2376512 h 3965923"/>
                  <a:gd name="csX58" fmla="*/ 1165441 w 2737061"/>
                  <a:gd name="csY58" fmla="*/ 2984758 h 3965923"/>
                  <a:gd name="csX59" fmla="*/ 1310195 w 2737061"/>
                  <a:gd name="csY59" fmla="*/ 3459904 h 3965923"/>
                  <a:gd name="csX60" fmla="*/ 1380911 w 2737061"/>
                  <a:gd name="csY60" fmla="*/ 3729424 h 3965923"/>
                  <a:gd name="csX61" fmla="*/ 1359165 w 2737061"/>
                  <a:gd name="csY61" fmla="*/ 3723117 h 3965923"/>
                  <a:gd name="csX62" fmla="*/ 1285128 w 2737061"/>
                  <a:gd name="csY62" fmla="*/ 3515335 h 3965923"/>
                  <a:gd name="csX63" fmla="*/ 1360825 w 2737061"/>
                  <a:gd name="csY63" fmla="*/ 3769753 h 3965923"/>
                  <a:gd name="csX64" fmla="*/ 1380911 w 2737061"/>
                  <a:gd name="csY64" fmla="*/ 3734569 h 3965923"/>
                  <a:gd name="csX65" fmla="*/ 1569822 w 2737061"/>
                  <a:gd name="csY65" fmla="*/ 3598481 h 3965923"/>
                  <a:gd name="csX66" fmla="*/ 1848705 w 2737061"/>
                  <a:gd name="csY66" fmla="*/ 3217269 h 3965923"/>
                  <a:gd name="csX67" fmla="*/ 1894853 w 2737061"/>
                  <a:gd name="csY67" fmla="*/ 3170136 h 3965923"/>
                  <a:gd name="csX68" fmla="*/ 2013047 w 2737061"/>
                  <a:gd name="csY68" fmla="*/ 3190549 h 3965923"/>
                  <a:gd name="csX69" fmla="*/ 2333597 w 2737061"/>
                  <a:gd name="csY69" fmla="*/ 3116199 h 3965923"/>
                  <a:gd name="csX70" fmla="*/ 2348371 w 2737061"/>
                  <a:gd name="csY70" fmla="*/ 2363899 h 3965923"/>
                  <a:gd name="csX71" fmla="*/ 2383896 w 2737061"/>
                  <a:gd name="csY71" fmla="*/ 2391448 h 3965923"/>
                  <a:gd name="csX72" fmla="*/ 2383232 w 2737061"/>
                  <a:gd name="csY72" fmla="*/ 3066245 h 3965923"/>
                  <a:gd name="csX73" fmla="*/ 2408796 w 2737061"/>
                  <a:gd name="csY73" fmla="*/ 3092135 h 3965923"/>
                  <a:gd name="csX74" fmla="*/ 2429214 w 2737061"/>
                  <a:gd name="csY74" fmla="*/ 3606281 h 3965923"/>
                  <a:gd name="csX75" fmla="*/ 2408796 w 2737061"/>
                  <a:gd name="csY75" fmla="*/ 3616239 h 3965923"/>
                  <a:gd name="csX76" fmla="*/ 2368458 w 2737061"/>
                  <a:gd name="csY76" fmla="*/ 3145076 h 3965923"/>
                  <a:gd name="csX77" fmla="*/ 2297907 w 2737061"/>
                  <a:gd name="csY77" fmla="*/ 3190384 h 3965923"/>
                  <a:gd name="csX78" fmla="*/ 2322641 w 2737061"/>
                  <a:gd name="csY78" fmla="*/ 3213452 h 3965923"/>
                  <a:gd name="csX79" fmla="*/ 2411950 w 2737061"/>
                  <a:gd name="csY79" fmla="*/ 3723947 h 3965923"/>
                  <a:gd name="csX80" fmla="*/ 2465901 w 2737061"/>
                  <a:gd name="csY80" fmla="*/ 3745688 h 3965923"/>
                  <a:gd name="csX81" fmla="*/ 2584924 w 2737061"/>
                  <a:gd name="csY81" fmla="*/ 3808090 h 3965923"/>
                  <a:gd name="csX82" fmla="*/ 2448968 w 2737061"/>
                  <a:gd name="csY82" fmla="*/ 3707185 h 3965923"/>
                  <a:gd name="csX83" fmla="*/ 2456272 w 2737061"/>
                  <a:gd name="csY83" fmla="*/ 3654244 h 3965923"/>
                  <a:gd name="csX84" fmla="*/ 2736816 w 2737061"/>
                  <a:gd name="csY84" fmla="*/ 3832984 h 3965923"/>
                  <a:gd name="csX85" fmla="*/ 2727686 w 2737061"/>
                  <a:gd name="csY85" fmla="*/ 3854724 h 3965923"/>
                  <a:gd name="csX86" fmla="*/ 2618124 w 2737061"/>
                  <a:gd name="csY86" fmla="*/ 3875967 h 3965923"/>
                  <a:gd name="csX87" fmla="*/ 2413610 w 2737061"/>
                  <a:gd name="csY87" fmla="*/ 3790332 h 3965923"/>
                  <a:gd name="csX88" fmla="*/ 2423737 w 2737061"/>
                  <a:gd name="csY88" fmla="*/ 3896049 h 3965923"/>
                  <a:gd name="csX89" fmla="*/ 2363312 w 2737061"/>
                  <a:gd name="csY89" fmla="*/ 3891070 h 3965923"/>
                  <a:gd name="csX90" fmla="*/ 2344055 w 2737061"/>
                  <a:gd name="csY90" fmla="*/ 3832154 h 3965923"/>
                  <a:gd name="csX91" fmla="*/ 2304381 w 2737061"/>
                  <a:gd name="csY91" fmla="*/ 3766931 h 3965923"/>
                  <a:gd name="csX92" fmla="*/ 2338578 w 2737061"/>
                  <a:gd name="csY92" fmla="*/ 3672168 h 3965923"/>
                  <a:gd name="csX93" fmla="*/ 2287781 w 2737061"/>
                  <a:gd name="csY93" fmla="*/ 3248470 h 3965923"/>
                  <a:gd name="csX94" fmla="*/ 2290104 w 2737061"/>
                  <a:gd name="csY94" fmla="*/ 3185571 h 3965923"/>
                  <a:gd name="csX95" fmla="*/ 1985325 w 2737061"/>
                  <a:gd name="csY95" fmla="*/ 3228388 h 3965923"/>
                  <a:gd name="csX96" fmla="*/ 1447976 w 2737061"/>
                  <a:gd name="csY96" fmla="*/ 3845596 h 3965923"/>
                  <a:gd name="csX97" fmla="*/ 1455945 w 2737061"/>
                  <a:gd name="csY97" fmla="*/ 3880946 h 3965923"/>
                  <a:gd name="csX98" fmla="*/ 1332605 w 2737061"/>
                  <a:gd name="csY98" fmla="*/ 3965918 h 3965923"/>
                  <a:gd name="csX99" fmla="*/ 1198973 w 2737061"/>
                  <a:gd name="csY99" fmla="*/ 3860699 h 3965923"/>
                  <a:gd name="csX100" fmla="*/ 895355 w 2737061"/>
                  <a:gd name="csY100" fmla="*/ 3007827 h 3965923"/>
                  <a:gd name="csX101" fmla="*/ 798245 w 2737061"/>
                  <a:gd name="csY101" fmla="*/ 2848007 h 3965923"/>
                  <a:gd name="csX102" fmla="*/ 256414 w 2737061"/>
                  <a:gd name="csY102" fmla="*/ 3712164 h 3965923"/>
                  <a:gd name="csX103" fmla="*/ 373943 w 2737061"/>
                  <a:gd name="csY103" fmla="*/ 3765935 h 3965923"/>
                  <a:gd name="csX104" fmla="*/ 463086 w 2737061"/>
                  <a:gd name="csY104" fmla="*/ 3845596 h 3965923"/>
                  <a:gd name="csX105" fmla="*/ 369627 w 2737061"/>
                  <a:gd name="csY105" fmla="*/ 3896049 h 3965923"/>
                  <a:gd name="csX106" fmla="*/ 236162 w 2737061"/>
                  <a:gd name="csY106" fmla="*/ 3835473 h 3965923"/>
                  <a:gd name="csX107" fmla="*/ 917102 w 2737061"/>
                  <a:gd name="csY107" fmla="*/ 222009 h 3965923"/>
                  <a:gd name="csX108" fmla="*/ 1067832 w 2737061"/>
                  <a:gd name="csY108" fmla="*/ 84096 h 3965923"/>
                  <a:gd name="csX109" fmla="*/ 906976 w 2737061"/>
                  <a:gd name="csY109" fmla="*/ 149152 h 3965923"/>
                  <a:gd name="csX110" fmla="*/ 722548 w 2737061"/>
                  <a:gd name="csY110" fmla="*/ 201596 h 3965923"/>
                  <a:gd name="csX111" fmla="*/ 680217 w 2737061"/>
                  <a:gd name="csY111" fmla="*/ 350629 h 3965923"/>
                  <a:gd name="csX112" fmla="*/ 694659 w 2737061"/>
                  <a:gd name="csY112" fmla="*/ 353450 h 3965923"/>
                  <a:gd name="csX113" fmla="*/ 632408 w 2737061"/>
                  <a:gd name="csY113" fmla="*/ 484227 h 3965923"/>
                  <a:gd name="csX114" fmla="*/ 690343 w 2737061"/>
                  <a:gd name="csY114" fmla="*/ 489206 h 3965923"/>
                  <a:gd name="csX115" fmla="*/ 760894 w 2737061"/>
                  <a:gd name="csY115" fmla="*/ 559739 h 3965923"/>
                  <a:gd name="csX116" fmla="*/ 675071 w 2737061"/>
                  <a:gd name="csY116" fmla="*/ 648031 h 3965923"/>
                  <a:gd name="csX117" fmla="*/ 753424 w 2737061"/>
                  <a:gd name="csY117" fmla="*/ 645541 h 3965923"/>
                  <a:gd name="csX118" fmla="*/ 790940 w 2737061"/>
                  <a:gd name="csY118" fmla="*/ 949249 h 3965923"/>
                  <a:gd name="csX119" fmla="*/ 904486 w 2737061"/>
                  <a:gd name="csY119" fmla="*/ 1028413 h 3965923"/>
                  <a:gd name="csX120" fmla="*/ 1099538 w 2737061"/>
                  <a:gd name="csY120" fmla="*/ 926181 h 3965923"/>
                  <a:gd name="csX121" fmla="*/ 1153821 w 2737061"/>
                  <a:gd name="csY121" fmla="*/ 766361 h 3965923"/>
                  <a:gd name="csX122" fmla="*/ 1050734 w 2737061"/>
                  <a:gd name="csY122" fmla="*/ 761216 h 3965923"/>
                  <a:gd name="csX123" fmla="*/ 1143529 w 2737061"/>
                  <a:gd name="csY123" fmla="*/ 725866 h 3965923"/>
                  <a:gd name="csX124" fmla="*/ 1109332 w 2737061"/>
                  <a:gd name="csY124" fmla="*/ 578327 h 3965923"/>
                  <a:gd name="csX125" fmla="*/ 1234498 w 2737061"/>
                  <a:gd name="csY125" fmla="*/ 521568 h 3965923"/>
                  <a:gd name="csX126" fmla="*/ 1020521 w 2737061"/>
                  <a:gd name="csY126" fmla="*/ 222839 h 3965923"/>
                  <a:gd name="csX127" fmla="*/ 812687 w 2737061"/>
                  <a:gd name="csY127" fmla="*/ 306649 h 3965923"/>
                  <a:gd name="csX128" fmla="*/ 801233 w 2737061"/>
                  <a:gd name="csY128" fmla="*/ 307645 h 3965923"/>
                  <a:gd name="csX129" fmla="*/ 801233 w 2737061"/>
                  <a:gd name="csY129" fmla="*/ 277440 h 3965923"/>
                  <a:gd name="csX130" fmla="*/ 750270 w 2737061"/>
                  <a:gd name="csY130" fmla="*/ 362578 h 3965923"/>
                  <a:gd name="csX131" fmla="*/ 730350 w 2737061"/>
                  <a:gd name="csY131" fmla="*/ 360919 h 3965923"/>
                  <a:gd name="csX132" fmla="*/ 906644 w 2737061"/>
                  <a:gd name="csY132" fmla="*/ 178693 h 3965923"/>
                  <a:gd name="csX133" fmla="*/ 1058204 w 2737061"/>
                  <a:gd name="csY133" fmla="*/ 65674 h 3965923"/>
                  <a:gd name="csX134" fmla="*/ 917102 w 2737061"/>
                  <a:gd name="csY134" fmla="*/ 221843 h 3965923"/>
                  <a:gd name="csX135" fmla="*/ 634733 w 2737061"/>
                  <a:gd name="csY135" fmla="*/ 363242 h 3965923"/>
                  <a:gd name="csX136" fmla="*/ 559201 w 2737061"/>
                  <a:gd name="csY136" fmla="*/ 468959 h 3965923"/>
                  <a:gd name="csX137" fmla="*/ 587256 w 2737061"/>
                  <a:gd name="csY137" fmla="*/ 408881 h 3965923"/>
                  <a:gd name="csX138" fmla="*/ 634733 w 2737061"/>
                  <a:gd name="csY138" fmla="*/ 363242 h 3965923"/>
                  <a:gd name="csX139" fmla="*/ 594560 w 2737061"/>
                  <a:gd name="csY139" fmla="*/ 524390 h 3965923"/>
                  <a:gd name="csX140" fmla="*/ 627428 w 2737061"/>
                  <a:gd name="csY140" fmla="*/ 660478 h 3965923"/>
                  <a:gd name="csX141" fmla="*/ 604686 w 2737061"/>
                  <a:gd name="csY141" fmla="*/ 524390 h 3965923"/>
                  <a:gd name="csX142" fmla="*/ 597050 w 2737061"/>
                  <a:gd name="csY142" fmla="*/ 463814 h 3965923"/>
                  <a:gd name="csX143" fmla="*/ 594560 w 2737061"/>
                  <a:gd name="csY143" fmla="*/ 524390 h 3965923"/>
                  <a:gd name="csX144" fmla="*/ 750602 w 2737061"/>
                  <a:gd name="csY144" fmla="*/ 756237 h 3965923"/>
                  <a:gd name="csX145" fmla="*/ 743132 w 2737061"/>
                  <a:gd name="csY145" fmla="*/ 700474 h 3965923"/>
                  <a:gd name="csX146" fmla="*/ 750602 w 2737061"/>
                  <a:gd name="csY146" fmla="*/ 756237 h 3965923"/>
                  <a:gd name="csX147" fmla="*/ 523843 w 2737061"/>
                  <a:gd name="csY147" fmla="*/ 2111638 h 3965923"/>
                  <a:gd name="csX148" fmla="*/ 543929 w 2737061"/>
                  <a:gd name="csY148" fmla="*/ 2167070 h 3965923"/>
                  <a:gd name="csX149" fmla="*/ 528823 w 2737061"/>
                  <a:gd name="csY149" fmla="*/ 2101515 h 3965923"/>
                  <a:gd name="csX150" fmla="*/ 540444 w 2737061"/>
                  <a:gd name="csY150" fmla="*/ 1455596 h 3965923"/>
                  <a:gd name="csX151" fmla="*/ 594394 w 2737061"/>
                  <a:gd name="csY151" fmla="*/ 1219765 h 3965923"/>
                  <a:gd name="csX152" fmla="*/ 479189 w 2737061"/>
                  <a:gd name="csY152" fmla="*/ 1595832 h 3965923"/>
                  <a:gd name="csX153" fmla="*/ 454952 w 2737061"/>
                  <a:gd name="csY153" fmla="*/ 1927090 h 3965923"/>
                  <a:gd name="csX154" fmla="*/ 523843 w 2737061"/>
                  <a:gd name="csY154" fmla="*/ 2111638 h 3965923"/>
                  <a:gd name="csX155" fmla="*/ 686691 w 2737061"/>
                  <a:gd name="csY155" fmla="*/ 2344980 h 3965923"/>
                  <a:gd name="csX156" fmla="*/ 692667 w 2737061"/>
                  <a:gd name="csY156" fmla="*/ 2459326 h 3965923"/>
                  <a:gd name="csX157" fmla="*/ 780980 w 2737061"/>
                  <a:gd name="csY157" fmla="*/ 2321413 h 3965923"/>
                  <a:gd name="csX158" fmla="*/ 686691 w 2737061"/>
                  <a:gd name="csY158" fmla="*/ 2345145 h 3965923"/>
                  <a:gd name="csX159" fmla="*/ 413120 w 2737061"/>
                  <a:gd name="csY159" fmla="*/ 2459326 h 3965923"/>
                  <a:gd name="csX160" fmla="*/ 387888 w 2737061"/>
                  <a:gd name="csY160" fmla="*/ 2424143 h 3965923"/>
                  <a:gd name="csX161" fmla="*/ 413120 w 2737061"/>
                  <a:gd name="csY161" fmla="*/ 2459326 h 3965923"/>
                  <a:gd name="csX162" fmla="*/ 1249770 w 2737061"/>
                  <a:gd name="csY162" fmla="*/ 3411609 h 3965923"/>
                  <a:gd name="csX163" fmla="*/ 1289943 w 2737061"/>
                  <a:gd name="csY163" fmla="*/ 3504879 h 3965923"/>
                  <a:gd name="csX164" fmla="*/ 1254750 w 2737061"/>
                  <a:gd name="csY164" fmla="*/ 3401486 h 3965923"/>
                  <a:gd name="csX165" fmla="*/ 972712 w 2737061"/>
                  <a:gd name="csY165" fmla="*/ 2622798 h 3965923"/>
                  <a:gd name="csX166" fmla="*/ 957441 w 2737061"/>
                  <a:gd name="csY166" fmla="*/ 2610351 h 3965923"/>
                  <a:gd name="csX167" fmla="*/ 1249770 w 2737061"/>
                  <a:gd name="csY167" fmla="*/ 3411443 h 3965923"/>
                  <a:gd name="csX168" fmla="*/ 1133735 w 2737061"/>
                  <a:gd name="csY168" fmla="*/ 3577902 h 3965923"/>
                  <a:gd name="csX169" fmla="*/ 1059532 w 2737061"/>
                  <a:gd name="csY169" fmla="*/ 3332280 h 3965923"/>
                  <a:gd name="csX170" fmla="*/ 967566 w 2737061"/>
                  <a:gd name="csY170" fmla="*/ 3114373 h 3965923"/>
                  <a:gd name="csX171" fmla="*/ 1133901 w 2737061"/>
                  <a:gd name="csY171" fmla="*/ 3577902 h 3965923"/>
                  <a:gd name="csX172" fmla="*/ 1935192 w 2737061"/>
                  <a:gd name="csY172" fmla="*/ 3220256 h 3965923"/>
                  <a:gd name="csX173" fmla="*/ 1897344 w 2737061"/>
                  <a:gd name="csY173" fmla="*/ 3219758 h 3965923"/>
                  <a:gd name="csX174" fmla="*/ 1607670 w 2737061"/>
                  <a:gd name="csY174" fmla="*/ 3588025 h 3965923"/>
                  <a:gd name="csX175" fmla="*/ 1642199 w 2737061"/>
                  <a:gd name="csY175" fmla="*/ 3602132 h 3965923"/>
                  <a:gd name="csX176" fmla="*/ 1935358 w 2737061"/>
                  <a:gd name="csY176" fmla="*/ 3220256 h 3965923"/>
                  <a:gd name="csX177" fmla="*/ 45093 w 2737061"/>
                  <a:gd name="csY177" fmla="*/ 3663537 h 3965923"/>
                  <a:gd name="csX178" fmla="*/ 118466 w 2737061"/>
                  <a:gd name="csY178" fmla="*/ 3613251 h 3965923"/>
                  <a:gd name="csX179" fmla="*/ 45093 w 2737061"/>
                  <a:gd name="csY179" fmla="*/ 3663537 h 3965923"/>
                  <a:gd name="csX180" fmla="*/ 1501595 w 2737061"/>
                  <a:gd name="csY180" fmla="*/ 3693908 h 3965923"/>
                  <a:gd name="csX181" fmla="*/ 1400832 w 2737061"/>
                  <a:gd name="csY181" fmla="*/ 3779544 h 3965923"/>
                  <a:gd name="csX182" fmla="*/ 1501595 w 2737061"/>
                  <a:gd name="csY182" fmla="*/ 3693908 h 39659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Lst>
                <a:rect l="l" t="t" r="r" b="b"/>
                <a:pathLst>
                  <a:path w="2737061" h="3965923">
                    <a:moveTo>
                      <a:pt x="236659" y="3834975"/>
                    </a:moveTo>
                    <a:cubicBezTo>
                      <a:pt x="207443" y="3816221"/>
                      <a:pt x="170259" y="3782200"/>
                      <a:pt x="137391" y="3760458"/>
                    </a:cubicBezTo>
                    <a:cubicBezTo>
                      <a:pt x="81780" y="3723616"/>
                      <a:pt x="87922" y="3744526"/>
                      <a:pt x="34137" y="3689925"/>
                    </a:cubicBezTo>
                    <a:cubicBezTo>
                      <a:pt x="29987" y="3685610"/>
                      <a:pt x="-9023" y="3696066"/>
                      <a:pt x="1933" y="3653580"/>
                    </a:cubicBezTo>
                    <a:cubicBezTo>
                      <a:pt x="226865" y="3452104"/>
                      <a:pt x="429720" y="3258759"/>
                      <a:pt x="516539" y="2958370"/>
                    </a:cubicBezTo>
                    <a:cubicBezTo>
                      <a:pt x="529985" y="2912067"/>
                      <a:pt x="569328" y="2655492"/>
                      <a:pt x="581778" y="2645534"/>
                    </a:cubicBezTo>
                    <a:cubicBezTo>
                      <a:pt x="625436" y="2610517"/>
                      <a:pt x="589912" y="2775980"/>
                      <a:pt x="588086" y="2787929"/>
                    </a:cubicBezTo>
                    <a:cubicBezTo>
                      <a:pt x="538119" y="3097114"/>
                      <a:pt x="405318" y="3347382"/>
                      <a:pt x="171421" y="3555497"/>
                    </a:cubicBezTo>
                    <a:cubicBezTo>
                      <a:pt x="358339" y="3448619"/>
                      <a:pt x="508571" y="3214614"/>
                      <a:pt x="570988" y="3007661"/>
                    </a:cubicBezTo>
                    <a:cubicBezTo>
                      <a:pt x="615642" y="2859292"/>
                      <a:pt x="620788" y="2711421"/>
                      <a:pt x="656645" y="2564214"/>
                    </a:cubicBezTo>
                    <a:cubicBezTo>
                      <a:pt x="659633" y="2552098"/>
                      <a:pt x="687023" y="2500319"/>
                      <a:pt x="672913" y="2504965"/>
                    </a:cubicBezTo>
                    <a:cubicBezTo>
                      <a:pt x="639547" y="2540481"/>
                      <a:pt x="551565" y="2504965"/>
                      <a:pt x="501267" y="2499987"/>
                    </a:cubicBezTo>
                    <a:cubicBezTo>
                      <a:pt x="470224" y="2496833"/>
                      <a:pt x="359169" y="2513430"/>
                      <a:pt x="352695" y="2481897"/>
                    </a:cubicBezTo>
                    <a:cubicBezTo>
                      <a:pt x="346221" y="2450365"/>
                      <a:pt x="377927" y="2331039"/>
                      <a:pt x="382575" y="2290378"/>
                    </a:cubicBezTo>
                    <a:cubicBezTo>
                      <a:pt x="416938" y="1981691"/>
                      <a:pt x="411958" y="1437506"/>
                      <a:pt x="576300" y="1184084"/>
                    </a:cubicBezTo>
                    <a:cubicBezTo>
                      <a:pt x="617800" y="1120023"/>
                      <a:pt x="681711" y="1050983"/>
                      <a:pt x="728026" y="988250"/>
                    </a:cubicBezTo>
                    <a:cubicBezTo>
                      <a:pt x="754420" y="1026919"/>
                      <a:pt x="770024" y="1057456"/>
                      <a:pt x="786126" y="1101601"/>
                    </a:cubicBezTo>
                    <a:cubicBezTo>
                      <a:pt x="814513" y="1179105"/>
                      <a:pt x="853191" y="1295941"/>
                      <a:pt x="875269" y="1375271"/>
                    </a:cubicBezTo>
                    <a:cubicBezTo>
                      <a:pt x="899007" y="1460077"/>
                      <a:pt x="893530" y="1556998"/>
                      <a:pt x="942168" y="1633340"/>
                    </a:cubicBezTo>
                    <a:lnTo>
                      <a:pt x="941006" y="1289303"/>
                    </a:lnTo>
                    <a:cubicBezTo>
                      <a:pt x="927726" y="1219268"/>
                      <a:pt x="825137" y="1213957"/>
                      <a:pt x="822481" y="1181594"/>
                    </a:cubicBezTo>
                    <a:cubicBezTo>
                      <a:pt x="817833" y="1126495"/>
                      <a:pt x="915608" y="1201676"/>
                      <a:pt x="927062" y="1194871"/>
                    </a:cubicBezTo>
                    <a:cubicBezTo>
                      <a:pt x="964412" y="1126330"/>
                      <a:pt x="921086" y="1095627"/>
                      <a:pt x="868961" y="1053971"/>
                    </a:cubicBezTo>
                    <a:cubicBezTo>
                      <a:pt x="845887" y="1035549"/>
                      <a:pt x="761226" y="994059"/>
                      <a:pt x="758238" y="988250"/>
                    </a:cubicBezTo>
                    <a:cubicBezTo>
                      <a:pt x="745954" y="964684"/>
                      <a:pt x="770356" y="875729"/>
                      <a:pt x="753258" y="826936"/>
                    </a:cubicBezTo>
                    <a:cubicBezTo>
                      <a:pt x="745456" y="804864"/>
                      <a:pt x="667933" y="701802"/>
                      <a:pt x="644858" y="688359"/>
                    </a:cubicBezTo>
                    <a:lnTo>
                      <a:pt x="697813" y="791587"/>
                    </a:lnTo>
                    <a:cubicBezTo>
                      <a:pt x="597050" y="742794"/>
                      <a:pt x="410464" y="312956"/>
                      <a:pt x="616638" y="318101"/>
                    </a:cubicBezTo>
                    <a:cubicBezTo>
                      <a:pt x="626599" y="318267"/>
                      <a:pt x="647681" y="334199"/>
                      <a:pt x="649839" y="333037"/>
                    </a:cubicBezTo>
                    <a:cubicBezTo>
                      <a:pt x="660131" y="327229"/>
                      <a:pt x="694327" y="184834"/>
                      <a:pt x="690011" y="164089"/>
                    </a:cubicBezTo>
                    <a:cubicBezTo>
                      <a:pt x="750104" y="145667"/>
                      <a:pt x="815675" y="148157"/>
                      <a:pt x="873444" y="120773"/>
                    </a:cubicBezTo>
                    <a:cubicBezTo>
                      <a:pt x="924074" y="96709"/>
                      <a:pt x="989977" y="3605"/>
                      <a:pt x="1030315" y="286"/>
                    </a:cubicBezTo>
                    <a:cubicBezTo>
                      <a:pt x="1129751" y="-7846"/>
                      <a:pt x="1116138" y="159940"/>
                      <a:pt x="1053722" y="203588"/>
                    </a:cubicBezTo>
                    <a:cubicBezTo>
                      <a:pt x="1068496" y="258189"/>
                      <a:pt x="1284630" y="505304"/>
                      <a:pt x="1283303" y="531360"/>
                    </a:cubicBezTo>
                    <a:cubicBezTo>
                      <a:pt x="1280812" y="576668"/>
                      <a:pt x="1161623" y="584136"/>
                      <a:pt x="1154651" y="608698"/>
                    </a:cubicBezTo>
                    <a:cubicBezTo>
                      <a:pt x="1172745" y="701138"/>
                      <a:pt x="1246284" y="924853"/>
                      <a:pt x="1122612" y="964352"/>
                    </a:cubicBezTo>
                    <a:cubicBezTo>
                      <a:pt x="1042102" y="990076"/>
                      <a:pt x="922746" y="937964"/>
                      <a:pt x="943164" y="1064758"/>
                    </a:cubicBezTo>
                    <a:cubicBezTo>
                      <a:pt x="947978" y="1094963"/>
                      <a:pt x="995289" y="1117866"/>
                      <a:pt x="1001431" y="1143091"/>
                    </a:cubicBezTo>
                    <a:cubicBezTo>
                      <a:pt x="1010395" y="1180599"/>
                      <a:pt x="983171" y="1205659"/>
                      <a:pt x="984001" y="1231715"/>
                    </a:cubicBezTo>
                    <a:cubicBezTo>
                      <a:pt x="984665" y="1252460"/>
                      <a:pt x="1015707" y="1314031"/>
                      <a:pt x="1018031" y="1338261"/>
                    </a:cubicBezTo>
                    <a:cubicBezTo>
                      <a:pt x="1031643" y="1483809"/>
                      <a:pt x="985495" y="1681136"/>
                      <a:pt x="992633" y="1831995"/>
                    </a:cubicBezTo>
                    <a:cubicBezTo>
                      <a:pt x="1035129" y="1850582"/>
                      <a:pt x="1191005" y="2227811"/>
                      <a:pt x="1214411" y="2217522"/>
                    </a:cubicBezTo>
                    <a:cubicBezTo>
                      <a:pt x="1214080" y="2203249"/>
                      <a:pt x="1230514" y="2195117"/>
                      <a:pt x="1228854" y="2181010"/>
                    </a:cubicBezTo>
                    <a:cubicBezTo>
                      <a:pt x="1226032" y="2155452"/>
                      <a:pt x="1044425" y="1901698"/>
                      <a:pt x="1020189" y="1839961"/>
                    </a:cubicBezTo>
                    <a:cubicBezTo>
                      <a:pt x="1010063" y="1814237"/>
                      <a:pt x="1008735" y="1788679"/>
                      <a:pt x="1043761" y="1802620"/>
                    </a:cubicBezTo>
                    <a:lnTo>
                      <a:pt x="1261722" y="2178189"/>
                    </a:lnTo>
                    <a:cubicBezTo>
                      <a:pt x="1279816" y="2208891"/>
                      <a:pt x="1177559" y="2336681"/>
                      <a:pt x="1179385" y="2345975"/>
                    </a:cubicBezTo>
                    <a:cubicBezTo>
                      <a:pt x="1180547" y="2351950"/>
                      <a:pt x="1197977" y="2346307"/>
                      <a:pt x="1199637" y="2348465"/>
                    </a:cubicBezTo>
                    <a:cubicBezTo>
                      <a:pt x="1210594" y="2363567"/>
                      <a:pt x="1175733" y="2416176"/>
                      <a:pt x="1228522" y="2427960"/>
                    </a:cubicBezTo>
                    <a:cubicBezTo>
                      <a:pt x="1303720" y="2444722"/>
                      <a:pt x="1339909" y="2380827"/>
                      <a:pt x="1313017" y="2313281"/>
                    </a:cubicBezTo>
                    <a:cubicBezTo>
                      <a:pt x="1310693" y="2307306"/>
                      <a:pt x="1203123" y="2191134"/>
                      <a:pt x="1300068" y="2240590"/>
                    </a:cubicBezTo>
                    <a:cubicBezTo>
                      <a:pt x="1389211" y="2285898"/>
                      <a:pt x="1379584" y="2497331"/>
                      <a:pt x="1227526" y="2474263"/>
                    </a:cubicBezTo>
                    <a:cubicBezTo>
                      <a:pt x="1132241" y="2459824"/>
                      <a:pt x="1174903" y="2363567"/>
                      <a:pt x="1169259" y="2358754"/>
                    </a:cubicBezTo>
                    <a:cubicBezTo>
                      <a:pt x="1167599" y="2357260"/>
                      <a:pt x="1148177" y="2362073"/>
                      <a:pt x="1136225" y="2353941"/>
                    </a:cubicBezTo>
                    <a:cubicBezTo>
                      <a:pt x="1114312" y="2339171"/>
                      <a:pt x="1110328" y="2310294"/>
                      <a:pt x="1096218" y="2298178"/>
                    </a:cubicBezTo>
                    <a:cubicBezTo>
                      <a:pt x="1069492" y="2275276"/>
                      <a:pt x="1021683" y="2265650"/>
                      <a:pt x="1003755" y="2223994"/>
                    </a:cubicBezTo>
                    <a:cubicBezTo>
                      <a:pt x="1021351" y="2124252"/>
                      <a:pt x="1019193" y="2017539"/>
                      <a:pt x="987819" y="1920452"/>
                    </a:cubicBezTo>
                    <a:cubicBezTo>
                      <a:pt x="999937" y="2073966"/>
                      <a:pt x="948310" y="2228807"/>
                      <a:pt x="942500" y="2376512"/>
                    </a:cubicBezTo>
                    <a:cubicBezTo>
                      <a:pt x="936690" y="2525379"/>
                      <a:pt x="1108004" y="2823776"/>
                      <a:pt x="1165441" y="2984758"/>
                    </a:cubicBezTo>
                    <a:cubicBezTo>
                      <a:pt x="1221052" y="3140595"/>
                      <a:pt x="1261722" y="3301743"/>
                      <a:pt x="1310195" y="3459904"/>
                    </a:cubicBezTo>
                    <a:cubicBezTo>
                      <a:pt x="1334265" y="3538735"/>
                      <a:pt x="1397512" y="3651754"/>
                      <a:pt x="1380911" y="3729424"/>
                    </a:cubicBezTo>
                    <a:lnTo>
                      <a:pt x="1359165" y="3723117"/>
                    </a:lnTo>
                    <a:lnTo>
                      <a:pt x="1285128" y="3515335"/>
                    </a:lnTo>
                    <a:lnTo>
                      <a:pt x="1360825" y="3769753"/>
                    </a:lnTo>
                    <a:cubicBezTo>
                      <a:pt x="1362319" y="3757637"/>
                      <a:pt x="1378588" y="3743033"/>
                      <a:pt x="1380911" y="3734569"/>
                    </a:cubicBezTo>
                    <a:lnTo>
                      <a:pt x="1569822" y="3598481"/>
                    </a:lnTo>
                    <a:cubicBezTo>
                      <a:pt x="1623274" y="3454925"/>
                      <a:pt x="1761388" y="3343067"/>
                      <a:pt x="1848705" y="3217269"/>
                    </a:cubicBezTo>
                    <a:cubicBezTo>
                      <a:pt x="1872444" y="3183081"/>
                      <a:pt x="1844057" y="3168145"/>
                      <a:pt x="1894853" y="3170136"/>
                    </a:cubicBezTo>
                    <a:cubicBezTo>
                      <a:pt x="1927723" y="3171464"/>
                      <a:pt x="1974867" y="3188558"/>
                      <a:pt x="2013047" y="3190549"/>
                    </a:cubicBezTo>
                    <a:cubicBezTo>
                      <a:pt x="2116134" y="3195528"/>
                      <a:pt x="2251427" y="3183081"/>
                      <a:pt x="2333597" y="3116199"/>
                    </a:cubicBezTo>
                    <a:lnTo>
                      <a:pt x="2348371" y="2363899"/>
                    </a:lnTo>
                    <a:cubicBezTo>
                      <a:pt x="2366300" y="2361078"/>
                      <a:pt x="2382900" y="2372363"/>
                      <a:pt x="2383896" y="2391448"/>
                    </a:cubicBezTo>
                    <a:cubicBezTo>
                      <a:pt x="2397840" y="2495672"/>
                      <a:pt x="2345051" y="3006001"/>
                      <a:pt x="2383232" y="3066245"/>
                    </a:cubicBezTo>
                    <a:cubicBezTo>
                      <a:pt x="2390038" y="3076867"/>
                      <a:pt x="2401990" y="3053964"/>
                      <a:pt x="2408796" y="3092135"/>
                    </a:cubicBezTo>
                    <a:cubicBezTo>
                      <a:pt x="2416266" y="3134621"/>
                      <a:pt x="2435522" y="3576408"/>
                      <a:pt x="2429214" y="3606281"/>
                    </a:cubicBezTo>
                    <a:cubicBezTo>
                      <a:pt x="2425895" y="3622047"/>
                      <a:pt x="2422741" y="3631341"/>
                      <a:pt x="2408796" y="3616239"/>
                    </a:cubicBezTo>
                    <a:cubicBezTo>
                      <a:pt x="2377255" y="3582051"/>
                      <a:pt x="2379580" y="3214116"/>
                      <a:pt x="2368458" y="3145076"/>
                    </a:cubicBezTo>
                    <a:cubicBezTo>
                      <a:pt x="2361154" y="3154370"/>
                      <a:pt x="2295250" y="3182915"/>
                      <a:pt x="2297907" y="3190384"/>
                    </a:cubicBezTo>
                    <a:cubicBezTo>
                      <a:pt x="2298571" y="3192209"/>
                      <a:pt x="2315005" y="3185404"/>
                      <a:pt x="2322641" y="3213452"/>
                    </a:cubicBezTo>
                    <a:cubicBezTo>
                      <a:pt x="2351359" y="3320331"/>
                      <a:pt x="2332933" y="3666193"/>
                      <a:pt x="2411950" y="3723947"/>
                    </a:cubicBezTo>
                    <a:cubicBezTo>
                      <a:pt x="2424567" y="3733075"/>
                      <a:pt x="2451791" y="3736228"/>
                      <a:pt x="2465901" y="3745688"/>
                    </a:cubicBezTo>
                    <a:cubicBezTo>
                      <a:pt x="2473039" y="3750501"/>
                      <a:pt x="2585589" y="3836137"/>
                      <a:pt x="2584924" y="3808090"/>
                    </a:cubicBezTo>
                    <a:cubicBezTo>
                      <a:pt x="2573139" y="3744859"/>
                      <a:pt x="2477023" y="3753820"/>
                      <a:pt x="2448968" y="3707185"/>
                    </a:cubicBezTo>
                    <a:cubicBezTo>
                      <a:pt x="2439341" y="3691253"/>
                      <a:pt x="2431206" y="3651588"/>
                      <a:pt x="2456272" y="3654244"/>
                    </a:cubicBezTo>
                    <a:cubicBezTo>
                      <a:pt x="2482501" y="3703202"/>
                      <a:pt x="2733496" y="3794315"/>
                      <a:pt x="2736816" y="3832984"/>
                    </a:cubicBezTo>
                    <a:cubicBezTo>
                      <a:pt x="2737480" y="3841447"/>
                      <a:pt x="2737480" y="3851571"/>
                      <a:pt x="2727686" y="3854724"/>
                    </a:cubicBezTo>
                    <a:cubicBezTo>
                      <a:pt x="2694320" y="3851405"/>
                      <a:pt x="2644353" y="3875137"/>
                      <a:pt x="2618124" y="3875967"/>
                    </a:cubicBezTo>
                    <a:cubicBezTo>
                      <a:pt x="2554214" y="3878125"/>
                      <a:pt x="2472706" y="3810081"/>
                      <a:pt x="2413610" y="3790332"/>
                    </a:cubicBezTo>
                    <a:cubicBezTo>
                      <a:pt x="2418425" y="3821532"/>
                      <a:pt x="2428550" y="3865346"/>
                      <a:pt x="2423737" y="3896049"/>
                    </a:cubicBezTo>
                    <a:cubicBezTo>
                      <a:pt x="2415104" y="3949820"/>
                      <a:pt x="2382070" y="3925092"/>
                      <a:pt x="2363312" y="3891070"/>
                    </a:cubicBezTo>
                    <a:cubicBezTo>
                      <a:pt x="2357170" y="3879784"/>
                      <a:pt x="2351359" y="3848086"/>
                      <a:pt x="2344055" y="3832154"/>
                    </a:cubicBezTo>
                    <a:cubicBezTo>
                      <a:pt x="2335590" y="3813898"/>
                      <a:pt x="2306539" y="3784689"/>
                      <a:pt x="2304381" y="3766931"/>
                    </a:cubicBezTo>
                    <a:cubicBezTo>
                      <a:pt x="2299899" y="3728096"/>
                      <a:pt x="2336419" y="3690755"/>
                      <a:pt x="2338578" y="3672168"/>
                    </a:cubicBezTo>
                    <a:cubicBezTo>
                      <a:pt x="2348870" y="3585204"/>
                      <a:pt x="2298404" y="3350370"/>
                      <a:pt x="2287781" y="3248470"/>
                    </a:cubicBezTo>
                    <a:cubicBezTo>
                      <a:pt x="2285623" y="3227725"/>
                      <a:pt x="2287781" y="3205984"/>
                      <a:pt x="2290104" y="3185571"/>
                    </a:cubicBezTo>
                    <a:cubicBezTo>
                      <a:pt x="2193326" y="3231708"/>
                      <a:pt x="2091068" y="3236188"/>
                      <a:pt x="1985325" y="3228388"/>
                    </a:cubicBezTo>
                    <a:cubicBezTo>
                      <a:pt x="1817497" y="3441814"/>
                      <a:pt x="1663115" y="3676980"/>
                      <a:pt x="1447976" y="3845596"/>
                    </a:cubicBezTo>
                    <a:lnTo>
                      <a:pt x="1455945" y="3880946"/>
                    </a:lnTo>
                    <a:cubicBezTo>
                      <a:pt x="1435526" y="3886921"/>
                      <a:pt x="1367631" y="3964922"/>
                      <a:pt x="1332605" y="3965918"/>
                    </a:cubicBezTo>
                    <a:cubicBezTo>
                      <a:pt x="1304883" y="3966748"/>
                      <a:pt x="1216404" y="3883435"/>
                      <a:pt x="1198973" y="3860699"/>
                    </a:cubicBezTo>
                    <a:cubicBezTo>
                      <a:pt x="1085262" y="3713160"/>
                      <a:pt x="984333" y="3210631"/>
                      <a:pt x="895355" y="3007827"/>
                    </a:cubicBezTo>
                    <a:cubicBezTo>
                      <a:pt x="888715" y="2992558"/>
                      <a:pt x="807375" y="2849334"/>
                      <a:pt x="798245" y="2848007"/>
                    </a:cubicBezTo>
                    <a:cubicBezTo>
                      <a:pt x="727694" y="3185239"/>
                      <a:pt x="539115" y="3511683"/>
                      <a:pt x="256414" y="3712164"/>
                    </a:cubicBezTo>
                    <a:cubicBezTo>
                      <a:pt x="291938" y="3737390"/>
                      <a:pt x="334435" y="3742867"/>
                      <a:pt x="373943" y="3765935"/>
                    </a:cubicBezTo>
                    <a:cubicBezTo>
                      <a:pt x="408140" y="3786017"/>
                      <a:pt x="435032" y="3822196"/>
                      <a:pt x="463086" y="3845596"/>
                    </a:cubicBezTo>
                    <a:cubicBezTo>
                      <a:pt x="474541" y="3894057"/>
                      <a:pt x="402994" y="3897874"/>
                      <a:pt x="369627" y="3896049"/>
                    </a:cubicBezTo>
                    <a:cubicBezTo>
                      <a:pt x="317502" y="3893393"/>
                      <a:pt x="277496" y="3862027"/>
                      <a:pt x="236162" y="3835473"/>
                    </a:cubicBezTo>
                    <a:close/>
                    <a:moveTo>
                      <a:pt x="917102" y="222009"/>
                    </a:moveTo>
                    <a:cubicBezTo>
                      <a:pt x="973875" y="213711"/>
                      <a:pt x="1075302" y="148157"/>
                      <a:pt x="1067832" y="84096"/>
                    </a:cubicBezTo>
                    <a:cubicBezTo>
                      <a:pt x="1055050" y="-27264"/>
                      <a:pt x="947978" y="126084"/>
                      <a:pt x="906976" y="149152"/>
                    </a:cubicBezTo>
                    <a:cubicBezTo>
                      <a:pt x="847547" y="182677"/>
                      <a:pt x="786292" y="183341"/>
                      <a:pt x="722548" y="201596"/>
                    </a:cubicBezTo>
                    <a:cubicBezTo>
                      <a:pt x="727528" y="226490"/>
                      <a:pt x="678723" y="343161"/>
                      <a:pt x="680217" y="350629"/>
                    </a:cubicBezTo>
                    <a:cubicBezTo>
                      <a:pt x="681213" y="355774"/>
                      <a:pt x="694161" y="351127"/>
                      <a:pt x="694659" y="353450"/>
                    </a:cubicBezTo>
                    <a:cubicBezTo>
                      <a:pt x="705450" y="412034"/>
                      <a:pt x="591738" y="399421"/>
                      <a:pt x="632408" y="484227"/>
                    </a:cubicBezTo>
                    <a:cubicBezTo>
                      <a:pt x="744294" y="369050"/>
                      <a:pt x="685529" y="483895"/>
                      <a:pt x="690343" y="489206"/>
                    </a:cubicBezTo>
                    <a:cubicBezTo>
                      <a:pt x="694161" y="493355"/>
                      <a:pt x="777660" y="499993"/>
                      <a:pt x="760894" y="559739"/>
                    </a:cubicBezTo>
                    <a:cubicBezTo>
                      <a:pt x="687687" y="499164"/>
                      <a:pt x="619792" y="588617"/>
                      <a:pt x="675071" y="648031"/>
                    </a:cubicBezTo>
                    <a:cubicBezTo>
                      <a:pt x="708769" y="684210"/>
                      <a:pt x="736658" y="644380"/>
                      <a:pt x="753424" y="645541"/>
                    </a:cubicBezTo>
                    <a:cubicBezTo>
                      <a:pt x="804220" y="648860"/>
                      <a:pt x="779984" y="918049"/>
                      <a:pt x="790940" y="949249"/>
                    </a:cubicBezTo>
                    <a:cubicBezTo>
                      <a:pt x="793264" y="955722"/>
                      <a:pt x="892036" y="1014472"/>
                      <a:pt x="904486" y="1028413"/>
                    </a:cubicBezTo>
                    <a:cubicBezTo>
                      <a:pt x="934864" y="886516"/>
                      <a:pt x="1000933" y="951739"/>
                      <a:pt x="1099538" y="926181"/>
                    </a:cubicBezTo>
                    <a:cubicBezTo>
                      <a:pt x="1184697" y="904108"/>
                      <a:pt x="1157307" y="833741"/>
                      <a:pt x="1153821" y="766361"/>
                    </a:cubicBezTo>
                    <a:cubicBezTo>
                      <a:pt x="1125434" y="773995"/>
                      <a:pt x="1070986" y="789263"/>
                      <a:pt x="1050734" y="761216"/>
                    </a:cubicBezTo>
                    <a:cubicBezTo>
                      <a:pt x="1010229" y="704955"/>
                      <a:pt x="1128091" y="744952"/>
                      <a:pt x="1143529" y="725866"/>
                    </a:cubicBezTo>
                    <a:cubicBezTo>
                      <a:pt x="1156975" y="709104"/>
                      <a:pt x="1104020" y="604549"/>
                      <a:pt x="1109332" y="578327"/>
                    </a:cubicBezTo>
                    <a:lnTo>
                      <a:pt x="1234498" y="521568"/>
                    </a:lnTo>
                    <a:lnTo>
                      <a:pt x="1020521" y="222839"/>
                    </a:lnTo>
                    <a:lnTo>
                      <a:pt x="812687" y="306649"/>
                    </a:lnTo>
                    <a:lnTo>
                      <a:pt x="801233" y="307645"/>
                    </a:lnTo>
                    <a:lnTo>
                      <a:pt x="801233" y="277440"/>
                    </a:lnTo>
                    <a:cubicBezTo>
                      <a:pt x="735828" y="286402"/>
                      <a:pt x="762554" y="314449"/>
                      <a:pt x="750270" y="362578"/>
                    </a:cubicBezTo>
                    <a:lnTo>
                      <a:pt x="730350" y="360919"/>
                    </a:lnTo>
                    <a:cubicBezTo>
                      <a:pt x="674075" y="236116"/>
                      <a:pt x="826963" y="228316"/>
                      <a:pt x="906644" y="178693"/>
                    </a:cubicBezTo>
                    <a:cubicBezTo>
                      <a:pt x="930548" y="163757"/>
                      <a:pt x="1043761" y="51236"/>
                      <a:pt x="1058204" y="65674"/>
                    </a:cubicBezTo>
                    <a:cubicBezTo>
                      <a:pt x="1082938" y="90402"/>
                      <a:pt x="936690" y="204749"/>
                      <a:pt x="917102" y="221843"/>
                    </a:cubicBezTo>
                    <a:close/>
                    <a:moveTo>
                      <a:pt x="634733" y="363242"/>
                    </a:moveTo>
                    <a:cubicBezTo>
                      <a:pt x="561194" y="355940"/>
                      <a:pt x="541771" y="403570"/>
                      <a:pt x="559201" y="468959"/>
                    </a:cubicBezTo>
                    <a:cubicBezTo>
                      <a:pt x="578790" y="459167"/>
                      <a:pt x="573312" y="430622"/>
                      <a:pt x="587256" y="408881"/>
                    </a:cubicBezTo>
                    <a:cubicBezTo>
                      <a:pt x="601200" y="387140"/>
                      <a:pt x="626432" y="383655"/>
                      <a:pt x="634733" y="363242"/>
                    </a:cubicBezTo>
                    <a:close/>
                    <a:moveTo>
                      <a:pt x="594560" y="524390"/>
                    </a:moveTo>
                    <a:cubicBezTo>
                      <a:pt x="597382" y="570195"/>
                      <a:pt x="605848" y="619817"/>
                      <a:pt x="627428" y="660478"/>
                    </a:cubicBezTo>
                    <a:cubicBezTo>
                      <a:pt x="639712" y="616830"/>
                      <a:pt x="613484" y="568701"/>
                      <a:pt x="604686" y="524390"/>
                    </a:cubicBezTo>
                    <a:cubicBezTo>
                      <a:pt x="600868" y="505304"/>
                      <a:pt x="602196" y="482900"/>
                      <a:pt x="597050" y="463814"/>
                    </a:cubicBezTo>
                    <a:cubicBezTo>
                      <a:pt x="593232" y="482900"/>
                      <a:pt x="593398" y="504806"/>
                      <a:pt x="594560" y="524390"/>
                    </a:cubicBezTo>
                    <a:close/>
                    <a:moveTo>
                      <a:pt x="750602" y="756237"/>
                    </a:moveTo>
                    <a:lnTo>
                      <a:pt x="743132" y="700474"/>
                    </a:lnTo>
                    <a:cubicBezTo>
                      <a:pt x="680715" y="688359"/>
                      <a:pt x="730018" y="732836"/>
                      <a:pt x="750602" y="756237"/>
                    </a:cubicBezTo>
                    <a:close/>
                    <a:moveTo>
                      <a:pt x="523843" y="2111638"/>
                    </a:moveTo>
                    <a:cubicBezTo>
                      <a:pt x="529819" y="2128732"/>
                      <a:pt x="531313" y="2154125"/>
                      <a:pt x="543929" y="2167070"/>
                    </a:cubicBezTo>
                    <a:cubicBezTo>
                      <a:pt x="550238" y="2142839"/>
                      <a:pt x="533139" y="2120600"/>
                      <a:pt x="528823" y="2101515"/>
                    </a:cubicBezTo>
                    <a:cubicBezTo>
                      <a:pt x="478027" y="1878464"/>
                      <a:pt x="495291" y="1677485"/>
                      <a:pt x="540444" y="1455596"/>
                    </a:cubicBezTo>
                    <a:cubicBezTo>
                      <a:pt x="556380" y="1377428"/>
                      <a:pt x="591572" y="1294946"/>
                      <a:pt x="594394" y="1219765"/>
                    </a:cubicBezTo>
                    <a:cubicBezTo>
                      <a:pt x="521187" y="1334444"/>
                      <a:pt x="496453" y="1462566"/>
                      <a:pt x="479189" y="1595832"/>
                    </a:cubicBezTo>
                    <a:cubicBezTo>
                      <a:pt x="469228" y="1672009"/>
                      <a:pt x="446486" y="1858382"/>
                      <a:pt x="454952" y="1927090"/>
                    </a:cubicBezTo>
                    <a:cubicBezTo>
                      <a:pt x="459268" y="1961942"/>
                      <a:pt x="508903" y="2068157"/>
                      <a:pt x="523843" y="2111638"/>
                    </a:cubicBezTo>
                    <a:close/>
                    <a:moveTo>
                      <a:pt x="686691" y="2344980"/>
                    </a:moveTo>
                    <a:cubicBezTo>
                      <a:pt x="672913" y="2371035"/>
                      <a:pt x="683039" y="2431113"/>
                      <a:pt x="692667" y="2459326"/>
                    </a:cubicBezTo>
                    <a:cubicBezTo>
                      <a:pt x="702461" y="2460820"/>
                      <a:pt x="781146" y="2332532"/>
                      <a:pt x="780980" y="2321413"/>
                    </a:cubicBezTo>
                    <a:cubicBezTo>
                      <a:pt x="779984" y="2252041"/>
                      <a:pt x="698311" y="2323404"/>
                      <a:pt x="686691" y="2345145"/>
                    </a:cubicBezTo>
                    <a:close/>
                    <a:moveTo>
                      <a:pt x="413120" y="2459326"/>
                    </a:moveTo>
                    <a:cubicBezTo>
                      <a:pt x="424906" y="2447709"/>
                      <a:pt x="395690" y="2414351"/>
                      <a:pt x="387888" y="2424143"/>
                    </a:cubicBezTo>
                    <a:cubicBezTo>
                      <a:pt x="377429" y="2437254"/>
                      <a:pt x="394196" y="2477748"/>
                      <a:pt x="413120" y="2459326"/>
                    </a:cubicBezTo>
                    <a:close/>
                    <a:moveTo>
                      <a:pt x="1249770" y="3411609"/>
                    </a:moveTo>
                    <a:cubicBezTo>
                      <a:pt x="1259398" y="3439325"/>
                      <a:pt x="1265042" y="3497079"/>
                      <a:pt x="1289943" y="3504879"/>
                    </a:cubicBezTo>
                    <a:cubicBezTo>
                      <a:pt x="1281808" y="3469695"/>
                      <a:pt x="1264876" y="3435674"/>
                      <a:pt x="1254750" y="3401486"/>
                    </a:cubicBezTo>
                    <a:cubicBezTo>
                      <a:pt x="1191503" y="3187894"/>
                      <a:pt x="1093562" y="2800874"/>
                      <a:pt x="972712" y="2622798"/>
                    </a:cubicBezTo>
                    <a:cubicBezTo>
                      <a:pt x="968397" y="2616491"/>
                      <a:pt x="968895" y="2607861"/>
                      <a:pt x="957441" y="2610351"/>
                    </a:cubicBezTo>
                    <a:cubicBezTo>
                      <a:pt x="1059200" y="2876220"/>
                      <a:pt x="1157141" y="3142255"/>
                      <a:pt x="1249770" y="3411443"/>
                    </a:cubicBezTo>
                    <a:close/>
                    <a:moveTo>
                      <a:pt x="1133735" y="3577902"/>
                    </a:moveTo>
                    <a:cubicBezTo>
                      <a:pt x="1117301" y="3494092"/>
                      <a:pt x="1087420" y="3412605"/>
                      <a:pt x="1059532" y="3332280"/>
                    </a:cubicBezTo>
                    <a:cubicBezTo>
                      <a:pt x="1034798" y="3261249"/>
                      <a:pt x="1012885" y="3174949"/>
                      <a:pt x="967566" y="3114373"/>
                    </a:cubicBezTo>
                    <a:cubicBezTo>
                      <a:pt x="1032473" y="3265232"/>
                      <a:pt x="1072812" y="3425550"/>
                      <a:pt x="1133901" y="3577902"/>
                    </a:cubicBezTo>
                    <a:close/>
                    <a:moveTo>
                      <a:pt x="1935192" y="3220256"/>
                    </a:moveTo>
                    <a:cubicBezTo>
                      <a:pt x="1933865" y="3218929"/>
                      <a:pt x="1902822" y="3215443"/>
                      <a:pt x="1897344" y="3219758"/>
                    </a:cubicBezTo>
                    <a:cubicBezTo>
                      <a:pt x="1871614" y="3268219"/>
                      <a:pt x="1598872" y="3566285"/>
                      <a:pt x="1607670" y="3588025"/>
                    </a:cubicBezTo>
                    <a:cubicBezTo>
                      <a:pt x="1608334" y="3589685"/>
                      <a:pt x="1638381" y="3604124"/>
                      <a:pt x="1642199" y="3602132"/>
                    </a:cubicBezTo>
                    <a:cubicBezTo>
                      <a:pt x="1657803" y="3565787"/>
                      <a:pt x="1952457" y="3237184"/>
                      <a:pt x="1935358" y="3220256"/>
                    </a:cubicBezTo>
                    <a:close/>
                    <a:moveTo>
                      <a:pt x="45093" y="3663537"/>
                    </a:moveTo>
                    <a:cubicBezTo>
                      <a:pt x="57378" y="3674491"/>
                      <a:pt x="122450" y="3635158"/>
                      <a:pt x="118466" y="3613251"/>
                    </a:cubicBezTo>
                    <a:cubicBezTo>
                      <a:pt x="105352" y="3582051"/>
                      <a:pt x="35465" y="3655074"/>
                      <a:pt x="45093" y="3663537"/>
                    </a:cubicBezTo>
                    <a:close/>
                    <a:moveTo>
                      <a:pt x="1501595" y="3693908"/>
                    </a:moveTo>
                    <a:cubicBezTo>
                      <a:pt x="1477193" y="3689095"/>
                      <a:pt x="1384065" y="3762118"/>
                      <a:pt x="1400832" y="3779544"/>
                    </a:cubicBezTo>
                    <a:cubicBezTo>
                      <a:pt x="1413116" y="3792323"/>
                      <a:pt x="1493295" y="3707351"/>
                      <a:pt x="1501595" y="3693908"/>
                    </a:cubicBezTo>
                    <a:close/>
                  </a:path>
                </a:pathLst>
              </a:custGeom>
              <a:solidFill>
                <a:srgbClr val="0B0C0C"/>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FBE612AF-8FD0-2BFA-6122-BD4497098A65}"/>
                  </a:ext>
                </a:extLst>
              </p:cNvPr>
              <p:cNvSpPr/>
              <p:nvPr/>
            </p:nvSpPr>
            <p:spPr>
              <a:xfrm>
                <a:off x="-40434123" y="-9623885"/>
                <a:ext cx="1606614" cy="3989122"/>
              </a:xfrm>
              <a:custGeom>
                <a:avLst/>
                <a:gdLst>
                  <a:gd name="csX0" fmla="*/ 30924 w 1606614"/>
                  <a:gd name="csY0" fmla="*/ 3914848 h 3989122"/>
                  <a:gd name="csX1" fmla="*/ 20964 w 1606614"/>
                  <a:gd name="csY1" fmla="*/ 3821247 h 3989122"/>
                  <a:gd name="csX2" fmla="*/ 19470 w 1606614"/>
                  <a:gd name="csY2" fmla="*/ 3780420 h 3989122"/>
                  <a:gd name="csX3" fmla="*/ 288726 w 1606614"/>
                  <a:gd name="csY3" fmla="*/ 3343777 h 3989122"/>
                  <a:gd name="csX4" fmla="*/ 451905 w 1606614"/>
                  <a:gd name="csY4" fmla="*/ 2897177 h 3989122"/>
                  <a:gd name="csX5" fmla="*/ 485105 w 1606614"/>
                  <a:gd name="csY5" fmla="*/ 2673462 h 3989122"/>
                  <a:gd name="csX6" fmla="*/ 513160 w 1606614"/>
                  <a:gd name="csY6" fmla="*/ 2756940 h 3989122"/>
                  <a:gd name="csX7" fmla="*/ 51011 w 1606614"/>
                  <a:gd name="csY7" fmla="*/ 3791539 h 3989122"/>
                  <a:gd name="csX8" fmla="*/ 95333 w 1606614"/>
                  <a:gd name="csY8" fmla="*/ 3775607 h 3989122"/>
                  <a:gd name="csX9" fmla="*/ 411235 w 1606614"/>
                  <a:gd name="csY9" fmla="*/ 3229430 h 3989122"/>
                  <a:gd name="csX10" fmla="*/ 574747 w 1606614"/>
                  <a:gd name="csY10" fmla="*/ 2571230 h 3989122"/>
                  <a:gd name="csX11" fmla="*/ 418704 w 1606614"/>
                  <a:gd name="csY11" fmla="*/ 2516961 h 3989122"/>
                  <a:gd name="csX12" fmla="*/ 403765 w 1606614"/>
                  <a:gd name="csY12" fmla="*/ 2466343 h 3989122"/>
                  <a:gd name="csX13" fmla="*/ 313294 w 1606614"/>
                  <a:gd name="csY13" fmla="*/ 2148694 h 3989122"/>
                  <a:gd name="csX14" fmla="*/ 449083 w 1606614"/>
                  <a:gd name="csY14" fmla="*/ 1125546 h 3989122"/>
                  <a:gd name="csX15" fmla="*/ 474150 w 1606614"/>
                  <a:gd name="csY15" fmla="*/ 1145793 h 3989122"/>
                  <a:gd name="csX16" fmla="*/ 368573 w 1606614"/>
                  <a:gd name="csY16" fmla="*/ 2272169 h 3989122"/>
                  <a:gd name="csX17" fmla="*/ 369402 w 1606614"/>
                  <a:gd name="csY17" fmla="*/ 1854777 h 3989122"/>
                  <a:gd name="csX18" fmla="*/ 393970 w 1606614"/>
                  <a:gd name="csY18" fmla="*/ 1854114 h 3989122"/>
                  <a:gd name="csX19" fmla="*/ 388658 w 1606614"/>
                  <a:gd name="csY19" fmla="*/ 1745575 h 3989122"/>
                  <a:gd name="csX20" fmla="*/ 523452 w 1606614"/>
                  <a:gd name="csY20" fmla="*/ 1058996 h 3989122"/>
                  <a:gd name="csX21" fmla="*/ 610769 w 1606614"/>
                  <a:gd name="csY21" fmla="*/ 1168862 h 3989122"/>
                  <a:gd name="csX22" fmla="*/ 729128 w 1606614"/>
                  <a:gd name="csY22" fmla="*/ 1204045 h 3989122"/>
                  <a:gd name="csX23" fmla="*/ 760005 w 1606614"/>
                  <a:gd name="csY23" fmla="*/ 1115920 h 3989122"/>
                  <a:gd name="csX24" fmla="*/ 585371 w 1606614"/>
                  <a:gd name="csY24" fmla="*/ 1004726 h 3989122"/>
                  <a:gd name="csX25" fmla="*/ 547688 w 1606614"/>
                  <a:gd name="csY25" fmla="*/ 1002569 h 3989122"/>
                  <a:gd name="csX26" fmla="*/ 537562 w 1606614"/>
                  <a:gd name="csY26" fmla="*/ 851379 h 3989122"/>
                  <a:gd name="csX27" fmla="*/ 477304 w 1606614"/>
                  <a:gd name="csY27" fmla="*/ 810884 h 3989122"/>
                  <a:gd name="csX28" fmla="*/ 314456 w 1606614"/>
                  <a:gd name="csY28" fmla="*/ 391501 h 3989122"/>
                  <a:gd name="csX29" fmla="*/ 446593 w 1606614"/>
                  <a:gd name="csY29" fmla="*/ 306861 h 3989122"/>
                  <a:gd name="csX30" fmla="*/ 457217 w 1606614"/>
                  <a:gd name="csY30" fmla="*/ 256907 h 3989122"/>
                  <a:gd name="csX31" fmla="*/ 588193 w 1606614"/>
                  <a:gd name="csY31" fmla="*/ 97419 h 3989122"/>
                  <a:gd name="csX32" fmla="*/ 648452 w 1606614"/>
                  <a:gd name="csY32" fmla="*/ 145880 h 3989122"/>
                  <a:gd name="csX33" fmla="*/ 662561 w 1606614"/>
                  <a:gd name="csY33" fmla="*/ 150029 h 3989122"/>
                  <a:gd name="csX34" fmla="*/ 875376 w 1606614"/>
                  <a:gd name="csY34" fmla="*/ 0 h 3989122"/>
                  <a:gd name="csX35" fmla="*/ 869898 w 1606614"/>
                  <a:gd name="csY35" fmla="*/ 186374 h 3989122"/>
                  <a:gd name="csX36" fmla="*/ 1095329 w 1606614"/>
                  <a:gd name="csY36" fmla="*/ 511159 h 3989122"/>
                  <a:gd name="csX37" fmla="*/ 974645 w 1606614"/>
                  <a:gd name="csY37" fmla="*/ 592646 h 3989122"/>
                  <a:gd name="csX38" fmla="*/ 1003530 w 1606614"/>
                  <a:gd name="csY38" fmla="*/ 903490 h 3989122"/>
                  <a:gd name="csX39" fmla="*/ 796028 w 1606614"/>
                  <a:gd name="csY39" fmla="*/ 963070 h 3989122"/>
                  <a:gd name="csX40" fmla="*/ 778432 w 1606614"/>
                  <a:gd name="csY40" fmla="*/ 1074264 h 3989122"/>
                  <a:gd name="csX41" fmla="*/ 832382 w 1606614"/>
                  <a:gd name="csY41" fmla="*/ 1146125 h 3989122"/>
                  <a:gd name="csX42" fmla="*/ 802833 w 1606614"/>
                  <a:gd name="csY42" fmla="*/ 1256655 h 3989122"/>
                  <a:gd name="csX43" fmla="*/ 836532 w 1606614"/>
                  <a:gd name="csY43" fmla="*/ 1353742 h 3989122"/>
                  <a:gd name="csX44" fmla="*/ 858278 w 1606614"/>
                  <a:gd name="csY44" fmla="*/ 2284948 h 3989122"/>
                  <a:gd name="csX45" fmla="*/ 843338 w 1606614"/>
                  <a:gd name="csY45" fmla="*/ 2521110 h 3989122"/>
                  <a:gd name="csX46" fmla="*/ 927335 w 1606614"/>
                  <a:gd name="csY46" fmla="*/ 2704165 h 3989122"/>
                  <a:gd name="csX47" fmla="*/ 1334206 w 1606614"/>
                  <a:gd name="csY47" fmla="*/ 3713372 h 3989122"/>
                  <a:gd name="csX48" fmla="*/ 1351968 w 1606614"/>
                  <a:gd name="csY48" fmla="*/ 3783739 h 3989122"/>
                  <a:gd name="csX49" fmla="*/ 1605619 w 1606614"/>
                  <a:gd name="csY49" fmla="*/ 3633711 h 3989122"/>
                  <a:gd name="csX50" fmla="*/ 1391974 w 1606614"/>
                  <a:gd name="csY50" fmla="*/ 3886801 h 3989122"/>
                  <a:gd name="csX51" fmla="*/ 1361928 w 1606614"/>
                  <a:gd name="csY51" fmla="*/ 3939908 h 3989122"/>
                  <a:gd name="csX52" fmla="*/ 1271125 w 1606614"/>
                  <a:gd name="csY52" fmla="*/ 3944887 h 3989122"/>
                  <a:gd name="csX53" fmla="*/ 1271125 w 1606614"/>
                  <a:gd name="csY53" fmla="*/ 3869375 h 3989122"/>
                  <a:gd name="csX54" fmla="*/ 1240913 w 1606614"/>
                  <a:gd name="csY54" fmla="*/ 3917504 h 3989122"/>
                  <a:gd name="csX55" fmla="*/ 1061962 w 1606614"/>
                  <a:gd name="csY55" fmla="*/ 3622425 h 3989122"/>
                  <a:gd name="csX56" fmla="*/ 699248 w 1606614"/>
                  <a:gd name="csY56" fmla="*/ 2745655 h 3989122"/>
                  <a:gd name="csX57" fmla="*/ 618738 w 1606614"/>
                  <a:gd name="csY57" fmla="*/ 3068117 h 3989122"/>
                  <a:gd name="csX58" fmla="*/ 310803 w 1606614"/>
                  <a:gd name="csY58" fmla="*/ 3652133 h 3989122"/>
                  <a:gd name="csX59" fmla="*/ 183314 w 1606614"/>
                  <a:gd name="csY59" fmla="*/ 3832366 h 3989122"/>
                  <a:gd name="csX60" fmla="*/ 459874 w 1606614"/>
                  <a:gd name="csY60" fmla="*/ 3924640 h 3989122"/>
                  <a:gd name="csX61" fmla="*/ 393473 w 1606614"/>
                  <a:gd name="csY61" fmla="*/ 3956505 h 3989122"/>
                  <a:gd name="csX62" fmla="*/ 31422 w 1606614"/>
                  <a:gd name="csY62" fmla="*/ 3914516 h 3989122"/>
                  <a:gd name="csX63" fmla="*/ 897787 w 1606614"/>
                  <a:gd name="csY63" fmla="*/ 29873 h 3989122"/>
                  <a:gd name="csX64" fmla="*/ 822255 w 1606614"/>
                  <a:gd name="csY64" fmla="*/ 115509 h 3989122"/>
                  <a:gd name="csX65" fmla="*/ 897787 w 1606614"/>
                  <a:gd name="csY65" fmla="*/ 29873 h 3989122"/>
                  <a:gd name="csX66" fmla="*/ 620563 w 1606614"/>
                  <a:gd name="csY66" fmla="*/ 145880 h 3989122"/>
                  <a:gd name="csX67" fmla="*/ 499713 w 1606614"/>
                  <a:gd name="csY67" fmla="*/ 259729 h 3989122"/>
                  <a:gd name="csX68" fmla="*/ 474482 w 1606614"/>
                  <a:gd name="csY68" fmla="*/ 256741 h 3989122"/>
                  <a:gd name="csX69" fmla="*/ 492078 w 1606614"/>
                  <a:gd name="csY69" fmla="*/ 327109 h 3989122"/>
                  <a:gd name="csX70" fmla="*/ 566613 w 1606614"/>
                  <a:gd name="csY70" fmla="*/ 184714 h 3989122"/>
                  <a:gd name="csX71" fmla="*/ 620563 w 1606614"/>
                  <a:gd name="csY71" fmla="*/ 145880 h 3989122"/>
                  <a:gd name="csX72" fmla="*/ 1053995 w 1606614"/>
                  <a:gd name="csY72" fmla="*/ 503359 h 3989122"/>
                  <a:gd name="csX73" fmla="*/ 842010 w 1606614"/>
                  <a:gd name="csY73" fmla="*/ 218902 h 3989122"/>
                  <a:gd name="csX74" fmla="*/ 653099 w 1606614"/>
                  <a:gd name="csY74" fmla="*/ 321798 h 3989122"/>
                  <a:gd name="csX75" fmla="*/ 586035 w 1606614"/>
                  <a:gd name="csY75" fmla="*/ 396148 h 3989122"/>
                  <a:gd name="csX76" fmla="*/ 563293 w 1606614"/>
                  <a:gd name="csY76" fmla="*/ 608910 h 3989122"/>
                  <a:gd name="csX77" fmla="*/ 474647 w 1606614"/>
                  <a:gd name="csY77" fmla="*/ 612063 h 3989122"/>
                  <a:gd name="csX78" fmla="*/ 557814 w 1606614"/>
                  <a:gd name="csY78" fmla="*/ 683758 h 3989122"/>
                  <a:gd name="csX79" fmla="*/ 581055 w 1606614"/>
                  <a:gd name="csY79" fmla="*/ 956100 h 3989122"/>
                  <a:gd name="csX80" fmla="*/ 741412 w 1606614"/>
                  <a:gd name="csY80" fmla="*/ 1037587 h 3989122"/>
                  <a:gd name="csX81" fmla="*/ 762495 w 1606614"/>
                  <a:gd name="csY81" fmla="*/ 917597 h 3989122"/>
                  <a:gd name="csX82" fmla="*/ 978630 w 1606614"/>
                  <a:gd name="csY82" fmla="*/ 838600 h 3989122"/>
                  <a:gd name="csX83" fmla="*/ 895629 w 1606614"/>
                  <a:gd name="csY83" fmla="*/ 744832 h 3989122"/>
                  <a:gd name="csX84" fmla="*/ 963192 w 1606614"/>
                  <a:gd name="csY84" fmla="*/ 709814 h 3989122"/>
                  <a:gd name="csX85" fmla="*/ 933809 w 1606614"/>
                  <a:gd name="csY85" fmla="*/ 567420 h 3989122"/>
                  <a:gd name="csX86" fmla="*/ 1053828 w 1606614"/>
                  <a:gd name="csY86" fmla="*/ 503193 h 3989122"/>
                  <a:gd name="csX87" fmla="*/ 509674 w 1606614"/>
                  <a:gd name="csY87" fmla="*/ 387684 h 3989122"/>
                  <a:gd name="csX88" fmla="*/ 547356 w 1606614"/>
                  <a:gd name="csY88" fmla="*/ 292091 h 3989122"/>
                  <a:gd name="csX89" fmla="*/ 538890 w 1606614"/>
                  <a:gd name="csY89" fmla="*/ 338892 h 3989122"/>
                  <a:gd name="csX90" fmla="*/ 509674 w 1606614"/>
                  <a:gd name="csY90" fmla="*/ 387684 h 3989122"/>
                  <a:gd name="csX91" fmla="*/ 454395 w 1606614"/>
                  <a:gd name="csY91" fmla="*/ 377561 h 3989122"/>
                  <a:gd name="csX92" fmla="*/ 449415 w 1606614"/>
                  <a:gd name="csY92" fmla="*/ 347356 h 3989122"/>
                  <a:gd name="csX93" fmla="*/ 454395 w 1606614"/>
                  <a:gd name="csY93" fmla="*/ 377561 h 3989122"/>
                  <a:gd name="csX94" fmla="*/ 368573 w 1606614"/>
                  <a:gd name="csY94" fmla="*/ 589161 h 3989122"/>
                  <a:gd name="csX95" fmla="*/ 388658 w 1606614"/>
                  <a:gd name="csY95" fmla="*/ 629489 h 3989122"/>
                  <a:gd name="csX96" fmla="*/ 433977 w 1606614"/>
                  <a:gd name="csY96" fmla="*/ 722925 h 3989122"/>
                  <a:gd name="csX97" fmla="*/ 438957 w 1606614"/>
                  <a:gd name="csY97" fmla="*/ 599284 h 3989122"/>
                  <a:gd name="csX98" fmla="*/ 393638 w 1606614"/>
                  <a:gd name="csY98" fmla="*/ 624510 h 3989122"/>
                  <a:gd name="csX99" fmla="*/ 373552 w 1606614"/>
                  <a:gd name="csY99" fmla="*/ 589161 h 3989122"/>
                  <a:gd name="csX100" fmla="*/ 381354 w 1606614"/>
                  <a:gd name="csY100" fmla="*/ 413076 h 3989122"/>
                  <a:gd name="csX101" fmla="*/ 411400 w 1606614"/>
                  <a:gd name="csY101" fmla="*/ 372416 h 3989122"/>
                  <a:gd name="csX102" fmla="*/ 368573 w 1606614"/>
                  <a:gd name="csY102" fmla="*/ 589327 h 3989122"/>
                  <a:gd name="csX103" fmla="*/ 560138 w 1606614"/>
                  <a:gd name="csY103" fmla="*/ 428013 h 3989122"/>
                  <a:gd name="csX104" fmla="*/ 537562 w 1606614"/>
                  <a:gd name="csY104" fmla="*/ 493567 h 3989122"/>
                  <a:gd name="csX105" fmla="*/ 560138 w 1606614"/>
                  <a:gd name="csY105" fmla="*/ 428013 h 3989122"/>
                  <a:gd name="csX106" fmla="*/ 766811 w 1606614"/>
                  <a:gd name="csY106" fmla="*/ 1581772 h 3989122"/>
                  <a:gd name="csX107" fmla="*/ 766811 w 1606614"/>
                  <a:gd name="csY107" fmla="*/ 1327354 h 3989122"/>
                  <a:gd name="csX108" fmla="*/ 615584 w 1606614"/>
                  <a:gd name="csY108" fmla="*/ 1176164 h 3989122"/>
                  <a:gd name="csX109" fmla="*/ 766811 w 1606614"/>
                  <a:gd name="csY109" fmla="*/ 1581772 h 3989122"/>
                  <a:gd name="csX110" fmla="*/ 484442 w 1606614"/>
                  <a:gd name="csY110" fmla="*/ 2035343 h 3989122"/>
                  <a:gd name="csX111" fmla="*/ 424017 w 1606614"/>
                  <a:gd name="csY111" fmla="*/ 1702923 h 3989122"/>
                  <a:gd name="csX112" fmla="*/ 440451 w 1606614"/>
                  <a:gd name="csY112" fmla="*/ 1930788 h 3989122"/>
                  <a:gd name="csX113" fmla="*/ 484275 w 1606614"/>
                  <a:gd name="csY113" fmla="*/ 2035509 h 3989122"/>
                  <a:gd name="csX114" fmla="*/ 650776 w 1606614"/>
                  <a:gd name="csY114" fmla="*/ 2513973 h 3989122"/>
                  <a:gd name="csX115" fmla="*/ 693604 w 1606614"/>
                  <a:gd name="csY115" fmla="*/ 2337723 h 3989122"/>
                  <a:gd name="csX116" fmla="*/ 631685 w 1606614"/>
                  <a:gd name="csY116" fmla="*/ 2437134 h 3989122"/>
                  <a:gd name="csX117" fmla="*/ 650776 w 1606614"/>
                  <a:gd name="csY117" fmla="*/ 2513973 h 3989122"/>
                  <a:gd name="csX118" fmla="*/ 1195096 w 1606614"/>
                  <a:gd name="csY118" fmla="*/ 3798842 h 3989122"/>
                  <a:gd name="csX119" fmla="*/ 833212 w 1606614"/>
                  <a:gd name="csY119" fmla="*/ 2893526 h 3989122"/>
                  <a:gd name="csX120" fmla="*/ 671028 w 1606614"/>
                  <a:gd name="csY120" fmla="*/ 2614878 h 3989122"/>
                  <a:gd name="csX121" fmla="*/ 1195096 w 1606614"/>
                  <a:gd name="csY121" fmla="*/ 3798842 h 3989122"/>
                  <a:gd name="csX122" fmla="*/ 1386662 w 1606614"/>
                  <a:gd name="csY122" fmla="*/ 3798842 h 3989122"/>
                  <a:gd name="csX123" fmla="*/ 1527764 w 1606614"/>
                  <a:gd name="csY123" fmla="*/ 3678022 h 3989122"/>
                  <a:gd name="csX124" fmla="*/ 1386662 w 1606614"/>
                  <a:gd name="csY124" fmla="*/ 3798842 h 39891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Lst>
                <a:rect l="l" t="t" r="r" b="b"/>
                <a:pathLst>
                  <a:path w="1606614" h="3989122">
                    <a:moveTo>
                      <a:pt x="30924" y="3914848"/>
                    </a:moveTo>
                    <a:cubicBezTo>
                      <a:pt x="-27674" y="3870039"/>
                      <a:pt x="13660" y="3854937"/>
                      <a:pt x="20964" y="3821247"/>
                    </a:cubicBezTo>
                    <a:cubicBezTo>
                      <a:pt x="23952" y="3807804"/>
                      <a:pt x="13328" y="3797680"/>
                      <a:pt x="19470" y="3780420"/>
                    </a:cubicBezTo>
                    <a:cubicBezTo>
                      <a:pt x="60307" y="3665575"/>
                      <a:pt x="221992" y="3470903"/>
                      <a:pt x="288726" y="3343777"/>
                    </a:cubicBezTo>
                    <a:cubicBezTo>
                      <a:pt x="363758" y="3200885"/>
                      <a:pt x="418871" y="3055836"/>
                      <a:pt x="451905" y="2897177"/>
                    </a:cubicBezTo>
                    <a:cubicBezTo>
                      <a:pt x="459874" y="2858342"/>
                      <a:pt x="475643" y="2688067"/>
                      <a:pt x="485105" y="2673462"/>
                    </a:cubicBezTo>
                    <a:cubicBezTo>
                      <a:pt x="528266" y="2606912"/>
                      <a:pt x="514986" y="2741672"/>
                      <a:pt x="513160" y="2756940"/>
                    </a:cubicBezTo>
                    <a:cubicBezTo>
                      <a:pt x="469336" y="3149770"/>
                      <a:pt x="276441" y="3478205"/>
                      <a:pt x="51011" y="3791539"/>
                    </a:cubicBezTo>
                    <a:cubicBezTo>
                      <a:pt x="73753" y="3801497"/>
                      <a:pt x="81721" y="3790212"/>
                      <a:pt x="95333" y="3775607"/>
                    </a:cubicBezTo>
                    <a:cubicBezTo>
                      <a:pt x="182484" y="3681840"/>
                      <a:pt x="362928" y="3353735"/>
                      <a:pt x="411235" y="3229430"/>
                    </a:cubicBezTo>
                    <a:cubicBezTo>
                      <a:pt x="461036" y="3101143"/>
                      <a:pt x="570264" y="2701012"/>
                      <a:pt x="574747" y="2571230"/>
                    </a:cubicBezTo>
                    <a:cubicBezTo>
                      <a:pt x="577071" y="2504016"/>
                      <a:pt x="472987" y="2531067"/>
                      <a:pt x="418704" y="2516961"/>
                    </a:cubicBezTo>
                    <a:cubicBezTo>
                      <a:pt x="379694" y="2506672"/>
                      <a:pt x="345830" y="2474309"/>
                      <a:pt x="403765" y="2466343"/>
                    </a:cubicBezTo>
                    <a:cubicBezTo>
                      <a:pt x="338360" y="2395644"/>
                      <a:pt x="322423" y="2246113"/>
                      <a:pt x="313294" y="2148694"/>
                    </a:cubicBezTo>
                    <a:cubicBezTo>
                      <a:pt x="280757" y="1805155"/>
                      <a:pt x="347158" y="1451493"/>
                      <a:pt x="449083" y="1125546"/>
                    </a:cubicBezTo>
                    <a:lnTo>
                      <a:pt x="474150" y="1145793"/>
                    </a:lnTo>
                    <a:cubicBezTo>
                      <a:pt x="374050" y="1510243"/>
                      <a:pt x="290385" y="1894442"/>
                      <a:pt x="368573" y="2272169"/>
                    </a:cubicBezTo>
                    <a:cubicBezTo>
                      <a:pt x="375212" y="2222381"/>
                      <a:pt x="351141" y="1868220"/>
                      <a:pt x="369402" y="1854777"/>
                    </a:cubicBezTo>
                    <a:cubicBezTo>
                      <a:pt x="374382" y="1851126"/>
                      <a:pt x="391978" y="1855939"/>
                      <a:pt x="393970" y="1854114"/>
                    </a:cubicBezTo>
                    <a:cubicBezTo>
                      <a:pt x="397788" y="1850296"/>
                      <a:pt x="387828" y="1763665"/>
                      <a:pt x="388658" y="1745575"/>
                    </a:cubicBezTo>
                    <a:cubicBezTo>
                      <a:pt x="396295" y="1600857"/>
                      <a:pt x="463525" y="1182304"/>
                      <a:pt x="523452" y="1058996"/>
                    </a:cubicBezTo>
                    <a:cubicBezTo>
                      <a:pt x="564952" y="973360"/>
                      <a:pt x="604295" y="1138491"/>
                      <a:pt x="610769" y="1168862"/>
                    </a:cubicBezTo>
                    <a:cubicBezTo>
                      <a:pt x="626872" y="1093516"/>
                      <a:pt x="697422" y="1179317"/>
                      <a:pt x="729128" y="1204045"/>
                    </a:cubicBezTo>
                    <a:cubicBezTo>
                      <a:pt x="730124" y="1186122"/>
                      <a:pt x="760835" y="1126874"/>
                      <a:pt x="760005" y="1115920"/>
                    </a:cubicBezTo>
                    <a:cubicBezTo>
                      <a:pt x="757846" y="1088537"/>
                      <a:pt x="613591" y="1015016"/>
                      <a:pt x="585371" y="1004726"/>
                    </a:cubicBezTo>
                    <a:cubicBezTo>
                      <a:pt x="572422" y="1000080"/>
                      <a:pt x="559806" y="1014020"/>
                      <a:pt x="547688" y="1002569"/>
                    </a:cubicBezTo>
                    <a:cubicBezTo>
                      <a:pt x="528433" y="984313"/>
                      <a:pt x="550344" y="876439"/>
                      <a:pt x="537562" y="851379"/>
                    </a:cubicBezTo>
                    <a:cubicBezTo>
                      <a:pt x="535902" y="848226"/>
                      <a:pt x="487762" y="820676"/>
                      <a:pt x="477304" y="810884"/>
                    </a:cubicBezTo>
                    <a:cubicBezTo>
                      <a:pt x="375046" y="716287"/>
                      <a:pt x="281255" y="534228"/>
                      <a:pt x="314456" y="391501"/>
                    </a:cubicBezTo>
                    <a:cubicBezTo>
                      <a:pt x="329894" y="325449"/>
                      <a:pt x="425511" y="334909"/>
                      <a:pt x="446593" y="306861"/>
                    </a:cubicBezTo>
                    <a:cubicBezTo>
                      <a:pt x="457383" y="292423"/>
                      <a:pt x="450578" y="270682"/>
                      <a:pt x="457217" y="256907"/>
                    </a:cubicBezTo>
                    <a:cubicBezTo>
                      <a:pt x="476639" y="216413"/>
                      <a:pt x="533080" y="89619"/>
                      <a:pt x="588193" y="97419"/>
                    </a:cubicBezTo>
                    <a:cubicBezTo>
                      <a:pt x="595497" y="98415"/>
                      <a:pt x="663391" y="127292"/>
                      <a:pt x="648452" y="145880"/>
                    </a:cubicBezTo>
                    <a:lnTo>
                      <a:pt x="662561" y="150029"/>
                    </a:lnTo>
                    <a:cubicBezTo>
                      <a:pt x="704228" y="139739"/>
                      <a:pt x="850476" y="0"/>
                      <a:pt x="875376" y="0"/>
                    </a:cubicBezTo>
                    <a:cubicBezTo>
                      <a:pt x="960038" y="0"/>
                      <a:pt x="925675" y="161148"/>
                      <a:pt x="869898" y="186374"/>
                    </a:cubicBezTo>
                    <a:cubicBezTo>
                      <a:pt x="915217" y="233673"/>
                      <a:pt x="1097985" y="457554"/>
                      <a:pt x="1095329" y="511159"/>
                    </a:cubicBezTo>
                    <a:cubicBezTo>
                      <a:pt x="1093171" y="556135"/>
                      <a:pt x="998716" y="555305"/>
                      <a:pt x="974645" y="592646"/>
                    </a:cubicBezTo>
                    <a:cubicBezTo>
                      <a:pt x="986764" y="659860"/>
                      <a:pt x="1032414" y="845404"/>
                      <a:pt x="1003530" y="903490"/>
                    </a:cubicBezTo>
                    <a:cubicBezTo>
                      <a:pt x="976472" y="958257"/>
                      <a:pt x="828232" y="944980"/>
                      <a:pt x="796028" y="963070"/>
                    </a:cubicBezTo>
                    <a:cubicBezTo>
                      <a:pt x="779593" y="972364"/>
                      <a:pt x="773119" y="1056672"/>
                      <a:pt x="778432" y="1074264"/>
                    </a:cubicBezTo>
                    <a:cubicBezTo>
                      <a:pt x="783578" y="1091524"/>
                      <a:pt x="826405" y="1113099"/>
                      <a:pt x="832382" y="1146125"/>
                    </a:cubicBezTo>
                    <a:cubicBezTo>
                      <a:pt x="842508" y="1201722"/>
                      <a:pt x="802833" y="1234582"/>
                      <a:pt x="802833" y="1256655"/>
                    </a:cubicBezTo>
                    <a:cubicBezTo>
                      <a:pt x="802833" y="1267774"/>
                      <a:pt x="833543" y="1335154"/>
                      <a:pt x="836532" y="1353742"/>
                    </a:cubicBezTo>
                    <a:cubicBezTo>
                      <a:pt x="878198" y="1609322"/>
                      <a:pt x="862096" y="2016921"/>
                      <a:pt x="858278" y="2284948"/>
                    </a:cubicBezTo>
                    <a:cubicBezTo>
                      <a:pt x="857283" y="2350502"/>
                      <a:pt x="834208" y="2462194"/>
                      <a:pt x="843338" y="2521110"/>
                    </a:cubicBezTo>
                    <a:cubicBezTo>
                      <a:pt x="849314" y="2559447"/>
                      <a:pt x="910071" y="2658857"/>
                      <a:pt x="927335" y="2704165"/>
                    </a:cubicBezTo>
                    <a:cubicBezTo>
                      <a:pt x="1056319" y="3042559"/>
                      <a:pt x="1185634" y="3384770"/>
                      <a:pt x="1334206" y="3713372"/>
                    </a:cubicBezTo>
                    <a:cubicBezTo>
                      <a:pt x="1343668" y="3734283"/>
                      <a:pt x="1349976" y="3760837"/>
                      <a:pt x="1351968" y="3783739"/>
                    </a:cubicBezTo>
                    <a:cubicBezTo>
                      <a:pt x="1421357" y="3724491"/>
                      <a:pt x="1497220" y="3592387"/>
                      <a:pt x="1605619" y="3633711"/>
                    </a:cubicBezTo>
                    <a:cubicBezTo>
                      <a:pt x="1620726" y="3765981"/>
                      <a:pt x="1460036" y="3818093"/>
                      <a:pt x="1391974" y="3886801"/>
                    </a:cubicBezTo>
                    <a:cubicBezTo>
                      <a:pt x="1377200" y="3901572"/>
                      <a:pt x="1375043" y="3924474"/>
                      <a:pt x="1361928" y="3939908"/>
                    </a:cubicBezTo>
                    <a:cubicBezTo>
                      <a:pt x="1331716" y="3975590"/>
                      <a:pt x="1284239" y="4027536"/>
                      <a:pt x="1271125" y="3944887"/>
                    </a:cubicBezTo>
                    <a:cubicBezTo>
                      <a:pt x="1267639" y="3922483"/>
                      <a:pt x="1273781" y="3892776"/>
                      <a:pt x="1271125" y="3869375"/>
                    </a:cubicBezTo>
                    <a:lnTo>
                      <a:pt x="1240913" y="3917504"/>
                    </a:lnTo>
                    <a:cubicBezTo>
                      <a:pt x="1209704" y="3927793"/>
                      <a:pt x="1079061" y="3658273"/>
                      <a:pt x="1061962" y="3622425"/>
                    </a:cubicBezTo>
                    <a:cubicBezTo>
                      <a:pt x="925177" y="3336309"/>
                      <a:pt x="847322" y="3026129"/>
                      <a:pt x="699248" y="2745655"/>
                    </a:cubicBezTo>
                    <a:cubicBezTo>
                      <a:pt x="682648" y="2746982"/>
                      <a:pt x="628365" y="3034924"/>
                      <a:pt x="618738" y="3068117"/>
                    </a:cubicBezTo>
                    <a:cubicBezTo>
                      <a:pt x="556818" y="3281210"/>
                      <a:pt x="431487" y="3468248"/>
                      <a:pt x="310803" y="3652133"/>
                    </a:cubicBezTo>
                    <a:cubicBezTo>
                      <a:pt x="293373" y="3678686"/>
                      <a:pt x="182318" y="3815106"/>
                      <a:pt x="183314" y="3832366"/>
                    </a:cubicBezTo>
                    <a:cubicBezTo>
                      <a:pt x="185970" y="3872695"/>
                      <a:pt x="460537" y="3842656"/>
                      <a:pt x="459874" y="3924640"/>
                    </a:cubicBezTo>
                    <a:cubicBezTo>
                      <a:pt x="453897" y="3926134"/>
                      <a:pt x="424349" y="3949368"/>
                      <a:pt x="393473" y="3956505"/>
                    </a:cubicBezTo>
                    <a:cubicBezTo>
                      <a:pt x="316945" y="3974096"/>
                      <a:pt x="91183" y="3960156"/>
                      <a:pt x="31422" y="3914516"/>
                    </a:cubicBezTo>
                    <a:close/>
                    <a:moveTo>
                      <a:pt x="897787" y="29873"/>
                    </a:moveTo>
                    <a:cubicBezTo>
                      <a:pt x="850476" y="46137"/>
                      <a:pt x="877037" y="88955"/>
                      <a:pt x="822255" y="115509"/>
                    </a:cubicBezTo>
                    <a:cubicBezTo>
                      <a:pt x="874380" y="116836"/>
                      <a:pt x="900775" y="79163"/>
                      <a:pt x="897787" y="29873"/>
                    </a:cubicBezTo>
                    <a:close/>
                    <a:moveTo>
                      <a:pt x="620563" y="145880"/>
                    </a:moveTo>
                    <a:cubicBezTo>
                      <a:pt x="535238" y="110032"/>
                      <a:pt x="517310" y="248111"/>
                      <a:pt x="499713" y="259729"/>
                    </a:cubicBezTo>
                    <a:cubicBezTo>
                      <a:pt x="491247" y="265371"/>
                      <a:pt x="476971" y="254418"/>
                      <a:pt x="474482" y="256741"/>
                    </a:cubicBezTo>
                    <a:cubicBezTo>
                      <a:pt x="471991" y="259065"/>
                      <a:pt x="484442" y="327607"/>
                      <a:pt x="492078" y="327109"/>
                    </a:cubicBezTo>
                    <a:cubicBezTo>
                      <a:pt x="508512" y="273503"/>
                      <a:pt x="517642" y="219732"/>
                      <a:pt x="566613" y="184714"/>
                    </a:cubicBezTo>
                    <a:cubicBezTo>
                      <a:pt x="572422" y="180565"/>
                      <a:pt x="622223" y="182059"/>
                      <a:pt x="620563" y="145880"/>
                    </a:cubicBezTo>
                    <a:close/>
                    <a:moveTo>
                      <a:pt x="1053995" y="503359"/>
                    </a:moveTo>
                    <a:cubicBezTo>
                      <a:pt x="1061962" y="487427"/>
                      <a:pt x="877534" y="229358"/>
                      <a:pt x="842010" y="218902"/>
                    </a:cubicBezTo>
                    <a:cubicBezTo>
                      <a:pt x="804659" y="207949"/>
                      <a:pt x="683146" y="294912"/>
                      <a:pt x="653099" y="321798"/>
                    </a:cubicBezTo>
                    <a:cubicBezTo>
                      <a:pt x="644634" y="329432"/>
                      <a:pt x="587363" y="391335"/>
                      <a:pt x="586035" y="396148"/>
                    </a:cubicBezTo>
                    <a:cubicBezTo>
                      <a:pt x="580390" y="414404"/>
                      <a:pt x="627203" y="604761"/>
                      <a:pt x="563293" y="608910"/>
                    </a:cubicBezTo>
                    <a:cubicBezTo>
                      <a:pt x="534906" y="610736"/>
                      <a:pt x="487430" y="550492"/>
                      <a:pt x="474647" y="612063"/>
                    </a:cubicBezTo>
                    <a:cubicBezTo>
                      <a:pt x="449415" y="733713"/>
                      <a:pt x="539056" y="676124"/>
                      <a:pt x="557814" y="683758"/>
                    </a:cubicBezTo>
                    <a:cubicBezTo>
                      <a:pt x="604627" y="702844"/>
                      <a:pt x="559475" y="919257"/>
                      <a:pt x="581055" y="956100"/>
                    </a:cubicBezTo>
                    <a:cubicBezTo>
                      <a:pt x="585537" y="963900"/>
                      <a:pt x="722323" y="1020161"/>
                      <a:pt x="741412" y="1037587"/>
                    </a:cubicBezTo>
                    <a:lnTo>
                      <a:pt x="762495" y="917597"/>
                    </a:lnTo>
                    <a:cubicBezTo>
                      <a:pt x="826405" y="910793"/>
                      <a:pt x="972488" y="925895"/>
                      <a:pt x="978630" y="838600"/>
                    </a:cubicBezTo>
                    <a:cubicBezTo>
                      <a:pt x="987926" y="705997"/>
                      <a:pt x="930323" y="779020"/>
                      <a:pt x="895629" y="744832"/>
                    </a:cubicBezTo>
                    <a:cubicBezTo>
                      <a:pt x="840184" y="690231"/>
                      <a:pt x="957049" y="719772"/>
                      <a:pt x="963192" y="709814"/>
                    </a:cubicBezTo>
                    <a:cubicBezTo>
                      <a:pt x="963856" y="679112"/>
                      <a:pt x="926339" y="590986"/>
                      <a:pt x="933809" y="567420"/>
                    </a:cubicBezTo>
                    <a:cubicBezTo>
                      <a:pt x="940284" y="546675"/>
                      <a:pt x="1031585" y="511989"/>
                      <a:pt x="1053828" y="503193"/>
                    </a:cubicBezTo>
                    <a:close/>
                    <a:moveTo>
                      <a:pt x="509674" y="387684"/>
                    </a:moveTo>
                    <a:cubicBezTo>
                      <a:pt x="575410" y="396646"/>
                      <a:pt x="576075" y="328436"/>
                      <a:pt x="547356" y="292091"/>
                    </a:cubicBezTo>
                    <a:cubicBezTo>
                      <a:pt x="532084" y="290763"/>
                      <a:pt x="543704" y="327607"/>
                      <a:pt x="538890" y="338892"/>
                    </a:cubicBezTo>
                    <a:cubicBezTo>
                      <a:pt x="533910" y="350841"/>
                      <a:pt x="503532" y="362458"/>
                      <a:pt x="509674" y="387684"/>
                    </a:cubicBezTo>
                    <a:close/>
                    <a:moveTo>
                      <a:pt x="454395" y="377561"/>
                    </a:moveTo>
                    <a:cubicBezTo>
                      <a:pt x="480125" y="396314"/>
                      <a:pt x="470995" y="323955"/>
                      <a:pt x="449415" y="347356"/>
                    </a:cubicBezTo>
                    <a:cubicBezTo>
                      <a:pt x="448419" y="348518"/>
                      <a:pt x="453233" y="376565"/>
                      <a:pt x="454395" y="377561"/>
                    </a:cubicBezTo>
                    <a:close/>
                    <a:moveTo>
                      <a:pt x="368573" y="589161"/>
                    </a:moveTo>
                    <a:cubicBezTo>
                      <a:pt x="375046" y="610736"/>
                      <a:pt x="383678" y="617374"/>
                      <a:pt x="388658" y="629489"/>
                    </a:cubicBezTo>
                    <a:cubicBezTo>
                      <a:pt x="402104" y="661354"/>
                      <a:pt x="411069" y="695541"/>
                      <a:pt x="433977" y="722925"/>
                    </a:cubicBezTo>
                    <a:cubicBezTo>
                      <a:pt x="463359" y="735870"/>
                      <a:pt x="428333" y="609408"/>
                      <a:pt x="438957" y="599284"/>
                    </a:cubicBezTo>
                    <a:cubicBezTo>
                      <a:pt x="401607" y="622021"/>
                      <a:pt x="443771" y="641936"/>
                      <a:pt x="393638" y="624510"/>
                    </a:cubicBezTo>
                    <a:cubicBezTo>
                      <a:pt x="390816" y="617706"/>
                      <a:pt x="374050" y="592646"/>
                      <a:pt x="373552" y="589161"/>
                    </a:cubicBezTo>
                    <a:cubicBezTo>
                      <a:pt x="369568" y="565926"/>
                      <a:pt x="369402" y="426851"/>
                      <a:pt x="381354" y="413076"/>
                    </a:cubicBezTo>
                    <a:cubicBezTo>
                      <a:pt x="384011" y="410089"/>
                      <a:pt x="446427" y="381378"/>
                      <a:pt x="411400" y="372416"/>
                    </a:cubicBezTo>
                    <a:cubicBezTo>
                      <a:pt x="308645" y="346028"/>
                      <a:pt x="355624" y="546343"/>
                      <a:pt x="368573" y="589327"/>
                    </a:cubicBezTo>
                    <a:close/>
                    <a:moveTo>
                      <a:pt x="560138" y="428013"/>
                    </a:moveTo>
                    <a:cubicBezTo>
                      <a:pt x="535404" y="401293"/>
                      <a:pt x="525444" y="491576"/>
                      <a:pt x="537562" y="493567"/>
                    </a:cubicBezTo>
                    <a:cubicBezTo>
                      <a:pt x="561964" y="497550"/>
                      <a:pt x="564952" y="433324"/>
                      <a:pt x="560138" y="428013"/>
                    </a:cubicBezTo>
                    <a:close/>
                    <a:moveTo>
                      <a:pt x="766811" y="1581772"/>
                    </a:moveTo>
                    <a:lnTo>
                      <a:pt x="766811" y="1327354"/>
                    </a:lnTo>
                    <a:cubicBezTo>
                      <a:pt x="766811" y="1262629"/>
                      <a:pt x="669699" y="1195913"/>
                      <a:pt x="615584" y="1176164"/>
                    </a:cubicBezTo>
                    <a:lnTo>
                      <a:pt x="766811" y="1581772"/>
                    </a:lnTo>
                    <a:close/>
                    <a:moveTo>
                      <a:pt x="484442" y="2035343"/>
                    </a:moveTo>
                    <a:lnTo>
                      <a:pt x="424017" y="1702923"/>
                    </a:lnTo>
                    <a:cubicBezTo>
                      <a:pt x="424515" y="1776112"/>
                      <a:pt x="425842" y="1859092"/>
                      <a:pt x="440451" y="1930788"/>
                    </a:cubicBezTo>
                    <a:cubicBezTo>
                      <a:pt x="446925" y="1961988"/>
                      <a:pt x="460039" y="2017917"/>
                      <a:pt x="484275" y="2035509"/>
                    </a:cubicBezTo>
                    <a:close/>
                    <a:moveTo>
                      <a:pt x="650776" y="2513973"/>
                    </a:moveTo>
                    <a:cubicBezTo>
                      <a:pt x="648784" y="2486590"/>
                      <a:pt x="742408" y="2344694"/>
                      <a:pt x="693604" y="2337723"/>
                    </a:cubicBezTo>
                    <a:cubicBezTo>
                      <a:pt x="687794" y="2336894"/>
                      <a:pt x="632349" y="2431325"/>
                      <a:pt x="631685" y="2437134"/>
                    </a:cubicBezTo>
                    <a:cubicBezTo>
                      <a:pt x="630689" y="2444768"/>
                      <a:pt x="641314" y="2522438"/>
                      <a:pt x="650776" y="2513973"/>
                    </a:cubicBezTo>
                    <a:close/>
                    <a:moveTo>
                      <a:pt x="1195096" y="3798842"/>
                    </a:moveTo>
                    <a:lnTo>
                      <a:pt x="833212" y="2893526"/>
                    </a:lnTo>
                    <a:cubicBezTo>
                      <a:pt x="821758" y="2871121"/>
                      <a:pt x="700742" y="2586499"/>
                      <a:pt x="671028" y="2614878"/>
                    </a:cubicBezTo>
                    <a:cubicBezTo>
                      <a:pt x="885005" y="2991775"/>
                      <a:pt x="968835" y="3427919"/>
                      <a:pt x="1195096" y="3798842"/>
                    </a:cubicBezTo>
                    <a:close/>
                    <a:moveTo>
                      <a:pt x="1386662" y="3798842"/>
                    </a:moveTo>
                    <a:cubicBezTo>
                      <a:pt x="1422685" y="3825727"/>
                      <a:pt x="1534737" y="3684661"/>
                      <a:pt x="1527764" y="3678022"/>
                    </a:cubicBezTo>
                    <a:cubicBezTo>
                      <a:pt x="1512326" y="3683001"/>
                      <a:pt x="1365414" y="3781250"/>
                      <a:pt x="1386662" y="3798842"/>
                    </a:cubicBezTo>
                    <a:close/>
                  </a:path>
                </a:pathLst>
              </a:custGeom>
              <a:solidFill>
                <a:srgbClr val="0B0C0C"/>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276E2E53-2A45-D31A-7B7B-CD4F5CD65EAF}"/>
                  </a:ext>
                </a:extLst>
              </p:cNvPr>
              <p:cNvSpPr/>
              <p:nvPr/>
            </p:nvSpPr>
            <p:spPr>
              <a:xfrm>
                <a:off x="-43271050" y="-5769446"/>
                <a:ext cx="4411067" cy="272868"/>
              </a:xfrm>
              <a:custGeom>
                <a:avLst/>
                <a:gdLst>
                  <a:gd name="csX0" fmla="*/ 488876 w 4411067"/>
                  <a:gd name="csY0" fmla="*/ 9958 h 272868"/>
                  <a:gd name="csX1" fmla="*/ 503318 w 4411067"/>
                  <a:gd name="csY1" fmla="*/ 10456 h 272868"/>
                  <a:gd name="csX2" fmla="*/ 519089 w 4411067"/>
                  <a:gd name="csY2" fmla="*/ 35184 h 272868"/>
                  <a:gd name="csX3" fmla="*/ 522408 w 4411067"/>
                  <a:gd name="csY3" fmla="*/ 79827 h 272868"/>
                  <a:gd name="csX4" fmla="*/ 703517 w 4411067"/>
                  <a:gd name="csY4" fmla="*/ 90946 h 272868"/>
                  <a:gd name="csX5" fmla="*/ 635124 w 4411067"/>
                  <a:gd name="csY5" fmla="*/ 40162 h 272868"/>
                  <a:gd name="csX6" fmla="*/ 1224763 w 4411067"/>
                  <a:gd name="csY6" fmla="*/ 25060 h 272868"/>
                  <a:gd name="csX7" fmla="*/ 1358395 w 4411067"/>
                  <a:gd name="csY7" fmla="*/ 130279 h 272868"/>
                  <a:gd name="csX8" fmla="*/ 1481734 w 4411067"/>
                  <a:gd name="csY8" fmla="*/ 45307 h 272868"/>
                  <a:gd name="csX9" fmla="*/ 1539669 w 4411067"/>
                  <a:gd name="csY9" fmla="*/ 40328 h 272868"/>
                  <a:gd name="csX10" fmla="*/ 1670645 w 4411067"/>
                  <a:gd name="csY10" fmla="*/ 40328 h 272868"/>
                  <a:gd name="csX11" fmla="*/ 1753812 w 4411067"/>
                  <a:gd name="csY11" fmla="*/ 45307 h 272868"/>
                  <a:gd name="csX12" fmla="*/ 1830837 w 4411067"/>
                  <a:gd name="csY12" fmla="*/ 56427 h 272868"/>
                  <a:gd name="csX13" fmla="*/ 1948199 w 4411067"/>
                  <a:gd name="csY13" fmla="*/ 80989 h 272868"/>
                  <a:gd name="csX14" fmla="*/ 1884788 w 4411067"/>
                  <a:gd name="csY14" fmla="*/ 40328 h 272868"/>
                  <a:gd name="csX15" fmla="*/ 2388770 w 4411067"/>
                  <a:gd name="csY15" fmla="*/ 55431 h 272868"/>
                  <a:gd name="csX16" fmla="*/ 2449195 w 4411067"/>
                  <a:gd name="csY16" fmla="*/ 60409 h 272868"/>
                  <a:gd name="csX17" fmla="*/ 2867519 w 4411067"/>
                  <a:gd name="csY17" fmla="*/ 60409 h 272868"/>
                  <a:gd name="csX18" fmla="*/ 3229569 w 4411067"/>
                  <a:gd name="csY18" fmla="*/ 102398 h 272868"/>
                  <a:gd name="csX19" fmla="*/ 3295970 w 4411067"/>
                  <a:gd name="csY19" fmla="*/ 70533 h 272868"/>
                  <a:gd name="csX20" fmla="*/ 3457324 w 4411067"/>
                  <a:gd name="csY20" fmla="*/ 70533 h 272868"/>
                  <a:gd name="csX21" fmla="*/ 3469941 w 4411067"/>
                  <a:gd name="csY21" fmla="*/ 100738 h 272868"/>
                  <a:gd name="csX22" fmla="*/ 3786672 w 4411067"/>
                  <a:gd name="csY22" fmla="*/ 106049 h 272868"/>
                  <a:gd name="csX23" fmla="*/ 3961306 w 4411067"/>
                  <a:gd name="csY23" fmla="*/ 125964 h 272868"/>
                  <a:gd name="csX24" fmla="*/ 3961306 w 4411067"/>
                  <a:gd name="csY24" fmla="*/ 90614 h 272868"/>
                  <a:gd name="csX25" fmla="*/ 4107388 w 4411067"/>
                  <a:gd name="csY25" fmla="*/ 90614 h 272868"/>
                  <a:gd name="csX26" fmla="*/ 4198192 w 4411067"/>
                  <a:gd name="csY26" fmla="*/ 85636 h 272868"/>
                  <a:gd name="csX27" fmla="*/ 4238530 w 4411067"/>
                  <a:gd name="csY27" fmla="*/ 85636 h 272868"/>
                  <a:gd name="csX28" fmla="*/ 4384612 w 4411067"/>
                  <a:gd name="csY28" fmla="*/ 110862 h 272868"/>
                  <a:gd name="csX29" fmla="*/ 4180927 w 4411067"/>
                  <a:gd name="csY29" fmla="*/ 226370 h 272868"/>
                  <a:gd name="csX30" fmla="*/ 4150549 w 4411067"/>
                  <a:gd name="csY30" fmla="*/ 262218 h 272868"/>
                  <a:gd name="csX31" fmla="*/ 3586142 w 4411067"/>
                  <a:gd name="csY31" fmla="*/ 246617 h 272868"/>
                  <a:gd name="csX32" fmla="*/ 1000162 w 4411067"/>
                  <a:gd name="csY32" fmla="*/ 211434 h 272868"/>
                  <a:gd name="csX33" fmla="*/ 475762 w 4411067"/>
                  <a:gd name="csY33" fmla="*/ 212098 h 272868"/>
                  <a:gd name="csX34" fmla="*/ 483730 w 4411067"/>
                  <a:gd name="csY34" fmla="*/ 166293 h 272868"/>
                  <a:gd name="csX35" fmla="*/ 339972 w 4411067"/>
                  <a:gd name="csY35" fmla="*/ 160982 h 272868"/>
                  <a:gd name="csX36" fmla="*/ 830 w 4411067"/>
                  <a:gd name="csY36" fmla="*/ 127126 h 272868"/>
                  <a:gd name="csX37" fmla="*/ 0 w 4411067"/>
                  <a:gd name="csY37" fmla="*/ 35184 h 272868"/>
                  <a:gd name="csX38" fmla="*/ 88313 w 4411067"/>
                  <a:gd name="csY38" fmla="*/ 30039 h 272868"/>
                  <a:gd name="csX39" fmla="*/ 216633 w 4411067"/>
                  <a:gd name="csY39" fmla="*/ 4979 h 272868"/>
                  <a:gd name="csX40" fmla="*/ 261952 w 4411067"/>
                  <a:gd name="csY40" fmla="*/ 0 h 272868"/>
                  <a:gd name="csX41" fmla="*/ 395417 w 4411067"/>
                  <a:gd name="csY41" fmla="*/ 60576 h 272868"/>
                  <a:gd name="csX42" fmla="*/ 488876 w 4411067"/>
                  <a:gd name="csY42" fmla="*/ 10123 h 272868"/>
                  <a:gd name="csX43" fmla="*/ 1058429 w 4411067"/>
                  <a:gd name="csY43" fmla="*/ 40328 h 272868"/>
                  <a:gd name="csX44" fmla="*/ 869519 w 4411067"/>
                  <a:gd name="csY44" fmla="*/ 35515 h 272868"/>
                  <a:gd name="csX45" fmla="*/ 875495 w 4411067"/>
                  <a:gd name="csY45" fmla="*/ 79495 h 272868"/>
                  <a:gd name="csX46" fmla="*/ 1040501 w 4411067"/>
                  <a:gd name="csY46" fmla="*/ 75512 h 272868"/>
                  <a:gd name="csX47" fmla="*/ 1058429 w 4411067"/>
                  <a:gd name="csY47" fmla="*/ 40494 h 272868"/>
                  <a:gd name="csX48" fmla="*/ 2060086 w 4411067"/>
                  <a:gd name="csY48" fmla="*/ 66384 h 272868"/>
                  <a:gd name="csX49" fmla="*/ 2069382 w 4411067"/>
                  <a:gd name="csY49" fmla="*/ 110364 h 272868"/>
                  <a:gd name="csX50" fmla="*/ 2230403 w 4411067"/>
                  <a:gd name="csY50" fmla="*/ 116006 h 272868"/>
                  <a:gd name="csX51" fmla="*/ 2253146 w 4411067"/>
                  <a:gd name="csY51" fmla="*/ 97751 h 272868"/>
                  <a:gd name="csX52" fmla="*/ 2060086 w 4411067"/>
                  <a:gd name="csY52" fmla="*/ 66384 h 2728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4411067" h="272868">
                    <a:moveTo>
                      <a:pt x="488876" y="9958"/>
                    </a:moveTo>
                    <a:cubicBezTo>
                      <a:pt x="490370" y="11119"/>
                      <a:pt x="499832" y="7634"/>
                      <a:pt x="503318" y="10456"/>
                    </a:cubicBezTo>
                    <a:cubicBezTo>
                      <a:pt x="507966" y="14272"/>
                      <a:pt x="495184" y="29043"/>
                      <a:pt x="519089" y="35184"/>
                    </a:cubicBezTo>
                    <a:cubicBezTo>
                      <a:pt x="515768" y="48295"/>
                      <a:pt x="506638" y="72027"/>
                      <a:pt x="522408" y="79827"/>
                    </a:cubicBezTo>
                    <a:cubicBezTo>
                      <a:pt x="530543" y="83976"/>
                      <a:pt x="695715" y="95759"/>
                      <a:pt x="703517" y="90946"/>
                    </a:cubicBezTo>
                    <a:cubicBezTo>
                      <a:pt x="754313" y="60244"/>
                      <a:pt x="651890" y="42486"/>
                      <a:pt x="635124" y="40162"/>
                    </a:cubicBezTo>
                    <a:lnTo>
                      <a:pt x="1224763" y="25060"/>
                    </a:lnTo>
                    <a:cubicBezTo>
                      <a:pt x="1242360" y="47797"/>
                      <a:pt x="1330672" y="131109"/>
                      <a:pt x="1358395" y="130279"/>
                    </a:cubicBezTo>
                    <a:cubicBezTo>
                      <a:pt x="1393421" y="129117"/>
                      <a:pt x="1461316" y="51282"/>
                      <a:pt x="1481734" y="45307"/>
                    </a:cubicBezTo>
                    <a:cubicBezTo>
                      <a:pt x="1484556" y="44477"/>
                      <a:pt x="1534357" y="40328"/>
                      <a:pt x="1539669" y="40328"/>
                    </a:cubicBezTo>
                    <a:lnTo>
                      <a:pt x="1670645" y="40328"/>
                    </a:lnTo>
                    <a:cubicBezTo>
                      <a:pt x="1693055" y="40328"/>
                      <a:pt x="1729409" y="61571"/>
                      <a:pt x="1753812" y="45307"/>
                    </a:cubicBezTo>
                    <a:cubicBezTo>
                      <a:pt x="1786182" y="55597"/>
                      <a:pt x="1808925" y="50120"/>
                      <a:pt x="1830837" y="56427"/>
                    </a:cubicBezTo>
                    <a:cubicBezTo>
                      <a:pt x="1856401" y="63729"/>
                      <a:pt x="1909522" y="118994"/>
                      <a:pt x="1948199" y="80989"/>
                    </a:cubicBezTo>
                    <a:cubicBezTo>
                      <a:pt x="1988373" y="41656"/>
                      <a:pt x="1910185" y="55597"/>
                      <a:pt x="1884788" y="40328"/>
                    </a:cubicBezTo>
                    <a:lnTo>
                      <a:pt x="2388770" y="55431"/>
                    </a:lnTo>
                    <a:cubicBezTo>
                      <a:pt x="2407528" y="89453"/>
                      <a:pt x="2440562" y="114181"/>
                      <a:pt x="2449195" y="60409"/>
                    </a:cubicBezTo>
                    <a:lnTo>
                      <a:pt x="2867519" y="60409"/>
                    </a:lnTo>
                    <a:cubicBezTo>
                      <a:pt x="2927280" y="106049"/>
                      <a:pt x="3153042" y="119989"/>
                      <a:pt x="3229569" y="102398"/>
                    </a:cubicBezTo>
                    <a:cubicBezTo>
                      <a:pt x="3260446" y="95261"/>
                      <a:pt x="3289994" y="72027"/>
                      <a:pt x="3295970" y="70533"/>
                    </a:cubicBezTo>
                    <a:cubicBezTo>
                      <a:pt x="3315061" y="65554"/>
                      <a:pt x="3420471" y="72691"/>
                      <a:pt x="3457324" y="70533"/>
                    </a:cubicBezTo>
                    <a:cubicBezTo>
                      <a:pt x="3457491" y="84474"/>
                      <a:pt x="3452012" y="94930"/>
                      <a:pt x="3469941" y="100738"/>
                    </a:cubicBezTo>
                    <a:cubicBezTo>
                      <a:pt x="3507623" y="113185"/>
                      <a:pt x="3726745" y="102730"/>
                      <a:pt x="3786672" y="106049"/>
                    </a:cubicBezTo>
                    <a:cubicBezTo>
                      <a:pt x="3808584" y="107377"/>
                      <a:pt x="3955164" y="132271"/>
                      <a:pt x="3961306" y="125964"/>
                    </a:cubicBezTo>
                    <a:cubicBezTo>
                      <a:pt x="3963132" y="124138"/>
                      <a:pt x="3960144" y="97585"/>
                      <a:pt x="3961306" y="90614"/>
                    </a:cubicBezTo>
                    <a:cubicBezTo>
                      <a:pt x="4009447" y="94099"/>
                      <a:pt x="4059082" y="88125"/>
                      <a:pt x="4107388" y="90614"/>
                    </a:cubicBezTo>
                    <a:cubicBezTo>
                      <a:pt x="4120337" y="173097"/>
                      <a:pt x="4167813" y="121151"/>
                      <a:pt x="4198192" y="85636"/>
                    </a:cubicBezTo>
                    <a:lnTo>
                      <a:pt x="4238530" y="85636"/>
                    </a:lnTo>
                    <a:cubicBezTo>
                      <a:pt x="4240688" y="114513"/>
                      <a:pt x="4354233" y="107377"/>
                      <a:pt x="4384612" y="110862"/>
                    </a:cubicBezTo>
                    <a:cubicBezTo>
                      <a:pt x="4494007" y="306695"/>
                      <a:pt x="4232056" y="203302"/>
                      <a:pt x="4180927" y="226370"/>
                    </a:cubicBezTo>
                    <a:cubicBezTo>
                      <a:pt x="4174287" y="229358"/>
                      <a:pt x="4185077" y="254915"/>
                      <a:pt x="4150549" y="262218"/>
                    </a:cubicBezTo>
                    <a:cubicBezTo>
                      <a:pt x="4009945" y="291759"/>
                      <a:pt x="3737868" y="250933"/>
                      <a:pt x="3586142" y="246617"/>
                    </a:cubicBezTo>
                    <a:cubicBezTo>
                      <a:pt x="2724757" y="222056"/>
                      <a:pt x="1865198" y="194174"/>
                      <a:pt x="1000162" y="211434"/>
                    </a:cubicBezTo>
                    <a:cubicBezTo>
                      <a:pt x="923967" y="212927"/>
                      <a:pt x="509128" y="255248"/>
                      <a:pt x="475762" y="212098"/>
                    </a:cubicBezTo>
                    <a:cubicBezTo>
                      <a:pt x="457336" y="188199"/>
                      <a:pt x="479248" y="187038"/>
                      <a:pt x="483730" y="166293"/>
                    </a:cubicBezTo>
                    <a:cubicBezTo>
                      <a:pt x="435590" y="170110"/>
                      <a:pt x="387947" y="160650"/>
                      <a:pt x="339972" y="160982"/>
                    </a:cubicBezTo>
                    <a:cubicBezTo>
                      <a:pt x="287018" y="161479"/>
                      <a:pt x="13280" y="197659"/>
                      <a:pt x="830" y="127126"/>
                    </a:cubicBezTo>
                    <a:cubicBezTo>
                      <a:pt x="-3154" y="104555"/>
                      <a:pt x="24568" y="66218"/>
                      <a:pt x="0" y="35184"/>
                    </a:cubicBezTo>
                    <a:cubicBezTo>
                      <a:pt x="25066" y="37341"/>
                      <a:pt x="58765" y="29043"/>
                      <a:pt x="88313" y="30039"/>
                    </a:cubicBezTo>
                    <a:cubicBezTo>
                      <a:pt x="126328" y="31201"/>
                      <a:pt x="216467" y="64891"/>
                      <a:pt x="216633" y="4979"/>
                    </a:cubicBezTo>
                    <a:cubicBezTo>
                      <a:pt x="229415" y="6140"/>
                      <a:pt x="251659" y="8298"/>
                      <a:pt x="261952" y="0"/>
                    </a:cubicBezTo>
                    <a:cubicBezTo>
                      <a:pt x="303286" y="26554"/>
                      <a:pt x="343126" y="57920"/>
                      <a:pt x="395417" y="60576"/>
                    </a:cubicBezTo>
                    <a:cubicBezTo>
                      <a:pt x="428784" y="62235"/>
                      <a:pt x="500164" y="58584"/>
                      <a:pt x="488876" y="10123"/>
                    </a:cubicBezTo>
                    <a:close/>
                    <a:moveTo>
                      <a:pt x="1058429" y="40328"/>
                    </a:moveTo>
                    <a:cubicBezTo>
                      <a:pt x="1051623" y="33856"/>
                      <a:pt x="882301" y="31864"/>
                      <a:pt x="869519" y="35515"/>
                    </a:cubicBezTo>
                    <a:cubicBezTo>
                      <a:pt x="841962" y="43316"/>
                      <a:pt x="843789" y="74516"/>
                      <a:pt x="875495" y="79495"/>
                    </a:cubicBezTo>
                    <a:cubicBezTo>
                      <a:pt x="884791" y="80989"/>
                      <a:pt x="1032533" y="77836"/>
                      <a:pt x="1040501" y="75512"/>
                    </a:cubicBezTo>
                    <a:cubicBezTo>
                      <a:pt x="1059923" y="69869"/>
                      <a:pt x="1059425" y="58750"/>
                      <a:pt x="1058429" y="40494"/>
                    </a:cubicBezTo>
                    <a:close/>
                    <a:moveTo>
                      <a:pt x="2060086" y="66384"/>
                    </a:moveTo>
                    <a:cubicBezTo>
                      <a:pt x="2036513" y="75346"/>
                      <a:pt x="2040829" y="103891"/>
                      <a:pt x="2069382" y="110364"/>
                    </a:cubicBezTo>
                    <a:cubicBezTo>
                      <a:pt x="2077183" y="112189"/>
                      <a:pt x="2222435" y="117334"/>
                      <a:pt x="2230403" y="116006"/>
                    </a:cubicBezTo>
                    <a:cubicBezTo>
                      <a:pt x="2242853" y="114015"/>
                      <a:pt x="2250656" y="111857"/>
                      <a:pt x="2253146" y="97751"/>
                    </a:cubicBezTo>
                    <a:cubicBezTo>
                      <a:pt x="2254640" y="63895"/>
                      <a:pt x="2069548" y="62733"/>
                      <a:pt x="2060086" y="66384"/>
                    </a:cubicBezTo>
                    <a:close/>
                  </a:path>
                </a:pathLst>
              </a:custGeom>
              <a:solidFill>
                <a:srgbClr val="B5B5B4"/>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70EACAEC-78DE-4D05-64B9-F857F3234E40}"/>
                  </a:ext>
                </a:extLst>
              </p:cNvPr>
              <p:cNvSpPr/>
              <p:nvPr/>
            </p:nvSpPr>
            <p:spPr>
              <a:xfrm>
                <a:off x="-41593195" y="-9230517"/>
                <a:ext cx="943368" cy="2029686"/>
              </a:xfrm>
              <a:custGeom>
                <a:avLst/>
                <a:gdLst>
                  <a:gd name="csX0" fmla="*/ 459089 w 943368"/>
                  <a:gd name="csY0" fmla="*/ 1959458 h 2029686"/>
                  <a:gd name="csX1" fmla="*/ 187509 w 943368"/>
                  <a:gd name="csY1" fmla="*/ 1916142 h 2029686"/>
                  <a:gd name="csX2" fmla="*/ 107995 w 943368"/>
                  <a:gd name="csY2" fmla="*/ 1411787 h 2029686"/>
                  <a:gd name="csX3" fmla="*/ 313173 w 943368"/>
                  <a:gd name="csY3" fmla="*/ 1369965 h 2029686"/>
                  <a:gd name="csX4" fmla="*/ 373598 w 943368"/>
                  <a:gd name="csY4" fmla="*/ 1007175 h 2029686"/>
                  <a:gd name="csX5" fmla="*/ 93 w 943368"/>
                  <a:gd name="csY5" fmla="*/ 883700 h 2029686"/>
                  <a:gd name="csX6" fmla="*/ 70312 w 943368"/>
                  <a:gd name="csY6" fmla="*/ 842542 h 2029686"/>
                  <a:gd name="csX7" fmla="*/ 106999 w 943368"/>
                  <a:gd name="csY7" fmla="*/ 723382 h 2029686"/>
                  <a:gd name="csX8" fmla="*/ 126753 w 943368"/>
                  <a:gd name="csY8" fmla="*/ 702305 h 2029686"/>
                  <a:gd name="csX9" fmla="*/ 147836 w 943368"/>
                  <a:gd name="csY9" fmla="*/ 189321 h 2029686"/>
                  <a:gd name="csX10" fmla="*/ 593717 w 943368"/>
                  <a:gd name="csY10" fmla="*/ 28670 h 2029686"/>
                  <a:gd name="csX11" fmla="*/ 782129 w 943368"/>
                  <a:gd name="csY11" fmla="*/ 218198 h 2029686"/>
                  <a:gd name="csX12" fmla="*/ 943317 w 943368"/>
                  <a:gd name="csY12" fmla="*/ 294374 h 2029686"/>
                  <a:gd name="csX13" fmla="*/ 827116 w 943368"/>
                  <a:gd name="csY13" fmla="*/ 420338 h 2029686"/>
                  <a:gd name="csX14" fmla="*/ 871770 w 943368"/>
                  <a:gd name="csY14" fmla="*/ 602231 h 2029686"/>
                  <a:gd name="csX15" fmla="*/ 665761 w 943368"/>
                  <a:gd name="csY15" fmla="*/ 793418 h 2029686"/>
                  <a:gd name="csX16" fmla="*/ 757394 w 943368"/>
                  <a:gd name="csY16" fmla="*/ 1384238 h 2029686"/>
                  <a:gd name="csX17" fmla="*/ 911610 w 943368"/>
                  <a:gd name="csY17" fmla="*/ 1429047 h 2029686"/>
                  <a:gd name="csX18" fmla="*/ 922567 w 943368"/>
                  <a:gd name="csY18" fmla="*/ 1966594 h 2029686"/>
                  <a:gd name="csX19" fmla="*/ 904804 w 943368"/>
                  <a:gd name="csY19" fmla="*/ 1993314 h 2029686"/>
                  <a:gd name="csX20" fmla="*/ 699294 w 943368"/>
                  <a:gd name="csY20" fmla="*/ 1975224 h 2029686"/>
                  <a:gd name="csX21" fmla="*/ 691160 w 943368"/>
                  <a:gd name="csY21" fmla="*/ 1989663 h 2029686"/>
                  <a:gd name="csX22" fmla="*/ 652149 w 943368"/>
                  <a:gd name="csY22" fmla="*/ 2029162 h 2029686"/>
                  <a:gd name="csX23" fmla="*/ 598033 w 943368"/>
                  <a:gd name="csY23" fmla="*/ 1994808 h 2029686"/>
                  <a:gd name="csX24" fmla="*/ 537774 w 943368"/>
                  <a:gd name="csY24" fmla="*/ 2020033 h 2029686"/>
                  <a:gd name="csX25" fmla="*/ 509387 w 943368"/>
                  <a:gd name="csY25" fmla="*/ 1959790 h 2029686"/>
                  <a:gd name="csX26" fmla="*/ 459254 w 943368"/>
                  <a:gd name="csY26" fmla="*/ 1959458 h 2029686"/>
                  <a:gd name="csX27" fmla="*/ 887540 w 943368"/>
                  <a:gd name="csY27" fmla="*/ 301676 h 2029686"/>
                  <a:gd name="csX28" fmla="*/ 590230 w 943368"/>
                  <a:gd name="csY28" fmla="*/ 74807 h 2029686"/>
                  <a:gd name="csX29" fmla="*/ 553545 w 943368"/>
                  <a:gd name="csY29" fmla="*/ 232138 h 2029686"/>
                  <a:gd name="csX30" fmla="*/ 454773 w 943368"/>
                  <a:gd name="csY30" fmla="*/ 421168 h 2029686"/>
                  <a:gd name="csX31" fmla="*/ 479175 w 943368"/>
                  <a:gd name="csY31" fmla="*/ 492863 h 2029686"/>
                  <a:gd name="csX32" fmla="*/ 395510 w 943368"/>
                  <a:gd name="csY32" fmla="*/ 523399 h 2029686"/>
                  <a:gd name="csX33" fmla="*/ 492124 w 943368"/>
                  <a:gd name="csY33" fmla="*/ 557919 h 2029686"/>
                  <a:gd name="csX34" fmla="*/ 509387 w 943368"/>
                  <a:gd name="csY34" fmla="*/ 732178 h 2029686"/>
                  <a:gd name="csX35" fmla="*/ 484155 w 943368"/>
                  <a:gd name="csY35" fmla="*/ 872083 h 2029686"/>
                  <a:gd name="csX36" fmla="*/ 658126 w 943368"/>
                  <a:gd name="csY36" fmla="*/ 1092479 h 2029686"/>
                  <a:gd name="csX37" fmla="*/ 635715 w 943368"/>
                  <a:gd name="csY37" fmla="*/ 752757 h 2029686"/>
                  <a:gd name="csX38" fmla="*/ 847201 w 943368"/>
                  <a:gd name="csY38" fmla="*/ 686871 h 2029686"/>
                  <a:gd name="csX39" fmla="*/ 831099 w 943368"/>
                  <a:gd name="csY39" fmla="*/ 569205 h 2029686"/>
                  <a:gd name="csX40" fmla="*/ 701618 w 943368"/>
                  <a:gd name="csY40" fmla="*/ 506305 h 2029686"/>
                  <a:gd name="csX41" fmla="*/ 814665 w 943368"/>
                  <a:gd name="csY41" fmla="*/ 523566 h 2029686"/>
                  <a:gd name="csX42" fmla="*/ 787441 w 943368"/>
                  <a:gd name="csY42" fmla="*/ 395942 h 2029686"/>
                  <a:gd name="csX43" fmla="*/ 887208 w 943368"/>
                  <a:gd name="csY43" fmla="*/ 301676 h 2029686"/>
                  <a:gd name="csX44" fmla="*/ 161779 w 943368"/>
                  <a:gd name="csY44" fmla="*/ 765204 h 2029686"/>
                  <a:gd name="csX45" fmla="*/ 202117 w 943368"/>
                  <a:gd name="csY45" fmla="*/ 185669 h 2029686"/>
                  <a:gd name="csX46" fmla="*/ 161945 w 943368"/>
                  <a:gd name="csY46" fmla="*/ 621316 h 2029686"/>
                  <a:gd name="csX47" fmla="*/ 151653 w 943368"/>
                  <a:gd name="csY47" fmla="*/ 757736 h 2029686"/>
                  <a:gd name="csX48" fmla="*/ 161613 w 943368"/>
                  <a:gd name="csY48" fmla="*/ 765204 h 2029686"/>
                  <a:gd name="csX49" fmla="*/ 101355 w 943368"/>
                  <a:gd name="csY49" fmla="*/ 870921 h 2029686"/>
                  <a:gd name="csX50" fmla="*/ 139037 w 943368"/>
                  <a:gd name="csY50" fmla="*/ 805533 h 2029686"/>
                  <a:gd name="csX51" fmla="*/ 101355 w 943368"/>
                  <a:gd name="csY51" fmla="*/ 870921 h 2029686"/>
                  <a:gd name="csX52" fmla="*/ 560018 w 943368"/>
                  <a:gd name="csY52" fmla="*/ 1012154 h 2029686"/>
                  <a:gd name="csX53" fmla="*/ 439169 w 943368"/>
                  <a:gd name="csY53" fmla="*/ 924029 h 2029686"/>
                  <a:gd name="csX54" fmla="*/ 449129 w 943368"/>
                  <a:gd name="csY54" fmla="*/ 976804 h 2029686"/>
                  <a:gd name="csX55" fmla="*/ 429043 w 943368"/>
                  <a:gd name="csY55" fmla="*/ 1007009 h 2029686"/>
                  <a:gd name="csX56" fmla="*/ 474361 w 943368"/>
                  <a:gd name="csY56" fmla="*/ 1833328 h 2029686"/>
                  <a:gd name="csX57" fmla="*/ 549892 w 943368"/>
                  <a:gd name="csY57" fmla="*/ 1858554 h 2029686"/>
                  <a:gd name="csX58" fmla="*/ 524825 w 943368"/>
                  <a:gd name="csY58" fmla="*/ 1898716 h 2029686"/>
                  <a:gd name="csX59" fmla="*/ 560184 w 943368"/>
                  <a:gd name="csY59" fmla="*/ 1866520 h 2029686"/>
                  <a:gd name="csX60" fmla="*/ 434189 w 943368"/>
                  <a:gd name="csY60" fmla="*/ 1392204 h 2029686"/>
                  <a:gd name="csX61" fmla="*/ 476685 w 943368"/>
                  <a:gd name="csY61" fmla="*/ 1414111 h 2029686"/>
                  <a:gd name="csX62" fmla="*/ 736312 w 943368"/>
                  <a:gd name="csY62" fmla="*/ 1389881 h 2029686"/>
                  <a:gd name="csX63" fmla="*/ 695974 w 943368"/>
                  <a:gd name="csY63" fmla="*/ 1238690 h 2029686"/>
                  <a:gd name="csX64" fmla="*/ 559852 w 943368"/>
                  <a:gd name="csY64" fmla="*/ 1011988 h 2029686"/>
                  <a:gd name="csX65" fmla="*/ 312343 w 943368"/>
                  <a:gd name="csY65" fmla="*/ 1410792 h 2029686"/>
                  <a:gd name="csX66" fmla="*/ 146840 w 943368"/>
                  <a:gd name="csY66" fmla="*/ 1420417 h 2029686"/>
                  <a:gd name="csX67" fmla="*/ 209422 w 943368"/>
                  <a:gd name="csY67" fmla="*/ 1868843 h 2029686"/>
                  <a:gd name="csX68" fmla="*/ 475855 w 943368"/>
                  <a:gd name="csY68" fmla="*/ 1918134 h 2029686"/>
                  <a:gd name="csX69" fmla="*/ 483491 w 943368"/>
                  <a:gd name="csY69" fmla="*/ 1902202 h 2029686"/>
                  <a:gd name="csX70" fmla="*/ 312177 w 943368"/>
                  <a:gd name="csY70" fmla="*/ 1410626 h 2029686"/>
                  <a:gd name="csX71" fmla="*/ 892520 w 943368"/>
                  <a:gd name="csY71" fmla="*/ 1949334 h 2029686"/>
                  <a:gd name="csX72" fmla="*/ 875255 w 943368"/>
                  <a:gd name="csY72" fmla="*/ 1430043 h 2029686"/>
                  <a:gd name="csX73" fmla="*/ 470045 w 943368"/>
                  <a:gd name="csY73" fmla="*/ 1466389 h 2029686"/>
                  <a:gd name="csX74" fmla="*/ 590230 w 943368"/>
                  <a:gd name="csY74" fmla="*/ 1871167 h 2029686"/>
                  <a:gd name="csX75" fmla="*/ 575125 w 943368"/>
                  <a:gd name="csY75" fmla="*/ 1910002 h 2029686"/>
                  <a:gd name="csX76" fmla="*/ 526984 w 943368"/>
                  <a:gd name="csY76" fmla="*/ 1949334 h 2029686"/>
                  <a:gd name="csX77" fmla="*/ 643517 w 943368"/>
                  <a:gd name="csY77" fmla="*/ 1979207 h 2029686"/>
                  <a:gd name="csX78" fmla="*/ 656963 w 943368"/>
                  <a:gd name="csY78" fmla="*/ 1968088 h 2029686"/>
                  <a:gd name="csX79" fmla="*/ 596041 w 943368"/>
                  <a:gd name="csY79" fmla="*/ 1826523 h 2029686"/>
                  <a:gd name="csX80" fmla="*/ 696803 w 943368"/>
                  <a:gd name="csY80" fmla="*/ 1933236 h 2029686"/>
                  <a:gd name="csX81" fmla="*/ 892520 w 943368"/>
                  <a:gd name="csY81" fmla="*/ 1949168 h 20296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943368" h="2029686">
                    <a:moveTo>
                      <a:pt x="459089" y="1959458"/>
                    </a:moveTo>
                    <a:cubicBezTo>
                      <a:pt x="418916" y="1954977"/>
                      <a:pt x="202616" y="1937219"/>
                      <a:pt x="187509" y="1916142"/>
                    </a:cubicBezTo>
                    <a:lnTo>
                      <a:pt x="107995" y="1411787"/>
                    </a:lnTo>
                    <a:cubicBezTo>
                      <a:pt x="112974" y="1350050"/>
                      <a:pt x="266859" y="1382080"/>
                      <a:pt x="313173" y="1369965"/>
                    </a:cubicBezTo>
                    <a:cubicBezTo>
                      <a:pt x="303379" y="1244333"/>
                      <a:pt x="331434" y="1123846"/>
                      <a:pt x="373598" y="1007175"/>
                    </a:cubicBezTo>
                    <a:cubicBezTo>
                      <a:pt x="309189" y="1094802"/>
                      <a:pt x="-6215" y="954566"/>
                      <a:pt x="93" y="883700"/>
                    </a:cubicBezTo>
                    <a:cubicBezTo>
                      <a:pt x="12543" y="845363"/>
                      <a:pt x="37942" y="876232"/>
                      <a:pt x="70312" y="842542"/>
                    </a:cubicBezTo>
                    <a:cubicBezTo>
                      <a:pt x="108161" y="803043"/>
                      <a:pt x="98865" y="762217"/>
                      <a:pt x="106999" y="723382"/>
                    </a:cubicBezTo>
                    <a:cubicBezTo>
                      <a:pt x="108493" y="715914"/>
                      <a:pt x="124927" y="715582"/>
                      <a:pt x="126753" y="702305"/>
                    </a:cubicBezTo>
                    <a:cubicBezTo>
                      <a:pt x="149661" y="536510"/>
                      <a:pt x="58526" y="361588"/>
                      <a:pt x="147836" y="189321"/>
                    </a:cubicBezTo>
                    <a:cubicBezTo>
                      <a:pt x="224196" y="42445"/>
                      <a:pt x="443153" y="-49829"/>
                      <a:pt x="593717" y="28670"/>
                    </a:cubicBezTo>
                    <a:cubicBezTo>
                      <a:pt x="688669" y="78127"/>
                      <a:pt x="718384" y="171895"/>
                      <a:pt x="782129" y="218198"/>
                    </a:cubicBezTo>
                    <a:cubicBezTo>
                      <a:pt x="811179" y="239441"/>
                      <a:pt x="941159" y="266492"/>
                      <a:pt x="943317" y="294374"/>
                    </a:cubicBezTo>
                    <a:cubicBezTo>
                      <a:pt x="946139" y="331217"/>
                      <a:pt x="831763" y="390963"/>
                      <a:pt x="827116" y="420338"/>
                    </a:cubicBezTo>
                    <a:cubicBezTo>
                      <a:pt x="824625" y="435938"/>
                      <a:pt x="867288" y="564724"/>
                      <a:pt x="871770" y="602231"/>
                    </a:cubicBezTo>
                    <a:cubicBezTo>
                      <a:pt x="893682" y="782796"/>
                      <a:pt x="837905" y="797069"/>
                      <a:pt x="665761" y="793418"/>
                    </a:cubicBezTo>
                    <a:lnTo>
                      <a:pt x="757394" y="1384238"/>
                    </a:lnTo>
                    <a:cubicBezTo>
                      <a:pt x="811179" y="1407307"/>
                      <a:pt x="889699" y="1357186"/>
                      <a:pt x="911610" y="1429047"/>
                    </a:cubicBezTo>
                    <a:cubicBezTo>
                      <a:pt x="920409" y="1457759"/>
                      <a:pt x="929871" y="1932572"/>
                      <a:pt x="922567" y="1966594"/>
                    </a:cubicBezTo>
                    <a:cubicBezTo>
                      <a:pt x="920575" y="1976054"/>
                      <a:pt x="915096" y="1990659"/>
                      <a:pt x="904804" y="1993314"/>
                    </a:cubicBezTo>
                    <a:cubicBezTo>
                      <a:pt x="871770" y="2002276"/>
                      <a:pt x="743119" y="1960288"/>
                      <a:pt x="699294" y="1975224"/>
                    </a:cubicBezTo>
                    <a:cubicBezTo>
                      <a:pt x="689998" y="1978378"/>
                      <a:pt x="692322" y="1988501"/>
                      <a:pt x="691160" y="1989663"/>
                    </a:cubicBezTo>
                    <a:cubicBezTo>
                      <a:pt x="678544" y="2001446"/>
                      <a:pt x="671903" y="2025842"/>
                      <a:pt x="652149" y="2029162"/>
                    </a:cubicBezTo>
                    <a:cubicBezTo>
                      <a:pt x="619115" y="2034638"/>
                      <a:pt x="617455" y="1995472"/>
                      <a:pt x="598033" y="1994808"/>
                    </a:cubicBezTo>
                    <a:cubicBezTo>
                      <a:pt x="584918" y="1994310"/>
                      <a:pt x="563837" y="2025013"/>
                      <a:pt x="537774" y="2020033"/>
                    </a:cubicBezTo>
                    <a:cubicBezTo>
                      <a:pt x="508890" y="2014557"/>
                      <a:pt x="512708" y="1962279"/>
                      <a:pt x="509387" y="1959790"/>
                    </a:cubicBezTo>
                    <a:cubicBezTo>
                      <a:pt x="505901" y="1957135"/>
                      <a:pt x="469713" y="1960620"/>
                      <a:pt x="459254" y="1959458"/>
                    </a:cubicBezTo>
                    <a:close/>
                    <a:moveTo>
                      <a:pt x="887540" y="301676"/>
                    </a:moveTo>
                    <a:cubicBezTo>
                      <a:pt x="733989" y="291552"/>
                      <a:pt x="707594" y="141690"/>
                      <a:pt x="590230" y="74807"/>
                    </a:cubicBezTo>
                    <a:cubicBezTo>
                      <a:pt x="590230" y="129409"/>
                      <a:pt x="572137" y="181852"/>
                      <a:pt x="553545" y="232138"/>
                    </a:cubicBezTo>
                    <a:cubicBezTo>
                      <a:pt x="540097" y="268816"/>
                      <a:pt x="455271" y="410546"/>
                      <a:pt x="454773" y="421168"/>
                    </a:cubicBezTo>
                    <a:cubicBezTo>
                      <a:pt x="454108" y="436768"/>
                      <a:pt x="506566" y="474275"/>
                      <a:pt x="479175" y="492863"/>
                    </a:cubicBezTo>
                    <a:cubicBezTo>
                      <a:pt x="473531" y="496680"/>
                      <a:pt x="372270" y="412869"/>
                      <a:pt x="395510" y="523399"/>
                    </a:cubicBezTo>
                    <a:cubicBezTo>
                      <a:pt x="412443" y="603890"/>
                      <a:pt x="476021" y="504646"/>
                      <a:pt x="492124" y="557919"/>
                    </a:cubicBezTo>
                    <a:cubicBezTo>
                      <a:pt x="498763" y="579992"/>
                      <a:pt x="510217" y="707118"/>
                      <a:pt x="509387" y="732178"/>
                    </a:cubicBezTo>
                    <a:cubicBezTo>
                      <a:pt x="508391" y="762549"/>
                      <a:pt x="479507" y="855985"/>
                      <a:pt x="484155" y="872083"/>
                    </a:cubicBezTo>
                    <a:cubicBezTo>
                      <a:pt x="488305" y="886356"/>
                      <a:pt x="656797" y="1040699"/>
                      <a:pt x="658126" y="1092479"/>
                    </a:cubicBezTo>
                    <a:lnTo>
                      <a:pt x="635715" y="752757"/>
                    </a:lnTo>
                    <a:cubicBezTo>
                      <a:pt x="654307" y="733008"/>
                      <a:pt x="835582" y="782298"/>
                      <a:pt x="847201" y="686871"/>
                    </a:cubicBezTo>
                    <a:cubicBezTo>
                      <a:pt x="848862" y="673760"/>
                      <a:pt x="836412" y="572524"/>
                      <a:pt x="831099" y="569205"/>
                    </a:cubicBezTo>
                    <a:cubicBezTo>
                      <a:pt x="819479" y="561736"/>
                      <a:pt x="706099" y="565387"/>
                      <a:pt x="701618" y="506305"/>
                    </a:cubicBezTo>
                    <a:cubicBezTo>
                      <a:pt x="711412" y="462160"/>
                      <a:pt x="791093" y="553438"/>
                      <a:pt x="814665" y="523566"/>
                    </a:cubicBezTo>
                    <a:cubicBezTo>
                      <a:pt x="826451" y="508629"/>
                      <a:pt x="779804" y="424653"/>
                      <a:pt x="787441" y="395942"/>
                    </a:cubicBezTo>
                    <a:cubicBezTo>
                      <a:pt x="791923" y="379346"/>
                      <a:pt x="893018" y="309808"/>
                      <a:pt x="887208" y="301676"/>
                    </a:cubicBezTo>
                    <a:close/>
                    <a:moveTo>
                      <a:pt x="161779" y="765204"/>
                    </a:moveTo>
                    <a:cubicBezTo>
                      <a:pt x="207596" y="575345"/>
                      <a:pt x="131567" y="371545"/>
                      <a:pt x="202117" y="185669"/>
                    </a:cubicBezTo>
                    <a:cubicBezTo>
                      <a:pt x="99030" y="306821"/>
                      <a:pt x="156301" y="479752"/>
                      <a:pt x="161945" y="621316"/>
                    </a:cubicBezTo>
                    <a:cubicBezTo>
                      <a:pt x="163605" y="663968"/>
                      <a:pt x="148665" y="720727"/>
                      <a:pt x="151653" y="757736"/>
                    </a:cubicBezTo>
                    <a:cubicBezTo>
                      <a:pt x="152317" y="765702"/>
                      <a:pt x="155637" y="772175"/>
                      <a:pt x="161613" y="765204"/>
                    </a:cubicBezTo>
                    <a:close/>
                    <a:moveTo>
                      <a:pt x="101355" y="870921"/>
                    </a:moveTo>
                    <a:cubicBezTo>
                      <a:pt x="110651" y="880547"/>
                      <a:pt x="166428" y="811175"/>
                      <a:pt x="139037" y="805533"/>
                    </a:cubicBezTo>
                    <a:cubicBezTo>
                      <a:pt x="127250" y="803043"/>
                      <a:pt x="104176" y="859802"/>
                      <a:pt x="101355" y="870921"/>
                    </a:cubicBezTo>
                    <a:close/>
                    <a:moveTo>
                      <a:pt x="560018" y="1012154"/>
                    </a:moveTo>
                    <a:cubicBezTo>
                      <a:pt x="553545" y="1003690"/>
                      <a:pt x="444812" y="854491"/>
                      <a:pt x="439169" y="924029"/>
                    </a:cubicBezTo>
                    <a:cubicBezTo>
                      <a:pt x="437841" y="940459"/>
                      <a:pt x="480836" y="913739"/>
                      <a:pt x="449129" y="976804"/>
                    </a:cubicBezTo>
                    <a:cubicBezTo>
                      <a:pt x="444481" y="986264"/>
                      <a:pt x="435185" y="995392"/>
                      <a:pt x="429043" y="1007009"/>
                    </a:cubicBezTo>
                    <a:cubicBezTo>
                      <a:pt x="321805" y="1208983"/>
                      <a:pt x="303379" y="1663218"/>
                      <a:pt x="474361" y="1833328"/>
                    </a:cubicBezTo>
                    <a:cubicBezTo>
                      <a:pt x="503909" y="1862869"/>
                      <a:pt x="501751" y="1868013"/>
                      <a:pt x="549892" y="1858554"/>
                    </a:cubicBezTo>
                    <a:lnTo>
                      <a:pt x="524825" y="1898716"/>
                    </a:lnTo>
                    <a:cubicBezTo>
                      <a:pt x="532959" y="1906185"/>
                      <a:pt x="564002" y="1878967"/>
                      <a:pt x="560184" y="1866520"/>
                    </a:cubicBezTo>
                    <a:cubicBezTo>
                      <a:pt x="497933" y="1714998"/>
                      <a:pt x="440331" y="1558165"/>
                      <a:pt x="434189" y="1392204"/>
                    </a:cubicBezTo>
                    <a:cubicBezTo>
                      <a:pt x="427549" y="1212634"/>
                      <a:pt x="473531" y="1321505"/>
                      <a:pt x="476685" y="1414111"/>
                    </a:cubicBezTo>
                    <a:lnTo>
                      <a:pt x="736312" y="1389881"/>
                    </a:lnTo>
                    <a:cubicBezTo>
                      <a:pt x="723697" y="1338599"/>
                      <a:pt x="714732" y="1288479"/>
                      <a:pt x="695974" y="1238690"/>
                    </a:cubicBezTo>
                    <a:cubicBezTo>
                      <a:pt x="667588" y="1163344"/>
                      <a:pt x="609652" y="1076215"/>
                      <a:pt x="559852" y="1011988"/>
                    </a:cubicBezTo>
                    <a:close/>
                    <a:moveTo>
                      <a:pt x="312343" y="1410792"/>
                    </a:moveTo>
                    <a:lnTo>
                      <a:pt x="146840" y="1420417"/>
                    </a:lnTo>
                    <a:lnTo>
                      <a:pt x="209422" y="1868843"/>
                    </a:lnTo>
                    <a:cubicBezTo>
                      <a:pt x="220710" y="1891912"/>
                      <a:pt x="453611" y="1927759"/>
                      <a:pt x="475855" y="1918134"/>
                    </a:cubicBezTo>
                    <a:cubicBezTo>
                      <a:pt x="483491" y="1914814"/>
                      <a:pt x="486479" y="1910665"/>
                      <a:pt x="483491" y="1902202"/>
                    </a:cubicBezTo>
                    <a:cubicBezTo>
                      <a:pt x="361645" y="1769267"/>
                      <a:pt x="325457" y="1585548"/>
                      <a:pt x="312177" y="1410626"/>
                    </a:cubicBezTo>
                    <a:close/>
                    <a:moveTo>
                      <a:pt x="892520" y="1949334"/>
                    </a:moveTo>
                    <a:lnTo>
                      <a:pt x="875255" y="1430043"/>
                    </a:lnTo>
                    <a:cubicBezTo>
                      <a:pt x="826286" y="1420252"/>
                      <a:pt x="475025" y="1426724"/>
                      <a:pt x="470045" y="1466389"/>
                    </a:cubicBezTo>
                    <a:lnTo>
                      <a:pt x="590230" y="1871167"/>
                    </a:lnTo>
                    <a:cubicBezTo>
                      <a:pt x="573464" y="1882784"/>
                      <a:pt x="591559" y="1885439"/>
                      <a:pt x="575125" y="1910002"/>
                    </a:cubicBezTo>
                    <a:cubicBezTo>
                      <a:pt x="567820" y="1920955"/>
                      <a:pt x="530470" y="1939708"/>
                      <a:pt x="526984" y="1949334"/>
                    </a:cubicBezTo>
                    <a:cubicBezTo>
                      <a:pt x="532959" y="2017544"/>
                      <a:pt x="606997" y="1913321"/>
                      <a:pt x="643517" y="1979207"/>
                    </a:cubicBezTo>
                    <a:lnTo>
                      <a:pt x="656963" y="1968088"/>
                    </a:lnTo>
                    <a:cubicBezTo>
                      <a:pt x="690164" y="1901205"/>
                      <a:pt x="576121" y="1871001"/>
                      <a:pt x="596041" y="1826523"/>
                    </a:cubicBezTo>
                    <a:cubicBezTo>
                      <a:pt x="619447" y="1774246"/>
                      <a:pt x="689832" y="1929253"/>
                      <a:pt x="696803" y="1933236"/>
                    </a:cubicBezTo>
                    <a:cubicBezTo>
                      <a:pt x="711080" y="1941534"/>
                      <a:pt x="862308" y="1936057"/>
                      <a:pt x="892520" y="1949168"/>
                    </a:cubicBezTo>
                    <a:close/>
                  </a:path>
                </a:pathLst>
              </a:custGeom>
              <a:solidFill>
                <a:srgbClr val="0B0C0C"/>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1A7F2041-6B66-46BD-DE1A-0FD33AB5B5B5}"/>
                  </a:ext>
                </a:extLst>
              </p:cNvPr>
              <p:cNvSpPr/>
              <p:nvPr/>
            </p:nvSpPr>
            <p:spPr>
              <a:xfrm>
                <a:off x="-41350838" y="-7272380"/>
                <a:ext cx="453616" cy="859154"/>
              </a:xfrm>
              <a:custGeom>
                <a:avLst/>
                <a:gdLst>
                  <a:gd name="csX0" fmla="*/ 216732 w 453616"/>
                  <a:gd name="csY0" fmla="*/ 1321 h 859154"/>
                  <a:gd name="csX1" fmla="*/ 266864 w 453616"/>
                  <a:gd name="csY1" fmla="*/ 1653 h 859154"/>
                  <a:gd name="csX2" fmla="*/ 295251 w 453616"/>
                  <a:gd name="csY2" fmla="*/ 61897 h 859154"/>
                  <a:gd name="csX3" fmla="*/ 355509 w 453616"/>
                  <a:gd name="csY3" fmla="*/ 36671 h 859154"/>
                  <a:gd name="csX4" fmla="*/ 409626 w 453616"/>
                  <a:gd name="csY4" fmla="*/ 71025 h 859154"/>
                  <a:gd name="csX5" fmla="*/ 448636 w 453616"/>
                  <a:gd name="csY5" fmla="*/ 31526 h 859154"/>
                  <a:gd name="csX6" fmla="*/ 453616 w 453616"/>
                  <a:gd name="csY6" fmla="*/ 31526 h 859154"/>
                  <a:gd name="csX7" fmla="*/ 438842 w 453616"/>
                  <a:gd name="csY7" fmla="*/ 783826 h 859154"/>
                  <a:gd name="csX8" fmla="*/ 118292 w 453616"/>
                  <a:gd name="csY8" fmla="*/ 858176 h 859154"/>
                  <a:gd name="csX9" fmla="*/ 99 w 453616"/>
                  <a:gd name="csY9" fmla="*/ 837763 h 859154"/>
                  <a:gd name="csX10" fmla="*/ 39607 w 453616"/>
                  <a:gd name="csY10" fmla="*/ 627989 h 859154"/>
                  <a:gd name="csX11" fmla="*/ 122442 w 453616"/>
                  <a:gd name="csY11" fmla="*/ 45633 h 859154"/>
                  <a:gd name="csX12" fmla="*/ 216732 w 453616"/>
                  <a:gd name="csY12" fmla="*/ 1321 h 8591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3616" h="859154">
                    <a:moveTo>
                      <a:pt x="216732" y="1321"/>
                    </a:moveTo>
                    <a:cubicBezTo>
                      <a:pt x="227024" y="2483"/>
                      <a:pt x="263379" y="-1002"/>
                      <a:pt x="266864" y="1653"/>
                    </a:cubicBezTo>
                    <a:cubicBezTo>
                      <a:pt x="270350" y="4308"/>
                      <a:pt x="266366" y="56420"/>
                      <a:pt x="295251" y="61897"/>
                    </a:cubicBezTo>
                    <a:cubicBezTo>
                      <a:pt x="321313" y="66876"/>
                      <a:pt x="342395" y="36173"/>
                      <a:pt x="355509" y="36671"/>
                    </a:cubicBezTo>
                    <a:cubicBezTo>
                      <a:pt x="374931" y="37500"/>
                      <a:pt x="376426" y="76501"/>
                      <a:pt x="409626" y="71025"/>
                    </a:cubicBezTo>
                    <a:cubicBezTo>
                      <a:pt x="429381" y="67705"/>
                      <a:pt x="436020" y="43309"/>
                      <a:pt x="448636" y="31526"/>
                    </a:cubicBezTo>
                    <a:lnTo>
                      <a:pt x="453616" y="31526"/>
                    </a:lnTo>
                    <a:lnTo>
                      <a:pt x="438842" y="783826"/>
                    </a:lnTo>
                    <a:cubicBezTo>
                      <a:pt x="356672" y="850708"/>
                      <a:pt x="221380" y="863155"/>
                      <a:pt x="118292" y="858176"/>
                    </a:cubicBezTo>
                    <a:cubicBezTo>
                      <a:pt x="80112" y="856351"/>
                      <a:pt x="32801" y="839257"/>
                      <a:pt x="99" y="837763"/>
                    </a:cubicBezTo>
                    <a:cubicBezTo>
                      <a:pt x="-1893" y="770217"/>
                      <a:pt x="26826" y="697692"/>
                      <a:pt x="39607" y="627989"/>
                    </a:cubicBezTo>
                    <a:cubicBezTo>
                      <a:pt x="69156" y="467339"/>
                      <a:pt x="73803" y="178899"/>
                      <a:pt x="122442" y="45633"/>
                    </a:cubicBezTo>
                    <a:cubicBezTo>
                      <a:pt x="159792" y="-56433"/>
                      <a:pt x="183863" y="52105"/>
                      <a:pt x="216732" y="1321"/>
                    </a:cubicBezTo>
                    <a:close/>
                  </a:path>
                </a:pathLst>
              </a:custGeom>
              <a:solidFill>
                <a:schemeClr val="accent1"/>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1E5D0182-5130-EE93-D0D4-D90D1F5E538F}"/>
                  </a:ext>
                </a:extLst>
              </p:cNvPr>
              <p:cNvSpPr/>
              <p:nvPr/>
            </p:nvSpPr>
            <p:spPr>
              <a:xfrm>
                <a:off x="-39564577" y="-7923293"/>
                <a:ext cx="270846" cy="592112"/>
              </a:xfrm>
              <a:custGeom>
                <a:avLst/>
                <a:gdLst>
                  <a:gd name="csX0" fmla="*/ 199720 w 270846"/>
                  <a:gd name="csY0" fmla="*/ 591658 h 592112"/>
                  <a:gd name="csX1" fmla="*/ 146599 w 270846"/>
                  <a:gd name="csY1" fmla="*/ 551495 h 592112"/>
                  <a:gd name="csX2" fmla="*/ 29070 w 270846"/>
                  <a:gd name="csY2" fmla="*/ 406612 h 592112"/>
                  <a:gd name="csX3" fmla="*/ 3340 w 270846"/>
                  <a:gd name="csY3" fmla="*/ 2498 h 592112"/>
                  <a:gd name="csX4" fmla="*/ 71567 w 270846"/>
                  <a:gd name="csY4" fmla="*/ 112530 h 592112"/>
                  <a:gd name="csX5" fmla="*/ 270105 w 270846"/>
                  <a:gd name="csY5" fmla="*/ 403293 h 592112"/>
                  <a:gd name="csX6" fmla="*/ 199720 w 270846"/>
                  <a:gd name="csY6" fmla="*/ 591658 h 592112"/>
                  <a:gd name="csX7" fmla="*/ 219807 w 270846"/>
                  <a:gd name="csY7" fmla="*/ 460715 h 592112"/>
                  <a:gd name="csX8" fmla="*/ 207190 w 270846"/>
                  <a:gd name="csY8" fmla="*/ 526270 h 592112"/>
                  <a:gd name="csX9" fmla="*/ 229932 w 270846"/>
                  <a:gd name="csY9" fmla="*/ 460715 h 592112"/>
                  <a:gd name="csX10" fmla="*/ 189594 w 270846"/>
                  <a:gd name="csY10" fmla="*/ 349853 h 592112"/>
                  <a:gd name="csX11" fmla="*/ 219807 w 270846"/>
                  <a:gd name="csY11" fmla="*/ 460715 h 5921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0846" h="592112">
                    <a:moveTo>
                      <a:pt x="199720" y="591658"/>
                    </a:moveTo>
                    <a:cubicBezTo>
                      <a:pt x="189594" y="570581"/>
                      <a:pt x="170670" y="573236"/>
                      <a:pt x="146599" y="551495"/>
                    </a:cubicBezTo>
                    <a:cubicBezTo>
                      <a:pt x="103605" y="512495"/>
                      <a:pt x="71733" y="447272"/>
                      <a:pt x="29070" y="406612"/>
                    </a:cubicBezTo>
                    <a:cubicBezTo>
                      <a:pt x="37868" y="357156"/>
                      <a:pt x="-13260" y="14115"/>
                      <a:pt x="3340" y="2498"/>
                    </a:cubicBezTo>
                    <a:cubicBezTo>
                      <a:pt x="32888" y="-18248"/>
                      <a:pt x="62934" y="96597"/>
                      <a:pt x="71567" y="112530"/>
                    </a:cubicBezTo>
                    <a:cubicBezTo>
                      <a:pt x="105265" y="174931"/>
                      <a:pt x="262469" y="370432"/>
                      <a:pt x="270105" y="403293"/>
                    </a:cubicBezTo>
                    <a:cubicBezTo>
                      <a:pt x="277409" y="434493"/>
                      <a:pt x="229103" y="601948"/>
                      <a:pt x="199720" y="591658"/>
                    </a:cubicBezTo>
                    <a:close/>
                    <a:moveTo>
                      <a:pt x="219807" y="460715"/>
                    </a:moveTo>
                    <a:cubicBezTo>
                      <a:pt x="219474" y="484116"/>
                      <a:pt x="198890" y="502040"/>
                      <a:pt x="207190" y="526270"/>
                    </a:cubicBezTo>
                    <a:cubicBezTo>
                      <a:pt x="216320" y="505027"/>
                      <a:pt x="225285" y="483618"/>
                      <a:pt x="229932" y="460715"/>
                    </a:cubicBezTo>
                    <a:cubicBezTo>
                      <a:pt x="241719" y="400969"/>
                      <a:pt x="238565" y="392671"/>
                      <a:pt x="189594" y="349853"/>
                    </a:cubicBezTo>
                    <a:cubicBezTo>
                      <a:pt x="191586" y="383212"/>
                      <a:pt x="220304" y="428851"/>
                      <a:pt x="219807" y="460715"/>
                    </a:cubicBezTo>
                    <a:close/>
                  </a:path>
                </a:pathLst>
              </a:custGeom>
              <a:solidFill>
                <a:srgbClr val="0B0C0C"/>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91A59280-70D6-544A-6800-43560874D028}"/>
                  </a:ext>
                </a:extLst>
              </p:cNvPr>
              <p:cNvSpPr/>
              <p:nvPr/>
            </p:nvSpPr>
            <p:spPr>
              <a:xfrm>
                <a:off x="-41392927" y="-7282622"/>
                <a:ext cx="135612" cy="827963"/>
              </a:xfrm>
              <a:custGeom>
                <a:avLst/>
                <a:gdLst>
                  <a:gd name="csX0" fmla="*/ 110415 w 135612"/>
                  <a:gd name="csY0" fmla="*/ 1440 h 827963"/>
                  <a:gd name="csX1" fmla="*/ 132825 w 135612"/>
                  <a:gd name="csY1" fmla="*/ 109646 h 827963"/>
                  <a:gd name="csX2" fmla="*/ 47998 w 135612"/>
                  <a:gd name="csY2" fmla="*/ 614499 h 827963"/>
                  <a:gd name="csX3" fmla="*/ 31730 w 135612"/>
                  <a:gd name="csY3" fmla="*/ 799876 h 827963"/>
                  <a:gd name="csX4" fmla="*/ 9320 w 135612"/>
                  <a:gd name="csY4" fmla="*/ 827758 h 827963"/>
                  <a:gd name="csX5" fmla="*/ 110415 w 135612"/>
                  <a:gd name="csY5" fmla="*/ 1605 h 827963"/>
                </a:gdLst>
                <a:ahLst/>
                <a:cxnLst>
                  <a:cxn ang="0">
                    <a:pos x="csX0" y="csY0"/>
                  </a:cxn>
                  <a:cxn ang="0">
                    <a:pos x="csX1" y="csY1"/>
                  </a:cxn>
                  <a:cxn ang="0">
                    <a:pos x="csX2" y="csY2"/>
                  </a:cxn>
                  <a:cxn ang="0">
                    <a:pos x="csX3" y="csY3"/>
                  </a:cxn>
                  <a:cxn ang="0">
                    <a:pos x="csX4" y="csY4"/>
                  </a:cxn>
                  <a:cxn ang="0">
                    <a:pos x="csX5" y="csY5"/>
                  </a:cxn>
                </a:cxnLst>
                <a:rect l="l" t="t" r="r" b="b"/>
                <a:pathLst>
                  <a:path w="135612" h="827963">
                    <a:moveTo>
                      <a:pt x="110415" y="1440"/>
                    </a:moveTo>
                    <a:cubicBezTo>
                      <a:pt x="145939" y="-13663"/>
                      <a:pt x="133821" y="94709"/>
                      <a:pt x="132825" y="109646"/>
                    </a:cubicBezTo>
                    <a:cubicBezTo>
                      <a:pt x="121039" y="266977"/>
                      <a:pt x="71570" y="453516"/>
                      <a:pt x="47998" y="614499"/>
                    </a:cubicBezTo>
                    <a:cubicBezTo>
                      <a:pt x="40196" y="668270"/>
                      <a:pt x="41358" y="754570"/>
                      <a:pt x="31730" y="799876"/>
                    </a:cubicBezTo>
                    <a:cubicBezTo>
                      <a:pt x="29738" y="809502"/>
                      <a:pt x="17122" y="830248"/>
                      <a:pt x="9320" y="827758"/>
                    </a:cubicBezTo>
                    <a:cubicBezTo>
                      <a:pt x="-38157" y="812324"/>
                      <a:pt x="111245" y="82428"/>
                      <a:pt x="110415" y="1605"/>
                    </a:cubicBezTo>
                    <a:close/>
                  </a:path>
                </a:pathLst>
              </a:custGeom>
              <a:solidFill>
                <a:srgbClr val="0B0C0C"/>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E4158FB9-AF3D-6461-4D82-80B3CF50F61C}"/>
                  </a:ext>
                </a:extLst>
              </p:cNvPr>
              <p:cNvSpPr/>
              <p:nvPr/>
            </p:nvSpPr>
            <p:spPr>
              <a:xfrm>
                <a:off x="-39032449" y="-5714451"/>
                <a:ext cx="287209" cy="75871"/>
              </a:xfrm>
              <a:custGeom>
                <a:avLst/>
                <a:gdLst>
                  <a:gd name="csX0" fmla="*/ 95 w 287209"/>
                  <a:gd name="csY0" fmla="*/ 30640 h 75871"/>
                  <a:gd name="csX1" fmla="*/ 18024 w 287209"/>
                  <a:gd name="csY1" fmla="*/ 269 h 75871"/>
                  <a:gd name="csX2" fmla="*/ 278646 w 287209"/>
                  <a:gd name="csY2" fmla="*/ 40764 h 75871"/>
                  <a:gd name="csX3" fmla="*/ 285287 w 287209"/>
                  <a:gd name="csY3" fmla="*/ 65824 h 75871"/>
                  <a:gd name="csX4" fmla="*/ 146343 w 287209"/>
                  <a:gd name="csY4" fmla="*/ 55866 h 75871"/>
                  <a:gd name="csX5" fmla="*/ 261 w 287209"/>
                  <a:gd name="csY5" fmla="*/ 30640 h 75871"/>
                </a:gdLst>
                <a:ahLst/>
                <a:cxnLst>
                  <a:cxn ang="0">
                    <a:pos x="csX0" y="csY0"/>
                  </a:cxn>
                  <a:cxn ang="0">
                    <a:pos x="csX1" y="csY1"/>
                  </a:cxn>
                  <a:cxn ang="0">
                    <a:pos x="csX2" y="csY2"/>
                  </a:cxn>
                  <a:cxn ang="0">
                    <a:pos x="csX3" y="csY3"/>
                  </a:cxn>
                  <a:cxn ang="0">
                    <a:pos x="csX4" y="csY4"/>
                  </a:cxn>
                  <a:cxn ang="0">
                    <a:pos x="csX5" y="csY5"/>
                  </a:cxn>
                </a:cxnLst>
                <a:rect l="l" t="t" r="r" b="b"/>
                <a:pathLst>
                  <a:path w="287209" h="75871">
                    <a:moveTo>
                      <a:pt x="95" y="30640"/>
                    </a:moveTo>
                    <a:cubicBezTo>
                      <a:pt x="-735" y="18359"/>
                      <a:pt x="3747" y="3589"/>
                      <a:pt x="18024" y="269"/>
                    </a:cubicBezTo>
                    <a:cubicBezTo>
                      <a:pt x="33627" y="-3382"/>
                      <a:pt x="264869" y="31138"/>
                      <a:pt x="278646" y="40764"/>
                    </a:cubicBezTo>
                    <a:cubicBezTo>
                      <a:pt x="285950" y="45908"/>
                      <a:pt x="289769" y="58190"/>
                      <a:pt x="285287" y="65824"/>
                    </a:cubicBezTo>
                    <a:cubicBezTo>
                      <a:pt x="270015" y="92046"/>
                      <a:pt x="173568" y="59020"/>
                      <a:pt x="146343" y="55866"/>
                    </a:cubicBezTo>
                    <a:cubicBezTo>
                      <a:pt x="115964" y="52381"/>
                      <a:pt x="2253" y="59517"/>
                      <a:pt x="261" y="30640"/>
                    </a:cubicBezTo>
                    <a:close/>
                  </a:path>
                </a:pathLst>
              </a:custGeom>
              <a:solidFill>
                <a:srgbClr val="0B0C0C"/>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84D5BC1F-D5D0-995A-38DF-C83AEB116518}"/>
                  </a:ext>
                </a:extLst>
              </p:cNvPr>
              <p:cNvSpPr/>
              <p:nvPr/>
            </p:nvSpPr>
            <p:spPr>
              <a:xfrm>
                <a:off x="-39334611" y="-7487083"/>
                <a:ext cx="151097" cy="219633"/>
              </a:xfrm>
              <a:custGeom>
                <a:avLst/>
                <a:gdLst>
                  <a:gd name="csX0" fmla="*/ 76826 w 151097"/>
                  <a:gd name="csY0" fmla="*/ 441 h 219633"/>
                  <a:gd name="csX1" fmla="*/ 149701 w 151097"/>
                  <a:gd name="csY1" fmla="*/ 126405 h 219633"/>
                  <a:gd name="csX2" fmla="*/ 7271 w 151097"/>
                  <a:gd name="csY2" fmla="*/ 165406 h 219633"/>
                  <a:gd name="csX3" fmla="*/ 65372 w 151097"/>
                  <a:gd name="csY3" fmla="*/ 178351 h 219633"/>
                  <a:gd name="csX4" fmla="*/ 113347 w 151097"/>
                  <a:gd name="csY4" fmla="*/ 69480 h 219633"/>
                  <a:gd name="csX5" fmla="*/ 76660 w 151097"/>
                  <a:gd name="csY5" fmla="*/ 275 h 219633"/>
                </a:gdLst>
                <a:ahLst/>
                <a:cxnLst>
                  <a:cxn ang="0">
                    <a:pos x="csX0" y="csY0"/>
                  </a:cxn>
                  <a:cxn ang="0">
                    <a:pos x="csX1" y="csY1"/>
                  </a:cxn>
                  <a:cxn ang="0">
                    <a:pos x="csX2" y="csY2"/>
                  </a:cxn>
                  <a:cxn ang="0">
                    <a:pos x="csX3" y="csY3"/>
                  </a:cxn>
                  <a:cxn ang="0">
                    <a:pos x="csX4" y="csY4"/>
                  </a:cxn>
                  <a:cxn ang="0">
                    <a:pos x="csX5" y="csY5"/>
                  </a:cxn>
                </a:cxnLst>
                <a:rect l="l" t="t" r="r" b="b"/>
                <a:pathLst>
                  <a:path w="151097" h="219633">
                    <a:moveTo>
                      <a:pt x="76826" y="441"/>
                    </a:moveTo>
                    <a:cubicBezTo>
                      <a:pt x="139409" y="-6861"/>
                      <a:pt x="156507" y="78277"/>
                      <a:pt x="149701" y="126405"/>
                    </a:cubicBezTo>
                    <a:cubicBezTo>
                      <a:pt x="131275" y="259008"/>
                      <a:pt x="-36553" y="229301"/>
                      <a:pt x="7271" y="165406"/>
                    </a:cubicBezTo>
                    <a:cubicBezTo>
                      <a:pt x="19058" y="148146"/>
                      <a:pt x="34496" y="185321"/>
                      <a:pt x="65372" y="178351"/>
                    </a:cubicBezTo>
                    <a:cubicBezTo>
                      <a:pt x="108533" y="168559"/>
                      <a:pt x="125299" y="107154"/>
                      <a:pt x="113347" y="69480"/>
                    </a:cubicBezTo>
                    <a:cubicBezTo>
                      <a:pt x="104714" y="41931"/>
                      <a:pt x="52092" y="37948"/>
                      <a:pt x="76660" y="275"/>
                    </a:cubicBezTo>
                    <a:close/>
                  </a:path>
                </a:pathLst>
              </a:custGeom>
              <a:solidFill>
                <a:srgbClr val="0B0C0C"/>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06D74A2B-00E1-8851-FCC7-F320883FE679}"/>
                  </a:ext>
                </a:extLst>
              </p:cNvPr>
              <p:cNvSpPr/>
              <p:nvPr/>
            </p:nvSpPr>
            <p:spPr>
              <a:xfrm>
                <a:off x="-43302804" y="-5781864"/>
                <a:ext cx="248718" cy="52939"/>
              </a:xfrm>
              <a:custGeom>
                <a:avLst/>
                <a:gdLst>
                  <a:gd name="csX0" fmla="*/ 248553 w 248718"/>
                  <a:gd name="csY0" fmla="*/ 17397 h 52939"/>
                  <a:gd name="csX1" fmla="*/ 120233 w 248718"/>
                  <a:gd name="csY1" fmla="*/ 42457 h 52939"/>
                  <a:gd name="csX2" fmla="*/ 31920 w 248718"/>
                  <a:gd name="csY2" fmla="*/ 47602 h 52939"/>
                  <a:gd name="csX3" fmla="*/ 4032 w 248718"/>
                  <a:gd name="csY3" fmla="*/ 12418 h 52939"/>
                  <a:gd name="csX4" fmla="*/ 248719 w 248718"/>
                  <a:gd name="csY4" fmla="*/ 17397 h 52939"/>
                </a:gdLst>
                <a:ahLst/>
                <a:cxnLst>
                  <a:cxn ang="0">
                    <a:pos x="csX0" y="csY0"/>
                  </a:cxn>
                  <a:cxn ang="0">
                    <a:pos x="csX1" y="csY1"/>
                  </a:cxn>
                  <a:cxn ang="0">
                    <a:pos x="csX2" y="csY2"/>
                  </a:cxn>
                  <a:cxn ang="0">
                    <a:pos x="csX3" y="csY3"/>
                  </a:cxn>
                  <a:cxn ang="0">
                    <a:pos x="csX4" y="csY4"/>
                  </a:cxn>
                </a:cxnLst>
                <a:rect l="l" t="t" r="r" b="b"/>
                <a:pathLst>
                  <a:path w="248718" h="52939">
                    <a:moveTo>
                      <a:pt x="248553" y="17397"/>
                    </a:moveTo>
                    <a:cubicBezTo>
                      <a:pt x="248387" y="77309"/>
                      <a:pt x="158248" y="43619"/>
                      <a:pt x="120233" y="42457"/>
                    </a:cubicBezTo>
                    <a:cubicBezTo>
                      <a:pt x="90685" y="41627"/>
                      <a:pt x="56820" y="49925"/>
                      <a:pt x="31920" y="47602"/>
                    </a:cubicBezTo>
                    <a:cubicBezTo>
                      <a:pt x="12332" y="45942"/>
                      <a:pt x="-9082" y="34325"/>
                      <a:pt x="4032" y="12418"/>
                    </a:cubicBezTo>
                    <a:cubicBezTo>
                      <a:pt x="21296" y="-16625"/>
                      <a:pt x="210372" y="13912"/>
                      <a:pt x="248719" y="17397"/>
                    </a:cubicBezTo>
                    <a:close/>
                  </a:path>
                </a:pathLst>
              </a:custGeom>
              <a:solidFill>
                <a:srgbClr val="0B0C0C"/>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885AE5A8-CF4B-0C46-98A4-1F5F3733621D}"/>
                  </a:ext>
                </a:extLst>
              </p:cNvPr>
              <p:cNvSpPr/>
              <p:nvPr/>
            </p:nvSpPr>
            <p:spPr>
              <a:xfrm>
                <a:off x="-41960630" y="-6089585"/>
                <a:ext cx="95946" cy="254418"/>
              </a:xfrm>
              <a:custGeom>
                <a:avLst/>
                <a:gdLst>
                  <a:gd name="csX0" fmla="*/ 95783 w 95946"/>
                  <a:gd name="csY0" fmla="*/ 219234 h 254418"/>
                  <a:gd name="csX1" fmla="*/ 75697 w 95946"/>
                  <a:gd name="csY1" fmla="*/ 254418 h 254418"/>
                  <a:gd name="csX2" fmla="*/ 0 w 95946"/>
                  <a:gd name="csY2" fmla="*/ 0 h 254418"/>
                  <a:gd name="csX3" fmla="*/ 74037 w 95946"/>
                  <a:gd name="csY3" fmla="*/ 207783 h 254418"/>
                  <a:gd name="csX4" fmla="*/ 95783 w 95946"/>
                  <a:gd name="csY4" fmla="*/ 214089 h 254418"/>
                  <a:gd name="csX5" fmla="*/ 95783 w 95946"/>
                  <a:gd name="csY5" fmla="*/ 219068 h 254418"/>
                </a:gdLst>
                <a:ahLst/>
                <a:cxnLst>
                  <a:cxn ang="0">
                    <a:pos x="csX0" y="csY0"/>
                  </a:cxn>
                  <a:cxn ang="0">
                    <a:pos x="csX1" y="csY1"/>
                  </a:cxn>
                  <a:cxn ang="0">
                    <a:pos x="csX2" y="csY2"/>
                  </a:cxn>
                  <a:cxn ang="0">
                    <a:pos x="csX3" y="csY3"/>
                  </a:cxn>
                  <a:cxn ang="0">
                    <a:pos x="csX4" y="csY4"/>
                  </a:cxn>
                  <a:cxn ang="0">
                    <a:pos x="csX5" y="csY5"/>
                  </a:cxn>
                </a:cxnLst>
                <a:rect l="l" t="t" r="r" b="b"/>
                <a:pathLst>
                  <a:path w="95946" h="254418">
                    <a:moveTo>
                      <a:pt x="95783" y="219234"/>
                    </a:moveTo>
                    <a:cubicBezTo>
                      <a:pt x="93459" y="227698"/>
                      <a:pt x="77191" y="242303"/>
                      <a:pt x="75697" y="254418"/>
                    </a:cubicBezTo>
                    <a:lnTo>
                      <a:pt x="0" y="0"/>
                    </a:lnTo>
                    <a:lnTo>
                      <a:pt x="74037" y="207783"/>
                    </a:lnTo>
                    <a:lnTo>
                      <a:pt x="95783" y="214089"/>
                    </a:lnTo>
                    <a:cubicBezTo>
                      <a:pt x="95451" y="215749"/>
                      <a:pt x="96281" y="217575"/>
                      <a:pt x="95783" y="219068"/>
                    </a:cubicBezTo>
                    <a:close/>
                  </a:path>
                </a:pathLst>
              </a:custGeom>
              <a:solidFill>
                <a:srgbClr val="B5B5B4"/>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16AAD486-B9DA-7E6E-CF0D-DFD2E091F7A2}"/>
                  </a:ext>
                </a:extLst>
              </p:cNvPr>
              <p:cNvSpPr/>
              <p:nvPr/>
            </p:nvSpPr>
            <p:spPr>
              <a:xfrm>
                <a:off x="-42278192" y="-6490048"/>
                <a:ext cx="166333" cy="463528"/>
              </a:xfrm>
              <a:custGeom>
                <a:avLst/>
                <a:gdLst>
                  <a:gd name="csX0" fmla="*/ 166334 w 166333"/>
                  <a:gd name="csY0" fmla="*/ 463528 h 463528"/>
                  <a:gd name="csX1" fmla="*/ 0 w 166333"/>
                  <a:gd name="csY1" fmla="*/ 0 h 463528"/>
                  <a:gd name="csX2" fmla="*/ 91965 w 166333"/>
                  <a:gd name="csY2" fmla="*/ 217907 h 463528"/>
                  <a:gd name="csX3" fmla="*/ 166168 w 166333"/>
                  <a:gd name="csY3" fmla="*/ 463528 h 463528"/>
                </a:gdLst>
                <a:ahLst/>
                <a:cxnLst>
                  <a:cxn ang="0">
                    <a:pos x="csX0" y="csY0"/>
                  </a:cxn>
                  <a:cxn ang="0">
                    <a:pos x="csX1" y="csY1"/>
                  </a:cxn>
                  <a:cxn ang="0">
                    <a:pos x="csX2" y="csY2"/>
                  </a:cxn>
                  <a:cxn ang="0">
                    <a:pos x="csX3" y="csY3"/>
                  </a:cxn>
                </a:cxnLst>
                <a:rect l="l" t="t" r="r" b="b"/>
                <a:pathLst>
                  <a:path w="166333" h="463528">
                    <a:moveTo>
                      <a:pt x="166334" y="463528"/>
                    </a:moveTo>
                    <a:cubicBezTo>
                      <a:pt x="105245" y="311343"/>
                      <a:pt x="64906" y="151024"/>
                      <a:pt x="0" y="0"/>
                    </a:cubicBezTo>
                    <a:cubicBezTo>
                      <a:pt x="45318" y="60410"/>
                      <a:pt x="67231" y="146875"/>
                      <a:pt x="91965" y="217907"/>
                    </a:cubicBezTo>
                    <a:cubicBezTo>
                      <a:pt x="120019" y="298232"/>
                      <a:pt x="149734" y="379718"/>
                      <a:pt x="166168" y="463528"/>
                    </a:cubicBezTo>
                    <a:close/>
                  </a:path>
                </a:pathLst>
              </a:custGeom>
              <a:solidFill>
                <a:srgbClr val="B5B5B4"/>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7FAA8979-629C-7D73-7A0F-5EBE27DF2E6C}"/>
                  </a:ext>
                </a:extLst>
              </p:cNvPr>
              <p:cNvSpPr/>
              <p:nvPr/>
            </p:nvSpPr>
            <p:spPr>
              <a:xfrm>
                <a:off x="-41995823" y="-6202770"/>
                <a:ext cx="40172" cy="103393"/>
              </a:xfrm>
              <a:custGeom>
                <a:avLst/>
                <a:gdLst>
                  <a:gd name="csX0" fmla="*/ 4980 w 40172"/>
                  <a:gd name="csY0" fmla="*/ 0 h 103393"/>
                  <a:gd name="csX1" fmla="*/ 40173 w 40172"/>
                  <a:gd name="csY1" fmla="*/ 103394 h 103393"/>
                  <a:gd name="csX2" fmla="*/ 0 w 40172"/>
                  <a:gd name="csY2" fmla="*/ 10124 h 103393"/>
                  <a:gd name="csX3" fmla="*/ 4980 w 40172"/>
                  <a:gd name="csY3" fmla="*/ 0 h 103393"/>
                </a:gdLst>
                <a:ahLst/>
                <a:cxnLst>
                  <a:cxn ang="0">
                    <a:pos x="csX0" y="csY0"/>
                  </a:cxn>
                  <a:cxn ang="0">
                    <a:pos x="csX1" y="csY1"/>
                  </a:cxn>
                  <a:cxn ang="0">
                    <a:pos x="csX2" y="csY2"/>
                  </a:cxn>
                  <a:cxn ang="0">
                    <a:pos x="csX3" y="csY3"/>
                  </a:cxn>
                </a:cxnLst>
                <a:rect l="l" t="t" r="r" b="b"/>
                <a:pathLst>
                  <a:path w="40172" h="103393">
                    <a:moveTo>
                      <a:pt x="4980" y="0"/>
                    </a:moveTo>
                    <a:cubicBezTo>
                      <a:pt x="15106" y="34188"/>
                      <a:pt x="31873" y="68210"/>
                      <a:pt x="40173" y="103394"/>
                    </a:cubicBezTo>
                    <a:cubicBezTo>
                      <a:pt x="15272" y="95594"/>
                      <a:pt x="9462" y="37839"/>
                      <a:pt x="0" y="10124"/>
                    </a:cubicBezTo>
                    <a:lnTo>
                      <a:pt x="4980" y="0"/>
                    </a:lnTo>
                    <a:close/>
                  </a:path>
                </a:pathLst>
              </a:custGeom>
              <a:solidFill>
                <a:srgbClr val="B5B5B4"/>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6C54219C-5A95-557A-049A-A842CC8505D2}"/>
                  </a:ext>
                </a:extLst>
              </p:cNvPr>
              <p:cNvSpPr/>
              <p:nvPr/>
            </p:nvSpPr>
            <p:spPr>
              <a:xfrm>
                <a:off x="-42721583" y="-7502906"/>
                <a:ext cx="21413" cy="65554"/>
              </a:xfrm>
              <a:custGeom>
                <a:avLst/>
                <a:gdLst>
                  <a:gd name="csX0" fmla="*/ 4980 w 21413"/>
                  <a:gd name="csY0" fmla="*/ 0 h 65554"/>
                  <a:gd name="csX1" fmla="*/ 20087 w 21413"/>
                  <a:gd name="csY1" fmla="*/ 65555 h 65554"/>
                  <a:gd name="csX2" fmla="*/ 0 w 21413"/>
                  <a:gd name="csY2" fmla="*/ 10124 h 65554"/>
                  <a:gd name="csX3" fmla="*/ 4980 w 21413"/>
                  <a:gd name="csY3" fmla="*/ 0 h 65554"/>
                </a:gdLst>
                <a:ahLst/>
                <a:cxnLst>
                  <a:cxn ang="0">
                    <a:pos x="csX0" y="csY0"/>
                  </a:cxn>
                  <a:cxn ang="0">
                    <a:pos x="csX1" y="csY1"/>
                  </a:cxn>
                  <a:cxn ang="0">
                    <a:pos x="csX2" y="csY2"/>
                  </a:cxn>
                  <a:cxn ang="0">
                    <a:pos x="csX3" y="csY3"/>
                  </a:cxn>
                </a:cxnLst>
                <a:rect l="l" t="t" r="r" b="b"/>
                <a:pathLst>
                  <a:path w="21413" h="65554">
                    <a:moveTo>
                      <a:pt x="4980" y="0"/>
                    </a:moveTo>
                    <a:cubicBezTo>
                      <a:pt x="9296" y="18920"/>
                      <a:pt x="26229" y="41324"/>
                      <a:pt x="20087" y="65555"/>
                    </a:cubicBezTo>
                    <a:cubicBezTo>
                      <a:pt x="7470" y="52610"/>
                      <a:pt x="5976" y="27384"/>
                      <a:pt x="0" y="10124"/>
                    </a:cubicBezTo>
                    <a:lnTo>
                      <a:pt x="4980" y="0"/>
                    </a:lnTo>
                    <a:close/>
                  </a:path>
                </a:pathLst>
              </a:custGeom>
              <a:solidFill>
                <a:srgbClr val="B5B5B4"/>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326880EF-BF46-FC9C-DB9E-1CEBA66C21C0}"/>
                  </a:ext>
                </a:extLst>
              </p:cNvPr>
              <p:cNvSpPr/>
              <p:nvPr/>
            </p:nvSpPr>
            <p:spPr>
              <a:xfrm>
                <a:off x="-42651928" y="-9140607"/>
                <a:ext cx="10855" cy="60575"/>
              </a:xfrm>
              <a:custGeom>
                <a:avLst/>
                <a:gdLst>
                  <a:gd name="csX0" fmla="*/ 10856 w 10855"/>
                  <a:gd name="csY0" fmla="*/ 60576 h 60575"/>
                  <a:gd name="csX1" fmla="*/ 730 w 10855"/>
                  <a:gd name="csY1" fmla="*/ 60576 h 60575"/>
                  <a:gd name="csX2" fmla="*/ 3220 w 10855"/>
                  <a:gd name="csY2" fmla="*/ 0 h 60575"/>
                  <a:gd name="csX3" fmla="*/ 10856 w 10855"/>
                  <a:gd name="csY3" fmla="*/ 60576 h 60575"/>
                </a:gdLst>
                <a:ahLst/>
                <a:cxnLst>
                  <a:cxn ang="0">
                    <a:pos x="csX0" y="csY0"/>
                  </a:cxn>
                  <a:cxn ang="0">
                    <a:pos x="csX1" y="csY1"/>
                  </a:cxn>
                  <a:cxn ang="0">
                    <a:pos x="csX2" y="csY2"/>
                  </a:cxn>
                  <a:cxn ang="0">
                    <a:pos x="csX3" y="csY3"/>
                  </a:cxn>
                </a:cxnLst>
                <a:rect l="l" t="t" r="r" b="b"/>
                <a:pathLst>
                  <a:path w="10855" h="60575">
                    <a:moveTo>
                      <a:pt x="10856" y="60576"/>
                    </a:moveTo>
                    <a:lnTo>
                      <a:pt x="730" y="60576"/>
                    </a:lnTo>
                    <a:cubicBezTo>
                      <a:pt x="-432" y="41158"/>
                      <a:pt x="-599" y="19252"/>
                      <a:pt x="3220" y="0"/>
                    </a:cubicBezTo>
                    <a:cubicBezTo>
                      <a:pt x="8366" y="19085"/>
                      <a:pt x="7037" y="41490"/>
                      <a:pt x="10856" y="60576"/>
                    </a:cubicBezTo>
                    <a:close/>
                  </a:path>
                </a:pathLst>
              </a:custGeom>
              <a:solidFill>
                <a:srgbClr val="B5B5B4"/>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95E2519E-A379-6DC5-31A2-8D3AB0E303A3}"/>
                  </a:ext>
                </a:extLst>
              </p:cNvPr>
              <p:cNvSpPr/>
              <p:nvPr/>
            </p:nvSpPr>
            <p:spPr>
              <a:xfrm>
                <a:off x="-39984882" y="-9281240"/>
                <a:ext cx="20913" cy="38056"/>
              </a:xfrm>
              <a:custGeom>
                <a:avLst/>
                <a:gdLst>
                  <a:gd name="csX0" fmla="*/ 5154 w 20913"/>
                  <a:gd name="csY0" fmla="*/ 34916 h 38056"/>
                  <a:gd name="csX1" fmla="*/ 175 w 20913"/>
                  <a:gd name="csY1" fmla="*/ 4711 h 38056"/>
                  <a:gd name="csX2" fmla="*/ 5154 w 20913"/>
                  <a:gd name="csY2" fmla="*/ 34916 h 38056"/>
                </a:gdLst>
                <a:ahLst/>
                <a:cxnLst>
                  <a:cxn ang="0">
                    <a:pos x="csX0" y="csY0"/>
                  </a:cxn>
                  <a:cxn ang="0">
                    <a:pos x="csX1" y="csY1"/>
                  </a:cxn>
                  <a:cxn ang="0">
                    <a:pos x="csX2" y="csY2"/>
                  </a:cxn>
                </a:cxnLst>
                <a:rect l="l" t="t" r="r" b="b"/>
                <a:pathLst>
                  <a:path w="20913" h="38056">
                    <a:moveTo>
                      <a:pt x="5154" y="34916"/>
                    </a:moveTo>
                    <a:cubicBezTo>
                      <a:pt x="3992" y="34086"/>
                      <a:pt x="-988" y="5873"/>
                      <a:pt x="175" y="4711"/>
                    </a:cubicBezTo>
                    <a:cubicBezTo>
                      <a:pt x="21921" y="-18690"/>
                      <a:pt x="31051" y="53669"/>
                      <a:pt x="5154" y="34916"/>
                    </a:cubicBezTo>
                    <a:close/>
                  </a:path>
                </a:pathLst>
              </a:custGeom>
              <a:solidFill>
                <a:srgbClr val="B5B5B4"/>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28A9C30A-53E6-910C-E32F-FCD8FC7F13AE}"/>
                  </a:ext>
                </a:extLst>
              </p:cNvPr>
              <p:cNvSpPr/>
              <p:nvPr/>
            </p:nvSpPr>
            <p:spPr>
              <a:xfrm>
                <a:off x="-40065385" y="-9034724"/>
                <a:ext cx="25066" cy="40328"/>
              </a:xfrm>
              <a:custGeom>
                <a:avLst/>
                <a:gdLst>
                  <a:gd name="csX0" fmla="*/ 25066 w 25066"/>
                  <a:gd name="csY0" fmla="*/ 35349 h 40328"/>
                  <a:gd name="csX1" fmla="*/ 20087 w 25066"/>
                  <a:gd name="csY1" fmla="*/ 40328 h 40328"/>
                  <a:gd name="csX2" fmla="*/ 0 w 25066"/>
                  <a:gd name="csY2" fmla="*/ 0 h 40328"/>
                  <a:gd name="csX3" fmla="*/ 4981 w 25066"/>
                  <a:gd name="csY3" fmla="*/ 0 h 40328"/>
                  <a:gd name="csX4" fmla="*/ 25066 w 25066"/>
                  <a:gd name="csY4" fmla="*/ 35349 h 40328"/>
                </a:gdLst>
                <a:ahLst/>
                <a:cxnLst>
                  <a:cxn ang="0">
                    <a:pos x="csX0" y="csY0"/>
                  </a:cxn>
                  <a:cxn ang="0">
                    <a:pos x="csX1" y="csY1"/>
                  </a:cxn>
                  <a:cxn ang="0">
                    <a:pos x="csX2" y="csY2"/>
                  </a:cxn>
                  <a:cxn ang="0">
                    <a:pos x="csX3" y="csY3"/>
                  </a:cxn>
                  <a:cxn ang="0">
                    <a:pos x="csX4" y="csY4"/>
                  </a:cxn>
                </a:cxnLst>
                <a:rect l="l" t="t" r="r" b="b"/>
                <a:pathLst>
                  <a:path w="25066" h="40328">
                    <a:moveTo>
                      <a:pt x="25066" y="35349"/>
                    </a:moveTo>
                    <a:cubicBezTo>
                      <a:pt x="22079" y="34354"/>
                      <a:pt x="19423" y="37009"/>
                      <a:pt x="20087" y="40328"/>
                    </a:cubicBezTo>
                    <a:cubicBezTo>
                      <a:pt x="14941" y="28213"/>
                      <a:pt x="6474" y="21575"/>
                      <a:pt x="0" y="0"/>
                    </a:cubicBezTo>
                    <a:lnTo>
                      <a:pt x="4981" y="0"/>
                    </a:lnTo>
                    <a:cubicBezTo>
                      <a:pt x="5478" y="3319"/>
                      <a:pt x="22411" y="28379"/>
                      <a:pt x="25066" y="35349"/>
                    </a:cubicBezTo>
                    <a:close/>
                  </a:path>
                </a:pathLst>
              </a:custGeom>
              <a:solidFill>
                <a:srgbClr val="B5B5B4"/>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A5A20AAA-E47E-F578-FAE8-FCBF2105A841}"/>
                  </a:ext>
                </a:extLst>
              </p:cNvPr>
              <p:cNvSpPr/>
              <p:nvPr/>
            </p:nvSpPr>
            <p:spPr>
              <a:xfrm>
                <a:off x="-41635241" y="-5916408"/>
                <a:ext cx="323763" cy="241197"/>
              </a:xfrm>
              <a:custGeom>
                <a:avLst/>
                <a:gdLst>
                  <a:gd name="csX0" fmla="*/ 249143 w 323763"/>
                  <a:gd name="csY0" fmla="*/ 187290 h 241197"/>
                  <a:gd name="csX1" fmla="*/ 312556 w 323763"/>
                  <a:gd name="csY1" fmla="*/ 227951 h 241197"/>
                  <a:gd name="csX2" fmla="*/ 195193 w 323763"/>
                  <a:gd name="csY2" fmla="*/ 203388 h 241197"/>
                  <a:gd name="csX3" fmla="*/ 118168 w 323763"/>
                  <a:gd name="csY3" fmla="*/ 192269 h 241197"/>
                  <a:gd name="csX4" fmla="*/ 29855 w 323763"/>
                  <a:gd name="csY4" fmla="*/ 25976 h 241197"/>
                  <a:gd name="csX5" fmla="*/ 77830 w 323763"/>
                  <a:gd name="csY5" fmla="*/ 76262 h 241197"/>
                  <a:gd name="csX6" fmla="*/ 55254 w 323763"/>
                  <a:gd name="csY6" fmla="*/ 86 h 241197"/>
                  <a:gd name="csX7" fmla="*/ 178427 w 323763"/>
                  <a:gd name="csY7" fmla="*/ 134349 h 241197"/>
                  <a:gd name="csX8" fmla="*/ 249143 w 323763"/>
                  <a:gd name="csY8" fmla="*/ 187124 h 2411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23763" h="241197">
                    <a:moveTo>
                      <a:pt x="249143" y="187290"/>
                    </a:moveTo>
                    <a:cubicBezTo>
                      <a:pt x="274542" y="202559"/>
                      <a:pt x="352563" y="188618"/>
                      <a:pt x="312556" y="227951"/>
                    </a:cubicBezTo>
                    <a:cubicBezTo>
                      <a:pt x="273879" y="265955"/>
                      <a:pt x="220758" y="210857"/>
                      <a:pt x="195193" y="203388"/>
                    </a:cubicBezTo>
                    <a:cubicBezTo>
                      <a:pt x="173115" y="197082"/>
                      <a:pt x="150539" y="202559"/>
                      <a:pt x="118168" y="192269"/>
                    </a:cubicBezTo>
                    <a:cubicBezTo>
                      <a:pt x="61727" y="174345"/>
                      <a:pt x="-54806" y="70620"/>
                      <a:pt x="29855" y="25976"/>
                    </a:cubicBezTo>
                    <a:cubicBezTo>
                      <a:pt x="40645" y="55351"/>
                      <a:pt x="43965" y="68628"/>
                      <a:pt x="77830" y="76262"/>
                    </a:cubicBezTo>
                    <a:cubicBezTo>
                      <a:pt x="85798" y="67964"/>
                      <a:pt x="13587" y="6559"/>
                      <a:pt x="55254" y="86"/>
                    </a:cubicBezTo>
                    <a:cubicBezTo>
                      <a:pt x="79324" y="-3565"/>
                      <a:pt x="151203" y="109621"/>
                      <a:pt x="178427" y="134349"/>
                    </a:cubicBezTo>
                    <a:cubicBezTo>
                      <a:pt x="181747" y="137336"/>
                      <a:pt x="245326" y="184801"/>
                      <a:pt x="249143" y="187124"/>
                    </a:cubicBezTo>
                    <a:close/>
                  </a:path>
                </a:pathLst>
              </a:custGeom>
              <a:solidFill>
                <a:srgbClr val="0B0C0C"/>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796AA802-101A-9DF4-CDF9-9003D26DA52F}"/>
                  </a:ext>
                </a:extLst>
              </p:cNvPr>
              <p:cNvSpPr/>
              <p:nvPr/>
            </p:nvSpPr>
            <p:spPr>
              <a:xfrm>
                <a:off x="-39814222" y="-5716796"/>
                <a:ext cx="505251" cy="74335"/>
              </a:xfrm>
              <a:custGeom>
                <a:avLst/>
                <a:gdLst>
                  <a:gd name="csX0" fmla="*/ 494685 w 505251"/>
                  <a:gd name="csY0" fmla="*/ 32986 h 74335"/>
                  <a:gd name="csX1" fmla="*/ 499664 w 505251"/>
                  <a:gd name="csY1" fmla="*/ 37964 h 74335"/>
                  <a:gd name="csX2" fmla="*/ 504644 w 505251"/>
                  <a:gd name="csY2" fmla="*/ 37964 h 74335"/>
                  <a:gd name="csX3" fmla="*/ 504644 w 505251"/>
                  <a:gd name="csY3" fmla="*/ 73314 h 74335"/>
                  <a:gd name="csX4" fmla="*/ 330010 w 505251"/>
                  <a:gd name="csY4" fmla="*/ 53399 h 74335"/>
                  <a:gd name="csX5" fmla="*/ 13279 w 505251"/>
                  <a:gd name="csY5" fmla="*/ 48088 h 74335"/>
                  <a:gd name="csX6" fmla="*/ 662 w 505251"/>
                  <a:gd name="csY6" fmla="*/ 17883 h 74335"/>
                  <a:gd name="csX7" fmla="*/ 23072 w 505251"/>
                  <a:gd name="csY7" fmla="*/ 2615 h 74335"/>
                  <a:gd name="csX8" fmla="*/ 494685 w 505251"/>
                  <a:gd name="csY8" fmla="*/ 32986 h 743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5251" h="74335">
                    <a:moveTo>
                      <a:pt x="494685" y="32986"/>
                    </a:moveTo>
                    <a:lnTo>
                      <a:pt x="499664" y="37964"/>
                    </a:lnTo>
                    <a:cubicBezTo>
                      <a:pt x="501324" y="37964"/>
                      <a:pt x="502985" y="37964"/>
                      <a:pt x="504644" y="37964"/>
                    </a:cubicBezTo>
                    <a:cubicBezTo>
                      <a:pt x="503482" y="44769"/>
                      <a:pt x="506470" y="71488"/>
                      <a:pt x="504644" y="73314"/>
                    </a:cubicBezTo>
                    <a:cubicBezTo>
                      <a:pt x="498502" y="79621"/>
                      <a:pt x="351922" y="54727"/>
                      <a:pt x="330010" y="53399"/>
                    </a:cubicBezTo>
                    <a:cubicBezTo>
                      <a:pt x="269917" y="49914"/>
                      <a:pt x="50794" y="60535"/>
                      <a:pt x="13279" y="48088"/>
                    </a:cubicBezTo>
                    <a:cubicBezTo>
                      <a:pt x="-4650" y="42113"/>
                      <a:pt x="829" y="31824"/>
                      <a:pt x="662" y="17883"/>
                    </a:cubicBezTo>
                    <a:cubicBezTo>
                      <a:pt x="1990" y="17883"/>
                      <a:pt x="3983" y="4772"/>
                      <a:pt x="23072" y="2615"/>
                    </a:cubicBezTo>
                    <a:cubicBezTo>
                      <a:pt x="130641" y="-9666"/>
                      <a:pt x="374167" y="24853"/>
                      <a:pt x="494685" y="32986"/>
                    </a:cubicBezTo>
                    <a:close/>
                  </a:path>
                </a:pathLst>
              </a:custGeom>
              <a:solidFill>
                <a:srgbClr val="0B0C0C"/>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9927008C-B3A1-CD3B-7A96-CC2E87CDDD96}"/>
                  </a:ext>
                </a:extLst>
              </p:cNvPr>
              <p:cNvSpPr/>
              <p:nvPr/>
            </p:nvSpPr>
            <p:spPr>
              <a:xfrm>
                <a:off x="-42757781" y="-5734312"/>
                <a:ext cx="204090" cy="56880"/>
              </a:xfrm>
              <a:custGeom>
                <a:avLst/>
                <a:gdLst>
                  <a:gd name="csX0" fmla="*/ 61264 w 204090"/>
                  <a:gd name="csY0" fmla="*/ 50 h 56880"/>
                  <a:gd name="csX1" fmla="*/ 81350 w 204090"/>
                  <a:gd name="csY1" fmla="*/ 5028 h 56880"/>
                  <a:gd name="csX2" fmla="*/ 121688 w 204090"/>
                  <a:gd name="csY2" fmla="*/ 5028 h 56880"/>
                  <a:gd name="csX3" fmla="*/ 190081 w 204090"/>
                  <a:gd name="csY3" fmla="*/ 55812 h 56880"/>
                  <a:gd name="csX4" fmla="*/ 8973 w 204090"/>
                  <a:gd name="csY4" fmla="*/ 44693 h 56880"/>
                  <a:gd name="csX5" fmla="*/ 5653 w 204090"/>
                  <a:gd name="csY5" fmla="*/ 50 h 56880"/>
                  <a:gd name="csX6" fmla="*/ 61098 w 204090"/>
                  <a:gd name="csY6" fmla="*/ 50 h 5688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4090" h="56880">
                    <a:moveTo>
                      <a:pt x="61264" y="50"/>
                    </a:moveTo>
                    <a:cubicBezTo>
                      <a:pt x="65414" y="7518"/>
                      <a:pt x="74544" y="4863"/>
                      <a:pt x="81350" y="5028"/>
                    </a:cubicBezTo>
                    <a:cubicBezTo>
                      <a:pt x="94132" y="5360"/>
                      <a:pt x="109737" y="3369"/>
                      <a:pt x="121688" y="5028"/>
                    </a:cubicBezTo>
                    <a:cubicBezTo>
                      <a:pt x="138455" y="7352"/>
                      <a:pt x="240878" y="25110"/>
                      <a:pt x="190081" y="55812"/>
                    </a:cubicBezTo>
                    <a:cubicBezTo>
                      <a:pt x="182279" y="60459"/>
                      <a:pt x="17107" y="48676"/>
                      <a:pt x="8973" y="44693"/>
                    </a:cubicBezTo>
                    <a:cubicBezTo>
                      <a:pt x="-6797" y="36893"/>
                      <a:pt x="2333" y="13161"/>
                      <a:pt x="5653" y="50"/>
                    </a:cubicBezTo>
                    <a:cubicBezTo>
                      <a:pt x="17273" y="3037"/>
                      <a:pt x="46157" y="-448"/>
                      <a:pt x="61098" y="50"/>
                    </a:cubicBezTo>
                    <a:close/>
                  </a:path>
                </a:pathLst>
              </a:custGeom>
              <a:solidFill>
                <a:srgbClr val="0B0C0C"/>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0439EA1D-EE77-B16A-6727-B8C303EC33E0}"/>
                  </a:ext>
                </a:extLst>
              </p:cNvPr>
              <p:cNvSpPr/>
              <p:nvPr/>
            </p:nvSpPr>
            <p:spPr>
              <a:xfrm>
                <a:off x="-41226196" y="-5704478"/>
                <a:ext cx="208300" cy="51249"/>
              </a:xfrm>
              <a:custGeom>
                <a:avLst/>
                <a:gdLst>
                  <a:gd name="csX0" fmla="*/ 15231 w 208300"/>
                  <a:gd name="csY0" fmla="*/ 1416 h 51249"/>
                  <a:gd name="csX1" fmla="*/ 208292 w 208300"/>
                  <a:gd name="csY1" fmla="*/ 32783 h 51249"/>
                  <a:gd name="csX2" fmla="*/ 185549 w 208300"/>
                  <a:gd name="csY2" fmla="*/ 51038 h 51249"/>
                  <a:gd name="csX3" fmla="*/ 24527 w 208300"/>
                  <a:gd name="csY3" fmla="*/ 45396 h 51249"/>
                  <a:gd name="csX4" fmla="*/ 15231 w 208300"/>
                  <a:gd name="csY4" fmla="*/ 1416 h 51249"/>
                </a:gdLst>
                <a:ahLst/>
                <a:cxnLst>
                  <a:cxn ang="0">
                    <a:pos x="csX0" y="csY0"/>
                  </a:cxn>
                  <a:cxn ang="0">
                    <a:pos x="csX1" y="csY1"/>
                  </a:cxn>
                  <a:cxn ang="0">
                    <a:pos x="csX2" y="csY2"/>
                  </a:cxn>
                  <a:cxn ang="0">
                    <a:pos x="csX3" y="csY3"/>
                  </a:cxn>
                  <a:cxn ang="0">
                    <a:pos x="csX4" y="csY4"/>
                  </a:cxn>
                </a:cxnLst>
                <a:rect l="l" t="t" r="r" b="b"/>
                <a:pathLst>
                  <a:path w="208300" h="51249">
                    <a:moveTo>
                      <a:pt x="15231" y="1416"/>
                    </a:moveTo>
                    <a:cubicBezTo>
                      <a:pt x="24694" y="-2235"/>
                      <a:pt x="209785" y="-1073"/>
                      <a:pt x="208292" y="32783"/>
                    </a:cubicBezTo>
                    <a:cubicBezTo>
                      <a:pt x="205801" y="46889"/>
                      <a:pt x="197999" y="49047"/>
                      <a:pt x="185549" y="51038"/>
                    </a:cubicBezTo>
                    <a:cubicBezTo>
                      <a:pt x="177581" y="52366"/>
                      <a:pt x="32329" y="47056"/>
                      <a:pt x="24527" y="45396"/>
                    </a:cubicBezTo>
                    <a:cubicBezTo>
                      <a:pt x="-4025" y="38923"/>
                      <a:pt x="-8342" y="10378"/>
                      <a:pt x="15231" y="1416"/>
                    </a:cubicBezTo>
                    <a:close/>
                  </a:path>
                </a:pathLst>
              </a:custGeom>
              <a:solidFill>
                <a:srgbClr val="0B0C0C"/>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7F2DC730-B5FF-8534-F24D-134A32EBF451}"/>
                  </a:ext>
                </a:extLst>
              </p:cNvPr>
              <p:cNvSpPr/>
              <p:nvPr/>
            </p:nvSpPr>
            <p:spPr>
              <a:xfrm>
                <a:off x="-42420929" y="-5735910"/>
                <a:ext cx="208690" cy="46179"/>
              </a:xfrm>
              <a:custGeom>
                <a:avLst/>
                <a:gdLst>
                  <a:gd name="csX0" fmla="*/ 208308 w 208690"/>
                  <a:gd name="csY0" fmla="*/ 6792 h 46179"/>
                  <a:gd name="csX1" fmla="*/ 190380 w 208690"/>
                  <a:gd name="csY1" fmla="*/ 41810 h 46179"/>
                  <a:gd name="csX2" fmla="*/ 25374 w 208690"/>
                  <a:gd name="csY2" fmla="*/ 45793 h 46179"/>
                  <a:gd name="csX3" fmla="*/ 19398 w 208690"/>
                  <a:gd name="csY3" fmla="*/ 1813 h 46179"/>
                  <a:gd name="csX4" fmla="*/ 208308 w 208690"/>
                  <a:gd name="csY4" fmla="*/ 6626 h 46179"/>
                </a:gdLst>
                <a:ahLst/>
                <a:cxnLst>
                  <a:cxn ang="0">
                    <a:pos x="csX0" y="csY0"/>
                  </a:cxn>
                  <a:cxn ang="0">
                    <a:pos x="csX1" y="csY1"/>
                  </a:cxn>
                  <a:cxn ang="0">
                    <a:pos x="csX2" y="csY2"/>
                  </a:cxn>
                  <a:cxn ang="0">
                    <a:pos x="csX3" y="csY3"/>
                  </a:cxn>
                  <a:cxn ang="0">
                    <a:pos x="csX4" y="csY4"/>
                  </a:cxn>
                </a:cxnLst>
                <a:rect l="l" t="t" r="r" b="b"/>
                <a:pathLst>
                  <a:path w="208690" h="46179">
                    <a:moveTo>
                      <a:pt x="208308" y="6792"/>
                    </a:moveTo>
                    <a:cubicBezTo>
                      <a:pt x="209304" y="25048"/>
                      <a:pt x="209802" y="36167"/>
                      <a:pt x="190380" y="41810"/>
                    </a:cubicBezTo>
                    <a:cubicBezTo>
                      <a:pt x="182412" y="44133"/>
                      <a:pt x="34670" y="47286"/>
                      <a:pt x="25374" y="45793"/>
                    </a:cubicBezTo>
                    <a:cubicBezTo>
                      <a:pt x="-6332" y="40814"/>
                      <a:pt x="-8324" y="9614"/>
                      <a:pt x="19398" y="1813"/>
                    </a:cubicBezTo>
                    <a:cubicBezTo>
                      <a:pt x="32014" y="-1838"/>
                      <a:pt x="201336" y="154"/>
                      <a:pt x="208308" y="6626"/>
                    </a:cubicBezTo>
                    <a:close/>
                  </a:path>
                </a:pathLst>
              </a:custGeom>
              <a:solidFill>
                <a:srgbClr val="0B0C0C"/>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CF0EEA7C-CA57-C1AF-EE5E-FC4391A0A5B0}"/>
                  </a:ext>
                </a:extLst>
              </p:cNvPr>
              <p:cNvSpPr/>
              <p:nvPr/>
            </p:nvSpPr>
            <p:spPr>
              <a:xfrm>
                <a:off x="-41221539" y="-8261302"/>
                <a:ext cx="364988" cy="930776"/>
              </a:xfrm>
              <a:custGeom>
                <a:avLst/>
                <a:gdLst>
                  <a:gd name="csX0" fmla="*/ 77473 w 364988"/>
                  <a:gd name="csY0" fmla="*/ 7589 h 930776"/>
                  <a:gd name="csX1" fmla="*/ 183382 w 364988"/>
                  <a:gd name="csY1" fmla="*/ 47917 h 930776"/>
                  <a:gd name="csX2" fmla="*/ 288462 w 364988"/>
                  <a:gd name="csY2" fmla="*/ 207405 h 930776"/>
                  <a:gd name="csX3" fmla="*/ 324650 w 364988"/>
                  <a:gd name="csY3" fmla="*/ 269475 h 930776"/>
                  <a:gd name="csX4" fmla="*/ 364988 w 364988"/>
                  <a:gd name="csY4" fmla="*/ 420665 h 930776"/>
                  <a:gd name="csX5" fmla="*/ 105361 w 364988"/>
                  <a:gd name="csY5" fmla="*/ 444895 h 930776"/>
                  <a:gd name="csX6" fmla="*/ 62865 w 364988"/>
                  <a:gd name="csY6" fmla="*/ 422989 h 930776"/>
                  <a:gd name="csX7" fmla="*/ 188861 w 364988"/>
                  <a:gd name="csY7" fmla="*/ 897304 h 930776"/>
                  <a:gd name="csX8" fmla="*/ 153502 w 364988"/>
                  <a:gd name="csY8" fmla="*/ 929501 h 930776"/>
                  <a:gd name="csX9" fmla="*/ 178568 w 364988"/>
                  <a:gd name="csY9" fmla="*/ 889338 h 930776"/>
                  <a:gd name="csX10" fmla="*/ 103038 w 364988"/>
                  <a:gd name="csY10" fmla="*/ 864112 h 930776"/>
                  <a:gd name="csX11" fmla="*/ 15887 w 364988"/>
                  <a:gd name="csY11" fmla="*/ 600899 h 930776"/>
                  <a:gd name="csX12" fmla="*/ 57552 w 364988"/>
                  <a:gd name="csY12" fmla="*/ 37628 h 930776"/>
                  <a:gd name="csX13" fmla="*/ 77639 w 364988"/>
                  <a:gd name="csY13" fmla="*/ 7423 h 9307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988" h="930776">
                    <a:moveTo>
                      <a:pt x="77473" y="7589"/>
                    </a:moveTo>
                    <a:cubicBezTo>
                      <a:pt x="127938" y="-13986"/>
                      <a:pt x="152506" y="13895"/>
                      <a:pt x="183382" y="47917"/>
                    </a:cubicBezTo>
                    <a:cubicBezTo>
                      <a:pt x="212931" y="80611"/>
                      <a:pt x="267213" y="167409"/>
                      <a:pt x="288462" y="207405"/>
                    </a:cubicBezTo>
                    <a:cubicBezTo>
                      <a:pt x="299916" y="228980"/>
                      <a:pt x="296263" y="270803"/>
                      <a:pt x="324650" y="269475"/>
                    </a:cubicBezTo>
                    <a:cubicBezTo>
                      <a:pt x="343408" y="319263"/>
                      <a:pt x="352206" y="369383"/>
                      <a:pt x="364988" y="420665"/>
                    </a:cubicBezTo>
                    <a:lnTo>
                      <a:pt x="105361" y="444895"/>
                    </a:lnTo>
                    <a:cubicBezTo>
                      <a:pt x="102041" y="352455"/>
                      <a:pt x="56225" y="243419"/>
                      <a:pt x="62865" y="422989"/>
                    </a:cubicBezTo>
                    <a:cubicBezTo>
                      <a:pt x="69007" y="588949"/>
                      <a:pt x="126610" y="745782"/>
                      <a:pt x="188861" y="897304"/>
                    </a:cubicBezTo>
                    <a:cubicBezTo>
                      <a:pt x="192678" y="909751"/>
                      <a:pt x="161802" y="936969"/>
                      <a:pt x="153502" y="929501"/>
                    </a:cubicBezTo>
                    <a:lnTo>
                      <a:pt x="178568" y="889338"/>
                    </a:lnTo>
                    <a:cubicBezTo>
                      <a:pt x="130427" y="898798"/>
                      <a:pt x="132586" y="893653"/>
                      <a:pt x="103038" y="864112"/>
                    </a:cubicBezTo>
                    <a:cubicBezTo>
                      <a:pt x="85275" y="777647"/>
                      <a:pt x="35640" y="684211"/>
                      <a:pt x="15887" y="600899"/>
                    </a:cubicBezTo>
                    <a:cubicBezTo>
                      <a:pt x="-24950" y="428963"/>
                      <a:pt x="21696" y="208401"/>
                      <a:pt x="57552" y="37628"/>
                    </a:cubicBezTo>
                    <a:cubicBezTo>
                      <a:pt x="63694" y="26010"/>
                      <a:pt x="72990" y="16883"/>
                      <a:pt x="77639" y="7423"/>
                    </a:cubicBezTo>
                    <a:close/>
                  </a:path>
                </a:pathLst>
              </a:custGeom>
              <a:solidFill>
                <a:schemeClr val="accent1"/>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A9FC18A1-A766-DD78-3AD5-B7DAC8049027}"/>
                  </a:ext>
                </a:extLst>
              </p:cNvPr>
              <p:cNvSpPr/>
              <p:nvPr/>
            </p:nvSpPr>
            <p:spPr>
              <a:xfrm>
                <a:off x="-41038489" y="-8218197"/>
                <a:ext cx="141267" cy="226702"/>
              </a:xfrm>
              <a:custGeom>
                <a:avLst/>
                <a:gdLst>
                  <a:gd name="csX0" fmla="*/ 141268 w 141267"/>
                  <a:gd name="csY0" fmla="*/ 226536 h 226702"/>
                  <a:gd name="csX1" fmla="*/ 105080 w 141267"/>
                  <a:gd name="csY1" fmla="*/ 164467 h 226702"/>
                  <a:gd name="csX2" fmla="*/ 0 w 141267"/>
                  <a:gd name="csY2" fmla="*/ 4979 h 226702"/>
                  <a:gd name="csX3" fmla="*/ 4981 w 141267"/>
                  <a:gd name="csY3" fmla="*/ 0 h 226702"/>
                  <a:gd name="csX4" fmla="*/ 141102 w 141267"/>
                  <a:gd name="csY4" fmla="*/ 226702 h 226702"/>
                </a:gdLst>
                <a:ahLst/>
                <a:cxnLst>
                  <a:cxn ang="0">
                    <a:pos x="csX0" y="csY0"/>
                  </a:cxn>
                  <a:cxn ang="0">
                    <a:pos x="csX1" y="csY1"/>
                  </a:cxn>
                  <a:cxn ang="0">
                    <a:pos x="csX2" y="csY2"/>
                  </a:cxn>
                  <a:cxn ang="0">
                    <a:pos x="csX3" y="csY3"/>
                  </a:cxn>
                  <a:cxn ang="0">
                    <a:pos x="csX4" y="csY4"/>
                  </a:cxn>
                </a:cxnLst>
                <a:rect l="l" t="t" r="r" b="b"/>
                <a:pathLst>
                  <a:path w="141267" h="226702">
                    <a:moveTo>
                      <a:pt x="141268" y="226536"/>
                    </a:moveTo>
                    <a:cubicBezTo>
                      <a:pt x="113047" y="227864"/>
                      <a:pt x="116534" y="186042"/>
                      <a:pt x="105080" y="164467"/>
                    </a:cubicBezTo>
                    <a:cubicBezTo>
                      <a:pt x="83997" y="124304"/>
                      <a:pt x="29715" y="37673"/>
                      <a:pt x="0" y="4979"/>
                    </a:cubicBezTo>
                    <a:lnTo>
                      <a:pt x="4981" y="0"/>
                    </a:lnTo>
                    <a:cubicBezTo>
                      <a:pt x="54781" y="64227"/>
                      <a:pt x="112716" y="151522"/>
                      <a:pt x="141102" y="226702"/>
                    </a:cubicBezTo>
                    <a:close/>
                  </a:path>
                </a:pathLst>
              </a:custGeom>
              <a:solidFill>
                <a:srgbClr val="B5B5B4"/>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EB17C00A-0D87-E8B1-4239-B7F3D1829786}"/>
                  </a:ext>
                </a:extLst>
              </p:cNvPr>
              <p:cNvSpPr/>
              <p:nvPr/>
            </p:nvSpPr>
            <p:spPr>
              <a:xfrm>
                <a:off x="-39359357" y="-7462578"/>
                <a:ext cx="24712" cy="65554"/>
              </a:xfrm>
              <a:custGeom>
                <a:avLst/>
                <a:gdLst>
                  <a:gd name="csX0" fmla="*/ 24713 w 24712"/>
                  <a:gd name="csY0" fmla="*/ 0 h 65554"/>
                  <a:gd name="csX1" fmla="*/ 1971 w 24712"/>
                  <a:gd name="csY1" fmla="*/ 65554 h 65554"/>
                  <a:gd name="csX2" fmla="*/ 14587 w 24712"/>
                  <a:gd name="csY2" fmla="*/ 0 h 65554"/>
                  <a:gd name="csX3" fmla="*/ 24713 w 24712"/>
                  <a:gd name="csY3" fmla="*/ 0 h 65554"/>
                </a:gdLst>
                <a:ahLst/>
                <a:cxnLst>
                  <a:cxn ang="0">
                    <a:pos x="csX0" y="csY0"/>
                  </a:cxn>
                  <a:cxn ang="0">
                    <a:pos x="csX1" y="csY1"/>
                  </a:cxn>
                  <a:cxn ang="0">
                    <a:pos x="csX2" y="csY2"/>
                  </a:cxn>
                  <a:cxn ang="0">
                    <a:pos x="csX3" y="csY3"/>
                  </a:cxn>
                </a:cxnLst>
                <a:rect l="l" t="t" r="r" b="b"/>
                <a:pathLst>
                  <a:path w="24712" h="65554">
                    <a:moveTo>
                      <a:pt x="24713" y="0"/>
                    </a:moveTo>
                    <a:cubicBezTo>
                      <a:pt x="20230" y="22903"/>
                      <a:pt x="11100" y="44477"/>
                      <a:pt x="1971" y="65554"/>
                    </a:cubicBezTo>
                    <a:cubicBezTo>
                      <a:pt x="-6330" y="41324"/>
                      <a:pt x="14255" y="23401"/>
                      <a:pt x="14587" y="0"/>
                    </a:cubicBezTo>
                    <a:lnTo>
                      <a:pt x="24713" y="0"/>
                    </a:lnTo>
                    <a:close/>
                  </a:path>
                </a:pathLst>
              </a:custGeom>
              <a:solidFill>
                <a:srgbClr val="B5B5B4"/>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F40AC943-678F-5F14-F8C2-7DA09CE7DEA2}"/>
                  </a:ext>
                </a:extLst>
              </p:cNvPr>
              <p:cNvSpPr/>
              <p:nvPr/>
            </p:nvSpPr>
            <p:spPr>
              <a:xfrm>
                <a:off x="-42696351" y="-5734423"/>
                <a:ext cx="20086" cy="5632"/>
              </a:xfrm>
              <a:custGeom>
                <a:avLst/>
                <a:gdLst>
                  <a:gd name="csX0" fmla="*/ 20086 w 20086"/>
                  <a:gd name="csY0" fmla="*/ 5306 h 5632"/>
                  <a:gd name="csX1" fmla="*/ 0 w 20086"/>
                  <a:gd name="csY1" fmla="*/ 327 h 5632"/>
                  <a:gd name="csX2" fmla="*/ 20086 w 20086"/>
                  <a:gd name="csY2" fmla="*/ 5306 h 5632"/>
                </a:gdLst>
                <a:ahLst/>
                <a:cxnLst>
                  <a:cxn ang="0">
                    <a:pos x="csX0" y="csY0"/>
                  </a:cxn>
                  <a:cxn ang="0">
                    <a:pos x="csX1" y="csY1"/>
                  </a:cxn>
                  <a:cxn ang="0">
                    <a:pos x="csX2" y="csY2"/>
                  </a:cxn>
                </a:cxnLst>
                <a:rect l="l" t="t" r="r" b="b"/>
                <a:pathLst>
                  <a:path w="20086" h="5632">
                    <a:moveTo>
                      <a:pt x="20086" y="5306"/>
                    </a:moveTo>
                    <a:cubicBezTo>
                      <a:pt x="13114" y="5140"/>
                      <a:pt x="3984" y="7795"/>
                      <a:pt x="0" y="327"/>
                    </a:cubicBezTo>
                    <a:cubicBezTo>
                      <a:pt x="6972" y="493"/>
                      <a:pt x="16102" y="-2163"/>
                      <a:pt x="20086" y="5306"/>
                    </a:cubicBezTo>
                    <a:close/>
                  </a:path>
                </a:pathLst>
              </a:custGeom>
              <a:solidFill>
                <a:srgbClr val="B5B5B4"/>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61436250-6585-73F6-48D5-F2E68AF4FBEA}"/>
                  </a:ext>
                </a:extLst>
              </p:cNvPr>
              <p:cNvSpPr/>
              <p:nvPr/>
            </p:nvSpPr>
            <p:spPr>
              <a:xfrm>
                <a:off x="-42352452" y="-9296345"/>
                <a:ext cx="79078" cy="181051"/>
              </a:xfrm>
              <a:custGeom>
                <a:avLst/>
                <a:gdLst>
                  <a:gd name="csX0" fmla="*/ 78576 w 79078"/>
                  <a:gd name="csY0" fmla="*/ 15667 h 181051"/>
                  <a:gd name="csX1" fmla="*/ 43882 w 79078"/>
                  <a:gd name="csY1" fmla="*/ 92673 h 181051"/>
                  <a:gd name="csX2" fmla="*/ 16491 w 79078"/>
                  <a:gd name="csY2" fmla="*/ 180964 h 181051"/>
                  <a:gd name="csX3" fmla="*/ 78576 w 79078"/>
                  <a:gd name="csY3" fmla="*/ 15667 h 181051"/>
                </a:gdLst>
                <a:ahLst/>
                <a:cxnLst>
                  <a:cxn ang="0">
                    <a:pos x="csX0" y="csY0"/>
                  </a:cxn>
                  <a:cxn ang="0">
                    <a:pos x="csX1" y="csY1"/>
                  </a:cxn>
                  <a:cxn ang="0">
                    <a:pos x="csX2" y="csY2"/>
                  </a:cxn>
                  <a:cxn ang="0">
                    <a:pos x="csX3" y="csY3"/>
                  </a:cxn>
                </a:cxnLst>
                <a:rect l="l" t="t" r="r" b="b"/>
                <a:pathLst>
                  <a:path w="79078" h="181051">
                    <a:moveTo>
                      <a:pt x="78576" y="15667"/>
                    </a:moveTo>
                    <a:cubicBezTo>
                      <a:pt x="83556" y="26454"/>
                      <a:pt x="50024" y="75081"/>
                      <a:pt x="43882" y="92673"/>
                    </a:cubicBezTo>
                    <a:cubicBezTo>
                      <a:pt x="37906" y="109933"/>
                      <a:pt x="34419" y="183951"/>
                      <a:pt x="16491" y="180964"/>
                    </a:cubicBezTo>
                    <a:cubicBezTo>
                      <a:pt x="-33641" y="172998"/>
                      <a:pt x="43217" y="-61837"/>
                      <a:pt x="78576" y="15667"/>
                    </a:cubicBezTo>
                    <a:close/>
                  </a:path>
                </a:pathLst>
              </a:custGeom>
              <a:solidFill>
                <a:srgbClr val="0B0C0C"/>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507074F6-462B-7CD7-15A9-F50CFEF4AECE}"/>
                  </a:ext>
                </a:extLst>
              </p:cNvPr>
              <p:cNvSpPr/>
              <p:nvPr/>
            </p:nvSpPr>
            <p:spPr>
              <a:xfrm>
                <a:off x="-42273924" y="-9165707"/>
                <a:ext cx="66234" cy="116316"/>
              </a:xfrm>
              <a:custGeom>
                <a:avLst/>
                <a:gdLst>
                  <a:gd name="csX0" fmla="*/ 14491 w 66234"/>
                  <a:gd name="csY0" fmla="*/ 704 h 116316"/>
                  <a:gd name="csX1" fmla="*/ 52671 w 66234"/>
                  <a:gd name="csY1" fmla="*/ 115383 h 116316"/>
                  <a:gd name="csX2" fmla="*/ 14491 w 66234"/>
                  <a:gd name="csY2" fmla="*/ 704 h 116316"/>
                </a:gdLst>
                <a:ahLst/>
                <a:cxnLst>
                  <a:cxn ang="0">
                    <a:pos x="csX0" y="csY0"/>
                  </a:cxn>
                  <a:cxn ang="0">
                    <a:pos x="csX1" y="csY1"/>
                  </a:cxn>
                  <a:cxn ang="0">
                    <a:pos x="csX2" y="csY2"/>
                  </a:cxn>
                </a:cxnLst>
                <a:rect l="l" t="t" r="r" b="b"/>
                <a:pathLst>
                  <a:path w="66234" h="116316">
                    <a:moveTo>
                      <a:pt x="14491" y="704"/>
                    </a:moveTo>
                    <a:cubicBezTo>
                      <a:pt x="49351" y="-9917"/>
                      <a:pt x="87034" y="102936"/>
                      <a:pt x="52671" y="115383"/>
                    </a:cubicBezTo>
                    <a:cubicBezTo>
                      <a:pt x="18309" y="127830"/>
                      <a:pt x="-22196" y="11824"/>
                      <a:pt x="14491" y="704"/>
                    </a:cubicBezTo>
                    <a:close/>
                  </a:path>
                </a:pathLst>
              </a:custGeom>
              <a:solidFill>
                <a:srgbClr val="0B0C0C"/>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9A0A58B0-102B-A176-6D35-B4D39BBDC38F}"/>
                  </a:ext>
                </a:extLst>
              </p:cNvPr>
              <p:cNvSpPr/>
              <p:nvPr/>
            </p:nvSpPr>
            <p:spPr>
              <a:xfrm>
                <a:off x="-39319538" y="-5683810"/>
                <a:ext cx="4979" cy="4978"/>
              </a:xfrm>
              <a:custGeom>
                <a:avLst/>
                <a:gdLst>
                  <a:gd name="csX0" fmla="*/ 4980 w 4979"/>
                  <a:gd name="csY0" fmla="*/ 4979 h 4978"/>
                  <a:gd name="csX1" fmla="*/ 0 w 4979"/>
                  <a:gd name="csY1" fmla="*/ 0 h 4978"/>
                  <a:gd name="csX2" fmla="*/ 4980 w 4979"/>
                  <a:gd name="csY2" fmla="*/ 4979 h 4978"/>
                </a:gdLst>
                <a:ahLst/>
                <a:cxnLst>
                  <a:cxn ang="0">
                    <a:pos x="csX0" y="csY0"/>
                  </a:cxn>
                  <a:cxn ang="0">
                    <a:pos x="csX1" y="csY1"/>
                  </a:cxn>
                  <a:cxn ang="0">
                    <a:pos x="csX2" y="csY2"/>
                  </a:cxn>
                </a:cxnLst>
                <a:rect l="l" t="t" r="r" b="b"/>
                <a:pathLst>
                  <a:path w="4979" h="4978">
                    <a:moveTo>
                      <a:pt x="4980" y="4979"/>
                    </a:moveTo>
                    <a:lnTo>
                      <a:pt x="0" y="0"/>
                    </a:lnTo>
                    <a:cubicBezTo>
                      <a:pt x="2158" y="0"/>
                      <a:pt x="4481" y="4979"/>
                      <a:pt x="4980" y="4979"/>
                    </a:cubicBezTo>
                    <a:close/>
                  </a:path>
                </a:pathLst>
              </a:custGeom>
              <a:solidFill>
                <a:srgbClr val="B5B5B4"/>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06FCBE19-3749-C61A-30E6-CEBFF07BC8B8}"/>
                  </a:ext>
                </a:extLst>
              </p:cNvPr>
              <p:cNvSpPr/>
              <p:nvPr/>
            </p:nvSpPr>
            <p:spPr>
              <a:xfrm>
                <a:off x="-39702242" y="-9355362"/>
                <a:ext cx="81635" cy="133880"/>
              </a:xfrm>
              <a:custGeom>
                <a:avLst/>
                <a:gdLst>
                  <a:gd name="csX0" fmla="*/ 47380 w 81635"/>
                  <a:gd name="csY0" fmla="*/ 2 h 133880"/>
                  <a:gd name="csX1" fmla="*/ 75435 w 81635"/>
                  <a:gd name="csY1" fmla="*/ 15436 h 133880"/>
                  <a:gd name="csX2" fmla="*/ 52526 w 81635"/>
                  <a:gd name="csY2" fmla="*/ 58752 h 133880"/>
                  <a:gd name="csX3" fmla="*/ 13018 w 81635"/>
                  <a:gd name="csY3" fmla="*/ 133434 h 133880"/>
                  <a:gd name="csX4" fmla="*/ 47214 w 81635"/>
                  <a:gd name="csY4" fmla="*/ 168 h 133880"/>
                </a:gdLst>
                <a:ahLst/>
                <a:cxnLst>
                  <a:cxn ang="0">
                    <a:pos x="csX0" y="csY0"/>
                  </a:cxn>
                  <a:cxn ang="0">
                    <a:pos x="csX1" y="csY1"/>
                  </a:cxn>
                  <a:cxn ang="0">
                    <a:pos x="csX2" y="csY2"/>
                  </a:cxn>
                  <a:cxn ang="0">
                    <a:pos x="csX3" y="csY3"/>
                  </a:cxn>
                  <a:cxn ang="0">
                    <a:pos x="csX4" y="csY4"/>
                  </a:cxn>
                </a:cxnLst>
                <a:rect l="l" t="t" r="r" b="b"/>
                <a:pathLst>
                  <a:path w="81635" h="133880">
                    <a:moveTo>
                      <a:pt x="47380" y="2"/>
                    </a:moveTo>
                    <a:cubicBezTo>
                      <a:pt x="52194" y="-164"/>
                      <a:pt x="73111" y="11453"/>
                      <a:pt x="75435" y="15436"/>
                    </a:cubicBezTo>
                    <a:cubicBezTo>
                      <a:pt x="96019" y="49790"/>
                      <a:pt x="59332" y="45475"/>
                      <a:pt x="52526" y="58752"/>
                    </a:cubicBezTo>
                    <a:cubicBezTo>
                      <a:pt x="41570" y="80659"/>
                      <a:pt x="43064" y="139575"/>
                      <a:pt x="13018" y="133434"/>
                    </a:cubicBezTo>
                    <a:cubicBezTo>
                      <a:pt x="-17527" y="124472"/>
                      <a:pt x="10527" y="1495"/>
                      <a:pt x="47214" y="168"/>
                    </a:cubicBezTo>
                    <a:close/>
                  </a:path>
                </a:pathLst>
              </a:custGeom>
              <a:solidFill>
                <a:srgbClr val="0B0C0C"/>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6C669FBA-3776-7320-5668-779328DFB69D}"/>
                  </a:ext>
                </a:extLst>
              </p:cNvPr>
              <p:cNvSpPr/>
              <p:nvPr/>
            </p:nvSpPr>
            <p:spPr>
              <a:xfrm>
                <a:off x="-39622337" y="-9202696"/>
                <a:ext cx="56577" cy="108139"/>
              </a:xfrm>
              <a:custGeom>
                <a:avLst/>
                <a:gdLst>
                  <a:gd name="csX0" fmla="*/ 8643 w 56577"/>
                  <a:gd name="csY0" fmla="*/ 2177 h 108139"/>
                  <a:gd name="csX1" fmla="*/ 42507 w 56577"/>
                  <a:gd name="csY1" fmla="*/ 107230 h 108139"/>
                  <a:gd name="csX2" fmla="*/ 8643 w 56577"/>
                  <a:gd name="csY2" fmla="*/ 2177 h 108139"/>
                </a:gdLst>
                <a:ahLst/>
                <a:cxnLst>
                  <a:cxn ang="0">
                    <a:pos x="csX0" y="csY0"/>
                  </a:cxn>
                  <a:cxn ang="0">
                    <a:pos x="csX1" y="csY1"/>
                  </a:cxn>
                  <a:cxn ang="0">
                    <a:pos x="csX2" y="csY2"/>
                  </a:cxn>
                </a:cxnLst>
                <a:rect l="l" t="t" r="r" b="b"/>
                <a:pathLst>
                  <a:path w="56577" h="108139">
                    <a:moveTo>
                      <a:pt x="8643" y="2177"/>
                    </a:moveTo>
                    <a:cubicBezTo>
                      <a:pt x="50973" y="-16908"/>
                      <a:pt x="72720" y="95447"/>
                      <a:pt x="42507" y="107230"/>
                    </a:cubicBezTo>
                    <a:cubicBezTo>
                      <a:pt x="12296" y="119013"/>
                      <a:pt x="-14265" y="12633"/>
                      <a:pt x="8643" y="2177"/>
                    </a:cubicBezTo>
                    <a:close/>
                  </a:path>
                </a:pathLst>
              </a:custGeom>
              <a:solidFill>
                <a:srgbClr val="0B0C0C"/>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F8C37E46-3DBF-4DFD-F3B9-711A014C9A7D}"/>
                  </a:ext>
                </a:extLst>
              </p:cNvPr>
              <p:cNvSpPr/>
              <p:nvPr/>
            </p:nvSpPr>
            <p:spPr>
              <a:xfrm>
                <a:off x="-41018888" y="-9059544"/>
                <a:ext cx="80498" cy="134839"/>
              </a:xfrm>
              <a:custGeom>
                <a:avLst/>
                <a:gdLst>
                  <a:gd name="csX0" fmla="*/ 27211 w 80498"/>
                  <a:gd name="csY0" fmla="*/ 6067 h 134839"/>
                  <a:gd name="csX1" fmla="*/ 80166 w 80498"/>
                  <a:gd name="csY1" fmla="*/ 46893 h 134839"/>
                  <a:gd name="csX2" fmla="*/ 48460 w 80498"/>
                  <a:gd name="csY2" fmla="*/ 60004 h 134839"/>
                  <a:gd name="csX3" fmla="*/ 13101 w 80498"/>
                  <a:gd name="csY3" fmla="*/ 134686 h 134839"/>
                  <a:gd name="csX4" fmla="*/ 27045 w 80498"/>
                  <a:gd name="csY4" fmla="*/ 6232 h 134839"/>
                </a:gdLst>
                <a:ahLst/>
                <a:cxnLst>
                  <a:cxn ang="0">
                    <a:pos x="csX0" y="csY0"/>
                  </a:cxn>
                  <a:cxn ang="0">
                    <a:pos x="csX1" y="csY1"/>
                  </a:cxn>
                  <a:cxn ang="0">
                    <a:pos x="csX2" y="csY2"/>
                  </a:cxn>
                  <a:cxn ang="0">
                    <a:pos x="csX3" y="csY3"/>
                  </a:cxn>
                  <a:cxn ang="0">
                    <a:pos x="csX4" y="csY4"/>
                  </a:cxn>
                </a:cxnLst>
                <a:rect l="l" t="t" r="r" b="b"/>
                <a:pathLst>
                  <a:path w="80498" h="134839">
                    <a:moveTo>
                      <a:pt x="27211" y="6067"/>
                    </a:moveTo>
                    <a:cubicBezTo>
                      <a:pt x="54269" y="-15840"/>
                      <a:pt x="83984" y="27144"/>
                      <a:pt x="80166" y="46893"/>
                    </a:cubicBezTo>
                    <a:cubicBezTo>
                      <a:pt x="76680" y="65314"/>
                      <a:pt x="56261" y="50710"/>
                      <a:pt x="48460" y="60004"/>
                    </a:cubicBezTo>
                    <a:cubicBezTo>
                      <a:pt x="40160" y="69962"/>
                      <a:pt x="37835" y="138503"/>
                      <a:pt x="13101" y="134686"/>
                    </a:cubicBezTo>
                    <a:cubicBezTo>
                      <a:pt x="-15949" y="130205"/>
                      <a:pt x="9947" y="20173"/>
                      <a:pt x="27045" y="6232"/>
                    </a:cubicBezTo>
                    <a:close/>
                  </a:path>
                </a:pathLst>
              </a:custGeom>
              <a:solidFill>
                <a:srgbClr val="0B0C0C"/>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3227D0DF-0E50-2904-9479-FCF606270E44}"/>
                  </a:ext>
                </a:extLst>
              </p:cNvPr>
              <p:cNvSpPr/>
              <p:nvPr/>
            </p:nvSpPr>
            <p:spPr>
              <a:xfrm>
                <a:off x="-40958921" y="-8939563"/>
                <a:ext cx="53134" cy="96957"/>
              </a:xfrm>
              <a:custGeom>
                <a:avLst/>
                <a:gdLst>
                  <a:gd name="csX0" fmla="*/ 9575 w 53134"/>
                  <a:gd name="csY0" fmla="*/ 930 h 96957"/>
                  <a:gd name="csX1" fmla="*/ 43937 w 53134"/>
                  <a:gd name="csY1" fmla="*/ 96192 h 96957"/>
                  <a:gd name="csX2" fmla="*/ 9575 w 53134"/>
                  <a:gd name="csY2" fmla="*/ 930 h 96957"/>
                </a:gdLst>
                <a:ahLst/>
                <a:cxnLst>
                  <a:cxn ang="0">
                    <a:pos x="csX0" y="csY0"/>
                  </a:cxn>
                  <a:cxn ang="0">
                    <a:pos x="csX1" y="csY1"/>
                  </a:cxn>
                  <a:cxn ang="0">
                    <a:pos x="csX2" y="csY2"/>
                  </a:cxn>
                </a:cxnLst>
                <a:rect l="l" t="t" r="r" b="b"/>
                <a:pathLst>
                  <a:path w="53134" h="96957">
                    <a:moveTo>
                      <a:pt x="9575" y="930"/>
                    </a:moveTo>
                    <a:cubicBezTo>
                      <a:pt x="47922" y="-10521"/>
                      <a:pt x="65186" y="87396"/>
                      <a:pt x="43937" y="96192"/>
                    </a:cubicBezTo>
                    <a:cubicBezTo>
                      <a:pt x="20864" y="105983"/>
                      <a:pt x="-18148" y="19020"/>
                      <a:pt x="9575" y="930"/>
                    </a:cubicBezTo>
                    <a:close/>
                  </a:path>
                </a:pathLst>
              </a:custGeom>
              <a:solidFill>
                <a:srgbClr val="0B0C0C"/>
              </a:solidFill>
              <a:ln w="16598" cap="flat">
                <a:noFill/>
                <a:prstDash val="solid"/>
                <a:miter/>
              </a:ln>
            </p:spPr>
            <p:txBody>
              <a:bodyPr/>
              <a:lstStyle/>
              <a:p>
                <a:endParaRPr lang="fr-FR"/>
              </a:p>
            </p:txBody>
          </p:sp>
        </p:grpSp>
      </p:grpSp>
      <p:grpSp>
        <p:nvGrpSpPr>
          <p:cNvPr id="39" name="Group 2">
            <a:extLst>
              <a:ext uri="{FF2B5EF4-FFF2-40B4-BE49-F238E27FC236}">
                <a16:creationId xmlns:a16="http://schemas.microsoft.com/office/drawing/2014/main" id="{4E75D7E6-61E5-43E7-F247-E4CEA68883D1}"/>
              </a:ext>
            </a:extLst>
          </p:cNvPr>
          <p:cNvGrpSpPr/>
          <p:nvPr/>
        </p:nvGrpSpPr>
        <p:grpSpPr>
          <a:xfrm>
            <a:off x="6531598" y="1815599"/>
            <a:ext cx="4651197" cy="3044479"/>
            <a:chOff x="332936" y="2504656"/>
            <a:chExt cx="2926080" cy="3044479"/>
          </a:xfrm>
        </p:grpSpPr>
        <p:sp>
          <p:nvSpPr>
            <p:cNvPr id="40" name="TextBox 3">
              <a:extLst>
                <a:ext uri="{FF2B5EF4-FFF2-40B4-BE49-F238E27FC236}">
                  <a16:creationId xmlns:a16="http://schemas.microsoft.com/office/drawing/2014/main" id="{40336E7D-59F7-5B75-A85F-6643FF876243}"/>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1"/>
                  </a:solidFill>
                </a:rPr>
                <a:t>Lorem Ipsum</a:t>
              </a:r>
            </a:p>
          </p:txBody>
        </p:sp>
        <p:sp>
          <p:nvSpPr>
            <p:cNvPr id="41" name="TextBox 4">
              <a:extLst>
                <a:ext uri="{FF2B5EF4-FFF2-40B4-BE49-F238E27FC236}">
                  <a16:creationId xmlns:a16="http://schemas.microsoft.com/office/drawing/2014/main" id="{368EB75E-CF2C-35CB-E180-90CCD73BF026}"/>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695737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71A68-A263-DFE7-8070-B6CBEDCD8F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897F09-2B44-974F-3067-BD4CA05912A6}"/>
              </a:ext>
            </a:extLst>
          </p:cNvPr>
          <p:cNvSpPr>
            <a:spLocks noGrp="1"/>
          </p:cNvSpPr>
          <p:nvPr>
            <p:ph type="title"/>
          </p:nvPr>
        </p:nvSpPr>
        <p:spPr/>
        <p:txBody>
          <a:bodyPr/>
          <a:lstStyle/>
          <a:p>
            <a:r>
              <a:rPr lang="en-US" dirty="0"/>
              <a:t>Team Walking Doodle Sticker – Slide Template</a:t>
            </a:r>
          </a:p>
        </p:txBody>
      </p:sp>
      <p:grpSp>
        <p:nvGrpSpPr>
          <p:cNvPr id="3" name="Graphique 4">
            <a:extLst>
              <a:ext uri="{FF2B5EF4-FFF2-40B4-BE49-F238E27FC236}">
                <a16:creationId xmlns:a16="http://schemas.microsoft.com/office/drawing/2014/main" id="{41E520FF-EB53-386B-D862-A5890C5BD92C}"/>
              </a:ext>
            </a:extLst>
          </p:cNvPr>
          <p:cNvGrpSpPr/>
          <p:nvPr/>
        </p:nvGrpSpPr>
        <p:grpSpPr>
          <a:xfrm>
            <a:off x="894215" y="1321285"/>
            <a:ext cx="4890440" cy="4459531"/>
            <a:chOff x="-43469970" y="-9790509"/>
            <a:chExt cx="4890440" cy="4459531"/>
          </a:xfrm>
        </p:grpSpPr>
        <p:sp>
          <p:nvSpPr>
            <p:cNvPr id="4" name="Forme libre 3">
              <a:extLst>
                <a:ext uri="{FF2B5EF4-FFF2-40B4-BE49-F238E27FC236}">
                  <a16:creationId xmlns:a16="http://schemas.microsoft.com/office/drawing/2014/main" id="{4B8161B1-D830-1FD1-0008-6F215792CFF3}"/>
                </a:ext>
              </a:extLst>
            </p:cNvPr>
            <p:cNvSpPr/>
            <p:nvPr/>
          </p:nvSpPr>
          <p:spPr>
            <a:xfrm>
              <a:off x="-43469970" y="-9790509"/>
              <a:ext cx="4890440" cy="4459531"/>
            </a:xfrm>
            <a:custGeom>
              <a:avLst/>
              <a:gdLst>
                <a:gd name="csX0" fmla="*/ 33582 w 4890440"/>
                <a:gd name="csY0" fmla="*/ 4137568 h 4459531"/>
                <a:gd name="csX1" fmla="*/ 36238 w 4890440"/>
                <a:gd name="csY1" fmla="*/ 4176900 h 4459531"/>
                <a:gd name="csX2" fmla="*/ 305494 w 4890440"/>
                <a:gd name="csY2" fmla="*/ 4356636 h 4459531"/>
                <a:gd name="csX3" fmla="*/ 503866 w 4890440"/>
                <a:gd name="csY3" fmla="*/ 4350330 h 4459531"/>
                <a:gd name="csX4" fmla="*/ 540386 w 4890440"/>
                <a:gd name="csY4" fmla="*/ 4347840 h 4459531"/>
                <a:gd name="csX5" fmla="*/ 554828 w 4890440"/>
                <a:gd name="csY5" fmla="*/ 4348172 h 4459531"/>
                <a:gd name="csX6" fmla="*/ 1116081 w 4890440"/>
                <a:gd name="csY6" fmla="*/ 4403603 h 4459531"/>
                <a:gd name="csX7" fmla="*/ 1202403 w 4890440"/>
                <a:gd name="csY7" fmla="*/ 4398126 h 4459531"/>
                <a:gd name="csX8" fmla="*/ 3593994 w 4890440"/>
                <a:gd name="csY8" fmla="*/ 4427999 h 4459531"/>
                <a:gd name="csX9" fmla="*/ 3780248 w 4890440"/>
                <a:gd name="csY9" fmla="*/ 4433310 h 4459531"/>
                <a:gd name="csX10" fmla="*/ 3938945 w 4890440"/>
                <a:gd name="csY10" fmla="*/ 4444097 h 4459531"/>
                <a:gd name="csX11" fmla="*/ 4215339 w 4890440"/>
                <a:gd name="csY11" fmla="*/ 4459532 h 4459531"/>
                <a:gd name="csX12" fmla="*/ 4383499 w 4890440"/>
                <a:gd name="csY12" fmla="*/ 4445425 h 4459531"/>
                <a:gd name="csX13" fmla="*/ 4457537 w 4890440"/>
                <a:gd name="csY13" fmla="*/ 4414888 h 4459531"/>
                <a:gd name="csX14" fmla="*/ 4741566 w 4890440"/>
                <a:gd name="csY14" fmla="*/ 4323776 h 4459531"/>
                <a:gd name="csX15" fmla="*/ 4749700 w 4890440"/>
                <a:gd name="csY15" fmla="*/ 4310333 h 4459531"/>
                <a:gd name="csX16" fmla="*/ 4865569 w 4890440"/>
                <a:gd name="csY16" fmla="*/ 4225527 h 4459531"/>
                <a:gd name="csX17" fmla="*/ 4810789 w 4890440"/>
                <a:gd name="csY17" fmla="*/ 3980403 h 4459531"/>
                <a:gd name="csX18" fmla="*/ 4772276 w 4890440"/>
                <a:gd name="csY18" fmla="*/ 3959824 h 4459531"/>
                <a:gd name="csX19" fmla="*/ 4805642 w 4890440"/>
                <a:gd name="csY19" fmla="*/ 3781250 h 4459531"/>
                <a:gd name="csX20" fmla="*/ 4699733 w 4890440"/>
                <a:gd name="csY20" fmla="*/ 3644996 h 4459531"/>
                <a:gd name="csX21" fmla="*/ 4456208 w 4890440"/>
                <a:gd name="csY21" fmla="*/ 3665907 h 4459531"/>
                <a:gd name="csX22" fmla="*/ 4134829 w 4890440"/>
                <a:gd name="csY22" fmla="*/ 2857347 h 4459531"/>
                <a:gd name="csX23" fmla="*/ 4117398 w 4890440"/>
                <a:gd name="csY23" fmla="*/ 2811375 h 4459531"/>
                <a:gd name="csX24" fmla="*/ 4074238 w 4890440"/>
                <a:gd name="csY24" fmla="*/ 2721092 h 4459531"/>
                <a:gd name="csX25" fmla="*/ 4042033 w 4890440"/>
                <a:gd name="csY25" fmla="*/ 2656036 h 4459531"/>
                <a:gd name="csX26" fmla="*/ 4042532 w 4890440"/>
                <a:gd name="csY26" fmla="*/ 2639606 h 4459531"/>
                <a:gd name="csX27" fmla="*/ 4187948 w 4890440"/>
                <a:gd name="csY27" fmla="*/ 2688730 h 4459531"/>
                <a:gd name="csX28" fmla="*/ 4247211 w 4890440"/>
                <a:gd name="csY28" fmla="*/ 2681760 h 4459531"/>
                <a:gd name="csX29" fmla="*/ 4449237 w 4890440"/>
                <a:gd name="csY29" fmla="*/ 2452402 h 4459531"/>
                <a:gd name="csX30" fmla="*/ 4376029 w 4890440"/>
                <a:gd name="csY30" fmla="*/ 2203129 h 4459531"/>
                <a:gd name="csX31" fmla="*/ 4300665 w 4890440"/>
                <a:gd name="csY31" fmla="*/ 2153009 h 4459531"/>
                <a:gd name="csX32" fmla="*/ 4209364 w 4890440"/>
                <a:gd name="csY32" fmla="*/ 2023560 h 4459531"/>
                <a:gd name="csX33" fmla="*/ 4126529 w 4890440"/>
                <a:gd name="csY33" fmla="*/ 1906723 h 4459531"/>
                <a:gd name="csX34" fmla="*/ 4124702 w 4890440"/>
                <a:gd name="csY34" fmla="*/ 1901578 h 4459531"/>
                <a:gd name="csX35" fmla="*/ 4061124 w 4890440"/>
                <a:gd name="csY35" fmla="*/ 1773291 h 4459531"/>
                <a:gd name="csX36" fmla="*/ 4035559 w 4890440"/>
                <a:gd name="csY36" fmla="*/ 1493315 h 4459531"/>
                <a:gd name="csX37" fmla="*/ 4016303 w 4890440"/>
                <a:gd name="csY37" fmla="*/ 1428922 h 4459531"/>
                <a:gd name="csX38" fmla="*/ 4030911 w 4890440"/>
                <a:gd name="csY38" fmla="*/ 1282877 h 4459531"/>
                <a:gd name="csX39" fmla="*/ 4026761 w 4890440"/>
                <a:gd name="csY39" fmla="*/ 1264455 h 4459531"/>
                <a:gd name="csX40" fmla="*/ 4187451 w 4890440"/>
                <a:gd name="csY40" fmla="*/ 1143304 h 4459531"/>
                <a:gd name="csX41" fmla="*/ 4196249 w 4890440"/>
                <a:gd name="csY41" fmla="*/ 847396 h 4459531"/>
                <a:gd name="csX42" fmla="*/ 4296348 w 4890440"/>
                <a:gd name="csY42" fmla="*/ 685252 h 4459531"/>
                <a:gd name="csX43" fmla="*/ 4169025 w 4890440"/>
                <a:gd name="csY43" fmla="*/ 413408 h 4459531"/>
                <a:gd name="csX44" fmla="*/ 4110426 w 4890440"/>
                <a:gd name="csY44" fmla="*/ 337730 h 4459531"/>
                <a:gd name="csX45" fmla="*/ 4121548 w 4890440"/>
                <a:gd name="csY45" fmla="*/ 173927 h 4459531"/>
                <a:gd name="csX46" fmla="*/ 3910891 w 4890440"/>
                <a:gd name="csY46" fmla="*/ 0 h 4459531"/>
                <a:gd name="csX47" fmla="*/ 3910560 w 4890440"/>
                <a:gd name="csY47" fmla="*/ 0 h 4459531"/>
                <a:gd name="csX48" fmla="*/ 3711191 w 4890440"/>
                <a:gd name="csY48" fmla="*/ 103891 h 4459531"/>
                <a:gd name="csX49" fmla="*/ 3698077 w 4890440"/>
                <a:gd name="csY49" fmla="*/ 114513 h 4459531"/>
                <a:gd name="csX50" fmla="*/ 3646948 w 4890440"/>
                <a:gd name="csY50" fmla="*/ 99079 h 4459531"/>
                <a:gd name="csX51" fmla="*/ 3346153 w 4890440"/>
                <a:gd name="csY51" fmla="*/ 344369 h 4459531"/>
                <a:gd name="csX52" fmla="*/ 3343496 w 4890440"/>
                <a:gd name="csY52" fmla="*/ 349845 h 4459531"/>
                <a:gd name="csX53" fmla="*/ 3188285 w 4890440"/>
                <a:gd name="csY53" fmla="*/ 519623 h 4459531"/>
                <a:gd name="csX54" fmla="*/ 3399937 w 4890440"/>
                <a:gd name="csY54" fmla="*/ 1098494 h 4459531"/>
                <a:gd name="csX55" fmla="*/ 3409067 w 4890440"/>
                <a:gd name="csY55" fmla="*/ 1106460 h 4459531"/>
                <a:gd name="csX56" fmla="*/ 3409067 w 4890440"/>
                <a:gd name="csY56" fmla="*/ 1143636 h 4459531"/>
                <a:gd name="csX57" fmla="*/ 3326066 w 4890440"/>
                <a:gd name="csY57" fmla="*/ 1241884 h 4459531"/>
                <a:gd name="csX58" fmla="*/ 3183471 w 4890440"/>
                <a:gd name="csY58" fmla="*/ 2330255 h 4459531"/>
                <a:gd name="csX59" fmla="*/ 3243730 w 4890440"/>
                <a:gd name="csY59" fmla="*/ 2626163 h 4459531"/>
                <a:gd name="csX60" fmla="*/ 3242402 w 4890440"/>
                <a:gd name="csY60" fmla="*/ 2639440 h 4459531"/>
                <a:gd name="csX61" fmla="*/ 3353457 w 4890440"/>
                <a:gd name="csY61" fmla="*/ 2821001 h 4459531"/>
                <a:gd name="csX62" fmla="*/ 3334865 w 4890440"/>
                <a:gd name="csY62" fmla="*/ 2953106 h 4459531"/>
                <a:gd name="csX63" fmla="*/ 3324738 w 4890440"/>
                <a:gd name="csY63" fmla="*/ 3029780 h 4459531"/>
                <a:gd name="csX64" fmla="*/ 3177163 w 4890440"/>
                <a:gd name="csY64" fmla="*/ 3432898 h 4459531"/>
                <a:gd name="csX65" fmla="*/ 3067767 w 4890440"/>
                <a:gd name="csY65" fmla="*/ 3603008 h 4459531"/>
                <a:gd name="csX66" fmla="*/ 2939614 w 4890440"/>
                <a:gd name="csY66" fmla="*/ 3802659 h 4459531"/>
                <a:gd name="csX67" fmla="*/ 2902595 w 4890440"/>
                <a:gd name="csY67" fmla="*/ 3783739 h 4459531"/>
                <a:gd name="csX68" fmla="*/ 2819926 w 4890440"/>
                <a:gd name="csY68" fmla="*/ 3740092 h 4459531"/>
                <a:gd name="csX69" fmla="*/ 2796188 w 4890440"/>
                <a:gd name="csY69" fmla="*/ 3248848 h 4459531"/>
                <a:gd name="csX70" fmla="*/ 2759501 w 4890440"/>
                <a:gd name="csY70" fmla="*/ 3158897 h 4459531"/>
                <a:gd name="csX71" fmla="*/ 2768300 w 4890440"/>
                <a:gd name="csY71" fmla="*/ 2854691 h 4459531"/>
                <a:gd name="csX72" fmla="*/ 2774276 w 4890440"/>
                <a:gd name="csY72" fmla="*/ 2720263 h 4459531"/>
                <a:gd name="csX73" fmla="*/ 2824243 w 4890440"/>
                <a:gd name="csY73" fmla="*/ 2713458 h 4459531"/>
                <a:gd name="csX74" fmla="*/ 2961028 w 4890440"/>
                <a:gd name="csY74" fmla="*/ 2561107 h 4459531"/>
                <a:gd name="csX75" fmla="*/ 2965178 w 4890440"/>
                <a:gd name="csY75" fmla="*/ 2252419 h 4459531"/>
                <a:gd name="csX76" fmla="*/ 2946586 w 4890440"/>
                <a:gd name="csY76" fmla="*/ 1940579 h 4459531"/>
                <a:gd name="csX77" fmla="*/ 2777430 w 4890440"/>
                <a:gd name="csY77" fmla="*/ 1788559 h 4459531"/>
                <a:gd name="csX78" fmla="*/ 2732941 w 4890440"/>
                <a:gd name="csY78" fmla="*/ 1501945 h 4459531"/>
                <a:gd name="csX79" fmla="*/ 2850139 w 4890440"/>
                <a:gd name="csY79" fmla="*/ 1429420 h 4459531"/>
                <a:gd name="csX80" fmla="*/ 2912556 w 4890440"/>
                <a:gd name="csY80" fmla="*/ 1142142 h 4459531"/>
                <a:gd name="csX81" fmla="*/ 2886991 w 4890440"/>
                <a:gd name="csY81" fmla="*/ 1033770 h 4459531"/>
                <a:gd name="csX82" fmla="*/ 2984766 w 4890440"/>
                <a:gd name="csY82" fmla="*/ 841421 h 4459531"/>
                <a:gd name="csX83" fmla="*/ 2778426 w 4890440"/>
                <a:gd name="csY83" fmla="*/ 648409 h 4459531"/>
                <a:gd name="csX84" fmla="*/ 2749874 w 4890440"/>
                <a:gd name="csY84" fmla="*/ 638451 h 4459531"/>
                <a:gd name="csX85" fmla="*/ 2721820 w 4890440"/>
                <a:gd name="csY85" fmla="*/ 602935 h 4459531"/>
                <a:gd name="csX86" fmla="*/ 2546355 w 4890440"/>
                <a:gd name="csY86" fmla="*/ 441622 h 4459531"/>
                <a:gd name="csX87" fmla="*/ 2190447 w 4890440"/>
                <a:gd name="csY87" fmla="*/ 418719 h 4459531"/>
                <a:gd name="csX88" fmla="*/ 1876371 w 4890440"/>
                <a:gd name="csY88" fmla="*/ 672805 h 4459531"/>
                <a:gd name="csX89" fmla="*/ 1830388 w 4890440"/>
                <a:gd name="csY89" fmla="*/ 1087707 h 4459531"/>
                <a:gd name="csX90" fmla="*/ 1840348 w 4890440"/>
                <a:gd name="csY90" fmla="*/ 1197407 h 4459531"/>
                <a:gd name="csX91" fmla="*/ 1820262 w 4890440"/>
                <a:gd name="csY91" fmla="*/ 1249519 h 4459531"/>
                <a:gd name="csX92" fmla="*/ 1815946 w 4890440"/>
                <a:gd name="csY92" fmla="*/ 1276238 h 4459531"/>
                <a:gd name="csX93" fmla="*/ 1718005 w 4890440"/>
                <a:gd name="csY93" fmla="*/ 1392411 h 4459531"/>
                <a:gd name="csX94" fmla="*/ 1710535 w 4890440"/>
                <a:gd name="csY94" fmla="*/ 1428756 h 4459531"/>
                <a:gd name="csX95" fmla="*/ 1979458 w 4890440"/>
                <a:gd name="csY95" fmla="*/ 1720847 h 4459531"/>
                <a:gd name="csX96" fmla="*/ 2032413 w 4890440"/>
                <a:gd name="csY96" fmla="*/ 1738605 h 4459531"/>
                <a:gd name="csX97" fmla="*/ 2028096 w 4890440"/>
                <a:gd name="csY97" fmla="*/ 1768644 h 4459531"/>
                <a:gd name="csX98" fmla="*/ 2001868 w 4890440"/>
                <a:gd name="csY98" fmla="*/ 1772295 h 4459531"/>
                <a:gd name="csX99" fmla="*/ 1818436 w 4890440"/>
                <a:gd name="csY99" fmla="*/ 1958171 h 4459531"/>
                <a:gd name="csX100" fmla="*/ 1819930 w 4890440"/>
                <a:gd name="csY100" fmla="*/ 1997504 h 4459531"/>
                <a:gd name="csX101" fmla="*/ 1899445 w 4890440"/>
                <a:gd name="csY101" fmla="*/ 2501858 h 4459531"/>
                <a:gd name="csX102" fmla="*/ 1928993 w 4890440"/>
                <a:gd name="csY102" fmla="*/ 2573388 h 4459531"/>
                <a:gd name="csX103" fmla="*/ 2002532 w 4890440"/>
                <a:gd name="csY103" fmla="*/ 2632138 h 4459531"/>
                <a:gd name="csX104" fmla="*/ 1983442 w 4890440"/>
                <a:gd name="csY104" fmla="*/ 2746982 h 4459531"/>
                <a:gd name="csX105" fmla="*/ 1925175 w 4890440"/>
                <a:gd name="csY105" fmla="*/ 3119398 h 4459531"/>
                <a:gd name="csX106" fmla="*/ 1910567 w 4890440"/>
                <a:gd name="csY106" fmla="*/ 3271418 h 4459531"/>
                <a:gd name="csX107" fmla="*/ 1913721 w 4890440"/>
                <a:gd name="csY107" fmla="*/ 3337803 h 4459531"/>
                <a:gd name="csX108" fmla="*/ 1839850 w 4890440"/>
                <a:gd name="csY108" fmla="*/ 3425596 h 4459531"/>
                <a:gd name="csX109" fmla="*/ 1696259 w 4890440"/>
                <a:gd name="csY109" fmla="*/ 3609149 h 4459531"/>
                <a:gd name="csX110" fmla="*/ 1692275 w 4890440"/>
                <a:gd name="csY110" fmla="*/ 3597033 h 4459531"/>
                <a:gd name="csX111" fmla="*/ 1644964 w 4890440"/>
                <a:gd name="csY111" fmla="*/ 3435886 h 4459531"/>
                <a:gd name="csX112" fmla="*/ 1545197 w 4890440"/>
                <a:gd name="csY112" fmla="*/ 3114751 h 4459531"/>
                <a:gd name="csX113" fmla="*/ 1459374 w 4890440"/>
                <a:gd name="csY113" fmla="*/ 2914437 h 4459531"/>
                <a:gd name="csX114" fmla="*/ 1417873 w 4890440"/>
                <a:gd name="csY114" fmla="*/ 2822827 h 4459531"/>
                <a:gd name="csX115" fmla="*/ 1425841 w 4890440"/>
                <a:gd name="csY115" fmla="*/ 2824154 h 4459531"/>
                <a:gd name="csX116" fmla="*/ 1730953 w 4890440"/>
                <a:gd name="csY116" fmla="*/ 2637780 h 4459531"/>
                <a:gd name="csX117" fmla="*/ 1640980 w 4890440"/>
                <a:gd name="csY117" fmla="*/ 2306025 h 4459531"/>
                <a:gd name="csX118" fmla="*/ 1628530 w 4890440"/>
                <a:gd name="csY118" fmla="*/ 2280799 h 4459531"/>
                <a:gd name="csX119" fmla="*/ 1410569 w 4890440"/>
                <a:gd name="csY119" fmla="*/ 1905230 h 4459531"/>
                <a:gd name="csX120" fmla="*/ 1387329 w 4890440"/>
                <a:gd name="csY120" fmla="*/ 1874195 h 4459531"/>
                <a:gd name="csX121" fmla="*/ 1394633 w 4890440"/>
                <a:gd name="csY121" fmla="*/ 1800840 h 4459531"/>
                <a:gd name="csX122" fmla="*/ 1406585 w 4890440"/>
                <a:gd name="csY122" fmla="*/ 1508583 h 4459531"/>
                <a:gd name="csX123" fmla="*/ 1381187 w 4890440"/>
                <a:gd name="csY123" fmla="*/ 1416475 h 4459531"/>
                <a:gd name="csX124" fmla="*/ 1389985 w 4890440"/>
                <a:gd name="csY124" fmla="*/ 1310260 h 4459531"/>
                <a:gd name="csX125" fmla="*/ 1396625 w 4890440"/>
                <a:gd name="csY125" fmla="*/ 1308269 h 4459531"/>
                <a:gd name="csX126" fmla="*/ 1582215 w 4890440"/>
                <a:gd name="csY126" fmla="*/ 1022650 h 4459531"/>
                <a:gd name="csX127" fmla="*/ 1568437 w 4890440"/>
                <a:gd name="csY127" fmla="*/ 888720 h 4459531"/>
                <a:gd name="csX128" fmla="*/ 1672520 w 4890440"/>
                <a:gd name="csY128" fmla="*/ 726244 h 4459531"/>
                <a:gd name="csX129" fmla="*/ 1539553 w 4890440"/>
                <a:gd name="csY129" fmla="*/ 475644 h 4459531"/>
                <a:gd name="csX130" fmla="*/ 1472488 w 4890440"/>
                <a:gd name="csY130" fmla="*/ 388182 h 4459531"/>
                <a:gd name="csX131" fmla="*/ 1475642 w 4890440"/>
                <a:gd name="csY131" fmla="*/ 173263 h 4459531"/>
                <a:gd name="csX132" fmla="*/ 1240251 w 4890440"/>
                <a:gd name="csY132" fmla="*/ 20911 h 4459531"/>
                <a:gd name="csX133" fmla="*/ 1056487 w 4890440"/>
                <a:gd name="csY133" fmla="*/ 126628 h 4459531"/>
                <a:gd name="csX134" fmla="*/ 1021792 w 4890440"/>
                <a:gd name="csY134" fmla="*/ 158659 h 4459531"/>
                <a:gd name="csX135" fmla="*/ 963692 w 4890440"/>
                <a:gd name="csY135" fmla="*/ 170608 h 4459531"/>
                <a:gd name="csX136" fmla="*/ 864921 w 4890440"/>
                <a:gd name="csY136" fmla="*/ 191519 h 4459531"/>
                <a:gd name="csX137" fmla="*/ 747391 w 4890440"/>
                <a:gd name="csY137" fmla="*/ 352667 h 4459531"/>
                <a:gd name="csX138" fmla="*/ 747391 w 4890440"/>
                <a:gd name="csY138" fmla="*/ 352833 h 4459531"/>
                <a:gd name="csX139" fmla="*/ 590021 w 4890440"/>
                <a:gd name="csY139" fmla="*/ 530411 h 4459531"/>
                <a:gd name="csX140" fmla="*/ 801674 w 4890440"/>
                <a:gd name="csY140" fmla="*/ 1096503 h 4459531"/>
                <a:gd name="csX141" fmla="*/ 760837 w 4890440"/>
                <a:gd name="csY141" fmla="*/ 1147121 h 4459531"/>
                <a:gd name="csX142" fmla="*/ 660240 w 4890440"/>
                <a:gd name="csY142" fmla="*/ 1279558 h 4459531"/>
                <a:gd name="csX143" fmla="*/ 459875 w 4890440"/>
                <a:gd name="csY143" fmla="*/ 2223210 h 4459531"/>
                <a:gd name="csX144" fmla="*/ 440620 w 4890440"/>
                <a:gd name="csY144" fmla="*/ 2457547 h 4459531"/>
                <a:gd name="csX145" fmla="*/ 430825 w 4890440"/>
                <a:gd name="csY145" fmla="*/ 2507833 h 4459531"/>
                <a:gd name="csX146" fmla="*/ 413063 w 4890440"/>
                <a:gd name="csY146" fmla="*/ 2701178 h 4459531"/>
                <a:gd name="csX147" fmla="*/ 626874 w 4890440"/>
                <a:gd name="csY147" fmla="*/ 2852534 h 4459531"/>
                <a:gd name="csX148" fmla="*/ 601807 w 4890440"/>
                <a:gd name="csY148" fmla="*/ 2985136 h 4459531"/>
                <a:gd name="csX149" fmla="*/ 580061 w 4890440"/>
                <a:gd name="csY149" fmla="*/ 3098321 h 4459531"/>
                <a:gd name="csX150" fmla="*/ 114259 w 4890440"/>
                <a:gd name="csY150" fmla="*/ 3716027 h 4459531"/>
                <a:gd name="csX151" fmla="*/ 64293 w 4890440"/>
                <a:gd name="csY151" fmla="*/ 3798178 h 4459531"/>
                <a:gd name="csX152" fmla="*/ 61637 w 4890440"/>
                <a:gd name="csY152" fmla="*/ 3894103 h 4459531"/>
                <a:gd name="csX153" fmla="*/ 27274 w 4890440"/>
                <a:gd name="csY153" fmla="*/ 3936257 h 4459531"/>
                <a:gd name="csX154" fmla="*/ 19970 w 4890440"/>
                <a:gd name="csY154" fmla="*/ 4116656 h 4459531"/>
                <a:gd name="csX155" fmla="*/ 32586 w 4890440"/>
                <a:gd name="csY155" fmla="*/ 4137734 h 44595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Lst>
              <a:rect l="l" t="t" r="r" b="b"/>
              <a:pathLst>
                <a:path w="4890440" h="4459531">
                  <a:moveTo>
                    <a:pt x="33582" y="4137568"/>
                  </a:moveTo>
                  <a:cubicBezTo>
                    <a:pt x="33250" y="4149849"/>
                    <a:pt x="33582" y="4162960"/>
                    <a:pt x="36238" y="4176900"/>
                  </a:cubicBezTo>
                  <a:cubicBezTo>
                    <a:pt x="49851" y="4253574"/>
                    <a:pt x="107453" y="4347176"/>
                    <a:pt x="305494" y="4356636"/>
                  </a:cubicBezTo>
                  <a:cubicBezTo>
                    <a:pt x="375215" y="4359955"/>
                    <a:pt x="452737" y="4354147"/>
                    <a:pt x="503866" y="4350330"/>
                  </a:cubicBezTo>
                  <a:cubicBezTo>
                    <a:pt x="517810" y="4349334"/>
                    <a:pt x="535407" y="4348006"/>
                    <a:pt x="540386" y="4347840"/>
                  </a:cubicBezTo>
                  <a:cubicBezTo>
                    <a:pt x="544869" y="4347840"/>
                    <a:pt x="549682" y="4347840"/>
                    <a:pt x="554828" y="4348172"/>
                  </a:cubicBezTo>
                  <a:cubicBezTo>
                    <a:pt x="626375" y="4426505"/>
                    <a:pt x="743075" y="4429825"/>
                    <a:pt x="1116081" y="4403603"/>
                  </a:cubicBezTo>
                  <a:cubicBezTo>
                    <a:pt x="1152104" y="4401114"/>
                    <a:pt x="1189454" y="4398458"/>
                    <a:pt x="1202403" y="4398126"/>
                  </a:cubicBezTo>
                  <a:cubicBezTo>
                    <a:pt x="2001204" y="4382194"/>
                    <a:pt x="2810963" y="4405429"/>
                    <a:pt x="3593994" y="4427999"/>
                  </a:cubicBezTo>
                  <a:lnTo>
                    <a:pt x="3780248" y="4433310"/>
                  </a:lnTo>
                  <a:cubicBezTo>
                    <a:pt x="3822744" y="4434472"/>
                    <a:pt x="3879185" y="4439119"/>
                    <a:pt x="3938945" y="4444097"/>
                  </a:cubicBezTo>
                  <a:cubicBezTo>
                    <a:pt x="4028919" y="4451566"/>
                    <a:pt x="4126030" y="4459532"/>
                    <a:pt x="4215339" y="4459532"/>
                  </a:cubicBezTo>
                  <a:cubicBezTo>
                    <a:pt x="4276760" y="4459532"/>
                    <a:pt x="4334363" y="4455715"/>
                    <a:pt x="4383499" y="4445425"/>
                  </a:cubicBezTo>
                  <a:cubicBezTo>
                    <a:pt x="4411222" y="4439617"/>
                    <a:pt x="4436122" y="4429161"/>
                    <a:pt x="4457537" y="4414888"/>
                  </a:cubicBezTo>
                  <a:cubicBezTo>
                    <a:pt x="4541534" y="4424182"/>
                    <a:pt x="4669189" y="4432148"/>
                    <a:pt x="4741566" y="4323776"/>
                  </a:cubicBezTo>
                  <a:cubicBezTo>
                    <a:pt x="4744554" y="4319295"/>
                    <a:pt x="4747209" y="4314980"/>
                    <a:pt x="4749700" y="4310333"/>
                  </a:cubicBezTo>
                  <a:cubicBezTo>
                    <a:pt x="4793691" y="4300210"/>
                    <a:pt x="4835855" y="4275979"/>
                    <a:pt x="4865569" y="4225527"/>
                  </a:cubicBezTo>
                  <a:cubicBezTo>
                    <a:pt x="4913876" y="4143210"/>
                    <a:pt x="4889806" y="4035502"/>
                    <a:pt x="4810789" y="3980403"/>
                  </a:cubicBezTo>
                  <a:cubicBezTo>
                    <a:pt x="4799168" y="3972271"/>
                    <a:pt x="4788545" y="3965964"/>
                    <a:pt x="4772276" y="3959824"/>
                  </a:cubicBezTo>
                  <a:cubicBezTo>
                    <a:pt x="4798671" y="3911031"/>
                    <a:pt x="4813776" y="3852281"/>
                    <a:pt x="4805642" y="3781250"/>
                  </a:cubicBezTo>
                  <a:cubicBezTo>
                    <a:pt x="4798671" y="3719679"/>
                    <a:pt x="4757834" y="3667069"/>
                    <a:pt x="4699733" y="3644996"/>
                  </a:cubicBezTo>
                  <a:cubicBezTo>
                    <a:pt x="4603452" y="3608319"/>
                    <a:pt x="4521613" y="3628400"/>
                    <a:pt x="4456208" y="3665907"/>
                  </a:cubicBezTo>
                  <a:cubicBezTo>
                    <a:pt x="4341833" y="3400536"/>
                    <a:pt x="4236919" y="3125207"/>
                    <a:pt x="4134829" y="2857347"/>
                  </a:cubicBezTo>
                  <a:lnTo>
                    <a:pt x="4117398" y="2811375"/>
                  </a:lnTo>
                  <a:cubicBezTo>
                    <a:pt x="4107106" y="2784323"/>
                    <a:pt x="4091170" y="2753621"/>
                    <a:pt x="4074238" y="2721092"/>
                  </a:cubicBezTo>
                  <a:cubicBezTo>
                    <a:pt x="4064443" y="2702007"/>
                    <a:pt x="4048840" y="2671968"/>
                    <a:pt x="4042033" y="2656036"/>
                  </a:cubicBezTo>
                  <a:cubicBezTo>
                    <a:pt x="4042033" y="2651555"/>
                    <a:pt x="4042199" y="2645747"/>
                    <a:pt x="4042532" y="2639606"/>
                  </a:cubicBezTo>
                  <a:cubicBezTo>
                    <a:pt x="4082040" y="2671139"/>
                    <a:pt x="4133500" y="2688730"/>
                    <a:pt x="4187948" y="2688730"/>
                  </a:cubicBezTo>
                  <a:cubicBezTo>
                    <a:pt x="4207538" y="2688730"/>
                    <a:pt x="4227457" y="2686407"/>
                    <a:pt x="4247211" y="2681760"/>
                  </a:cubicBezTo>
                  <a:cubicBezTo>
                    <a:pt x="4355611" y="2656368"/>
                    <a:pt x="4433134" y="2568409"/>
                    <a:pt x="4449237" y="2452402"/>
                  </a:cubicBezTo>
                  <a:cubicBezTo>
                    <a:pt x="4459030" y="2382035"/>
                    <a:pt x="4445750" y="2274492"/>
                    <a:pt x="4376029" y="2203129"/>
                  </a:cubicBezTo>
                  <a:cubicBezTo>
                    <a:pt x="4354283" y="2180890"/>
                    <a:pt x="4328553" y="2164294"/>
                    <a:pt x="4300665" y="2153009"/>
                  </a:cubicBezTo>
                  <a:cubicBezTo>
                    <a:pt x="4281243" y="2122140"/>
                    <a:pt x="4252524" y="2082476"/>
                    <a:pt x="4209364" y="2023560"/>
                  </a:cubicBezTo>
                  <a:cubicBezTo>
                    <a:pt x="4183301" y="1988044"/>
                    <a:pt x="4141468" y="1930787"/>
                    <a:pt x="4126529" y="1906723"/>
                  </a:cubicBezTo>
                  <a:cubicBezTo>
                    <a:pt x="4125864" y="1905064"/>
                    <a:pt x="4125366" y="1903404"/>
                    <a:pt x="4124702" y="1901578"/>
                  </a:cubicBezTo>
                  <a:cubicBezTo>
                    <a:pt x="4111256" y="1863574"/>
                    <a:pt x="4093659" y="1813951"/>
                    <a:pt x="4061124" y="1773291"/>
                  </a:cubicBezTo>
                  <a:cubicBezTo>
                    <a:pt x="4056808" y="1672221"/>
                    <a:pt x="4049005" y="1576295"/>
                    <a:pt x="4035559" y="1493315"/>
                  </a:cubicBezTo>
                  <a:cubicBezTo>
                    <a:pt x="4032240" y="1473068"/>
                    <a:pt x="4025931" y="1454148"/>
                    <a:pt x="4016303" y="1428922"/>
                  </a:cubicBezTo>
                  <a:cubicBezTo>
                    <a:pt x="4030081" y="1393241"/>
                    <a:pt x="4041867" y="1343286"/>
                    <a:pt x="4030911" y="1282877"/>
                  </a:cubicBezTo>
                  <a:cubicBezTo>
                    <a:pt x="4029749" y="1276570"/>
                    <a:pt x="4028421" y="1270430"/>
                    <a:pt x="4026761" y="1264455"/>
                  </a:cubicBezTo>
                  <a:cubicBezTo>
                    <a:pt x="4089012" y="1247693"/>
                    <a:pt x="4152093" y="1214501"/>
                    <a:pt x="4187451" y="1143304"/>
                  </a:cubicBezTo>
                  <a:cubicBezTo>
                    <a:pt x="4225134" y="1067294"/>
                    <a:pt x="4217664" y="967717"/>
                    <a:pt x="4196249" y="847396"/>
                  </a:cubicBezTo>
                  <a:cubicBezTo>
                    <a:pt x="4242730" y="818684"/>
                    <a:pt x="4292198" y="769560"/>
                    <a:pt x="4296348" y="685252"/>
                  </a:cubicBezTo>
                  <a:cubicBezTo>
                    <a:pt x="4299835" y="615548"/>
                    <a:pt x="4266468" y="544351"/>
                    <a:pt x="4169025" y="413408"/>
                  </a:cubicBezTo>
                  <a:cubicBezTo>
                    <a:pt x="4149934" y="387850"/>
                    <a:pt x="4129848" y="361960"/>
                    <a:pt x="4110426" y="337730"/>
                  </a:cubicBezTo>
                  <a:cubicBezTo>
                    <a:pt x="4128354" y="282963"/>
                    <a:pt x="4132338" y="224213"/>
                    <a:pt x="4121548" y="173927"/>
                  </a:cubicBezTo>
                  <a:cubicBezTo>
                    <a:pt x="4099138" y="70035"/>
                    <a:pt x="4014477" y="166"/>
                    <a:pt x="3910891" y="0"/>
                  </a:cubicBezTo>
                  <a:lnTo>
                    <a:pt x="3910560" y="0"/>
                  </a:lnTo>
                  <a:cubicBezTo>
                    <a:pt x="3840009" y="0"/>
                    <a:pt x="3794192" y="37009"/>
                    <a:pt x="3711191" y="103891"/>
                  </a:cubicBezTo>
                  <a:cubicBezTo>
                    <a:pt x="3707207" y="107045"/>
                    <a:pt x="3702725" y="110696"/>
                    <a:pt x="3698077" y="114513"/>
                  </a:cubicBezTo>
                  <a:cubicBezTo>
                    <a:pt x="3669027" y="103228"/>
                    <a:pt x="3647446" y="99079"/>
                    <a:pt x="3646948" y="99079"/>
                  </a:cubicBezTo>
                  <a:cubicBezTo>
                    <a:pt x="3473809" y="74516"/>
                    <a:pt x="3384333" y="263546"/>
                    <a:pt x="3346153" y="344369"/>
                  </a:cubicBezTo>
                  <a:lnTo>
                    <a:pt x="3343496" y="349845"/>
                  </a:lnTo>
                  <a:cubicBezTo>
                    <a:pt x="3287720" y="371586"/>
                    <a:pt x="3212189" y="417059"/>
                    <a:pt x="3188285" y="519623"/>
                  </a:cubicBezTo>
                  <a:cubicBezTo>
                    <a:pt x="3140144" y="726410"/>
                    <a:pt x="3258337" y="967385"/>
                    <a:pt x="3399937" y="1098494"/>
                  </a:cubicBezTo>
                  <a:cubicBezTo>
                    <a:pt x="3402925" y="1101150"/>
                    <a:pt x="3405913" y="1103805"/>
                    <a:pt x="3409067" y="1106460"/>
                  </a:cubicBezTo>
                  <a:cubicBezTo>
                    <a:pt x="3408735" y="1118576"/>
                    <a:pt x="3408570" y="1131023"/>
                    <a:pt x="3409067" y="1143636"/>
                  </a:cubicBezTo>
                  <a:cubicBezTo>
                    <a:pt x="3369725" y="1163717"/>
                    <a:pt x="3339512" y="1198901"/>
                    <a:pt x="3326066" y="1241884"/>
                  </a:cubicBezTo>
                  <a:cubicBezTo>
                    <a:pt x="3199075" y="1647658"/>
                    <a:pt x="3152429" y="2003810"/>
                    <a:pt x="3183471" y="2330255"/>
                  </a:cubicBezTo>
                  <a:cubicBezTo>
                    <a:pt x="3192767" y="2428338"/>
                    <a:pt x="3206213" y="2534885"/>
                    <a:pt x="3243730" y="2626163"/>
                  </a:cubicBezTo>
                  <a:cubicBezTo>
                    <a:pt x="3243065" y="2630644"/>
                    <a:pt x="3242733" y="2634959"/>
                    <a:pt x="3242402" y="2639440"/>
                  </a:cubicBezTo>
                  <a:cubicBezTo>
                    <a:pt x="3237919" y="2714952"/>
                    <a:pt x="3280914" y="2782664"/>
                    <a:pt x="3353457" y="2821001"/>
                  </a:cubicBezTo>
                  <a:cubicBezTo>
                    <a:pt x="3347149" y="2851040"/>
                    <a:pt x="3342334" y="2891368"/>
                    <a:pt x="3334865" y="2953106"/>
                  </a:cubicBezTo>
                  <a:cubicBezTo>
                    <a:pt x="3331711" y="2979494"/>
                    <a:pt x="3326731" y="3019490"/>
                    <a:pt x="3324738" y="3029780"/>
                  </a:cubicBezTo>
                  <a:cubicBezTo>
                    <a:pt x="3296518" y="3165701"/>
                    <a:pt x="3248377" y="3297640"/>
                    <a:pt x="3177163" y="3432898"/>
                  </a:cubicBezTo>
                  <a:cubicBezTo>
                    <a:pt x="3153425" y="3478040"/>
                    <a:pt x="3109931" y="3541602"/>
                    <a:pt x="3067767" y="3603008"/>
                  </a:cubicBezTo>
                  <a:cubicBezTo>
                    <a:pt x="3019959" y="3672711"/>
                    <a:pt x="2974142" y="3739760"/>
                    <a:pt x="2939614" y="3802659"/>
                  </a:cubicBezTo>
                  <a:cubicBezTo>
                    <a:pt x="2927495" y="3796352"/>
                    <a:pt x="2915211" y="3790212"/>
                    <a:pt x="2902595" y="3783739"/>
                  </a:cubicBezTo>
                  <a:cubicBezTo>
                    <a:pt x="2878691" y="3771624"/>
                    <a:pt x="2843001" y="3753535"/>
                    <a:pt x="2819926" y="3740092"/>
                  </a:cubicBezTo>
                  <a:cubicBezTo>
                    <a:pt x="2819926" y="3578944"/>
                    <a:pt x="2799508" y="3267602"/>
                    <a:pt x="2796188" y="3248848"/>
                  </a:cubicBezTo>
                  <a:cubicBezTo>
                    <a:pt x="2789714" y="3212170"/>
                    <a:pt x="2776766" y="3182464"/>
                    <a:pt x="2759501" y="3158897"/>
                  </a:cubicBezTo>
                  <a:cubicBezTo>
                    <a:pt x="2757177" y="3085377"/>
                    <a:pt x="2763984" y="2945140"/>
                    <a:pt x="2768300" y="2854691"/>
                  </a:cubicBezTo>
                  <a:cubicBezTo>
                    <a:pt x="2770789" y="2802912"/>
                    <a:pt x="2772947" y="2758600"/>
                    <a:pt x="2774276" y="2720263"/>
                  </a:cubicBezTo>
                  <a:cubicBezTo>
                    <a:pt x="2791042" y="2719931"/>
                    <a:pt x="2807642" y="2717939"/>
                    <a:pt x="2824243" y="2713458"/>
                  </a:cubicBezTo>
                  <a:cubicBezTo>
                    <a:pt x="2893631" y="2694705"/>
                    <a:pt x="2944760" y="2637614"/>
                    <a:pt x="2961028" y="2561107"/>
                  </a:cubicBezTo>
                  <a:cubicBezTo>
                    <a:pt x="2964846" y="2543349"/>
                    <a:pt x="2970490" y="2516795"/>
                    <a:pt x="2965178" y="2252419"/>
                  </a:cubicBezTo>
                  <a:cubicBezTo>
                    <a:pt x="2959700" y="1984061"/>
                    <a:pt x="2953060" y="1961988"/>
                    <a:pt x="2946586" y="1940579"/>
                  </a:cubicBezTo>
                  <a:cubicBezTo>
                    <a:pt x="2915876" y="1840007"/>
                    <a:pt x="2844328" y="1801338"/>
                    <a:pt x="2777430" y="1788559"/>
                  </a:cubicBezTo>
                  <a:lnTo>
                    <a:pt x="2732941" y="1501945"/>
                  </a:lnTo>
                  <a:cubicBezTo>
                    <a:pt x="2775770" y="1488834"/>
                    <a:pt x="2816440" y="1466761"/>
                    <a:pt x="2850139" y="1429420"/>
                  </a:cubicBezTo>
                  <a:cubicBezTo>
                    <a:pt x="2926333" y="1345278"/>
                    <a:pt x="2923511" y="1231595"/>
                    <a:pt x="2912556" y="1142142"/>
                  </a:cubicBezTo>
                  <a:cubicBezTo>
                    <a:pt x="2909235" y="1114925"/>
                    <a:pt x="2900603" y="1082562"/>
                    <a:pt x="2886991" y="1033770"/>
                  </a:cubicBezTo>
                  <a:cubicBezTo>
                    <a:pt x="2936626" y="991450"/>
                    <a:pt x="2991738" y="931538"/>
                    <a:pt x="2984766" y="841421"/>
                  </a:cubicBezTo>
                  <a:cubicBezTo>
                    <a:pt x="2974973" y="715623"/>
                    <a:pt x="2856778" y="675129"/>
                    <a:pt x="2778426" y="648409"/>
                  </a:cubicBezTo>
                  <a:cubicBezTo>
                    <a:pt x="2769793" y="645421"/>
                    <a:pt x="2758339" y="641604"/>
                    <a:pt x="2749874" y="638451"/>
                  </a:cubicBezTo>
                  <a:cubicBezTo>
                    <a:pt x="2742071" y="629821"/>
                    <a:pt x="2730617" y="614719"/>
                    <a:pt x="2721820" y="602935"/>
                  </a:cubicBezTo>
                  <a:cubicBezTo>
                    <a:pt x="2685299" y="554309"/>
                    <a:pt x="2635166" y="487925"/>
                    <a:pt x="2546355" y="441622"/>
                  </a:cubicBezTo>
                  <a:cubicBezTo>
                    <a:pt x="2442272" y="387352"/>
                    <a:pt x="2315778" y="379220"/>
                    <a:pt x="2190447" y="418719"/>
                  </a:cubicBezTo>
                  <a:cubicBezTo>
                    <a:pt x="2054159" y="461703"/>
                    <a:pt x="1936795" y="556798"/>
                    <a:pt x="1876371" y="672805"/>
                  </a:cubicBezTo>
                  <a:cubicBezTo>
                    <a:pt x="1797686" y="824493"/>
                    <a:pt x="1815780" y="970373"/>
                    <a:pt x="1830388" y="1087707"/>
                  </a:cubicBezTo>
                  <a:cubicBezTo>
                    <a:pt x="1835202" y="1126542"/>
                    <a:pt x="1839850" y="1164049"/>
                    <a:pt x="1840348" y="1197407"/>
                  </a:cubicBezTo>
                  <a:cubicBezTo>
                    <a:pt x="1829558" y="1215829"/>
                    <a:pt x="1823582" y="1234084"/>
                    <a:pt x="1820262" y="1249519"/>
                  </a:cubicBezTo>
                  <a:cubicBezTo>
                    <a:pt x="1818270" y="1258978"/>
                    <a:pt x="1816942" y="1267940"/>
                    <a:pt x="1815946" y="1276238"/>
                  </a:cubicBezTo>
                  <a:cubicBezTo>
                    <a:pt x="1752699" y="1307439"/>
                    <a:pt x="1727135" y="1364364"/>
                    <a:pt x="1718005" y="1392411"/>
                  </a:cubicBezTo>
                  <a:cubicBezTo>
                    <a:pt x="1714187" y="1404194"/>
                    <a:pt x="1711697" y="1416475"/>
                    <a:pt x="1710535" y="1428756"/>
                  </a:cubicBezTo>
                  <a:cubicBezTo>
                    <a:pt x="1696092" y="1588908"/>
                    <a:pt x="1872885" y="1680519"/>
                    <a:pt x="1979458" y="1720847"/>
                  </a:cubicBezTo>
                  <a:cubicBezTo>
                    <a:pt x="1997386" y="1727652"/>
                    <a:pt x="2015149" y="1733626"/>
                    <a:pt x="2032413" y="1738605"/>
                  </a:cubicBezTo>
                  <a:cubicBezTo>
                    <a:pt x="2030753" y="1748728"/>
                    <a:pt x="2029425" y="1758686"/>
                    <a:pt x="2028096" y="1768644"/>
                  </a:cubicBezTo>
                  <a:cubicBezTo>
                    <a:pt x="2019299" y="1769640"/>
                    <a:pt x="2010500" y="1770801"/>
                    <a:pt x="2001868" y="1772295"/>
                  </a:cubicBezTo>
                  <a:cubicBezTo>
                    <a:pt x="1876039" y="1794700"/>
                    <a:pt x="1824578" y="1882991"/>
                    <a:pt x="1818436" y="1958171"/>
                  </a:cubicBezTo>
                  <a:cubicBezTo>
                    <a:pt x="1817440" y="1971282"/>
                    <a:pt x="1817938" y="1984559"/>
                    <a:pt x="1819930" y="1997504"/>
                  </a:cubicBezTo>
                  <a:lnTo>
                    <a:pt x="1899445" y="2501858"/>
                  </a:lnTo>
                  <a:cubicBezTo>
                    <a:pt x="1903595" y="2527748"/>
                    <a:pt x="1913721" y="2552145"/>
                    <a:pt x="1928993" y="2573388"/>
                  </a:cubicBezTo>
                  <a:cubicBezTo>
                    <a:pt x="1948084" y="2599610"/>
                    <a:pt x="1970494" y="2618031"/>
                    <a:pt x="2002532" y="2632138"/>
                  </a:cubicBezTo>
                  <a:cubicBezTo>
                    <a:pt x="1996390" y="2669479"/>
                    <a:pt x="1989584" y="2709973"/>
                    <a:pt x="1983442" y="2746982"/>
                  </a:cubicBezTo>
                  <a:cubicBezTo>
                    <a:pt x="1963024" y="2868964"/>
                    <a:pt x="1939784" y="3007375"/>
                    <a:pt x="1925175" y="3119398"/>
                  </a:cubicBezTo>
                  <a:cubicBezTo>
                    <a:pt x="1916709" y="3184289"/>
                    <a:pt x="1911895" y="3233912"/>
                    <a:pt x="1910567" y="3271418"/>
                  </a:cubicBezTo>
                  <a:cubicBezTo>
                    <a:pt x="1909737" y="3295317"/>
                    <a:pt x="1910899" y="3317390"/>
                    <a:pt x="1913721" y="3337803"/>
                  </a:cubicBezTo>
                  <a:cubicBezTo>
                    <a:pt x="1891643" y="3366016"/>
                    <a:pt x="1866411" y="3395225"/>
                    <a:pt x="1839850" y="3425596"/>
                  </a:cubicBezTo>
                  <a:cubicBezTo>
                    <a:pt x="1791710" y="3480695"/>
                    <a:pt x="1739253" y="3540607"/>
                    <a:pt x="1696259" y="3609149"/>
                  </a:cubicBezTo>
                  <a:cubicBezTo>
                    <a:pt x="1694765" y="3604834"/>
                    <a:pt x="1693437" y="3600851"/>
                    <a:pt x="1692275" y="3597033"/>
                  </a:cubicBezTo>
                  <a:cubicBezTo>
                    <a:pt x="1676006" y="3544092"/>
                    <a:pt x="1660236" y="3488993"/>
                    <a:pt x="1644964" y="3435886"/>
                  </a:cubicBezTo>
                  <a:cubicBezTo>
                    <a:pt x="1614752" y="3330667"/>
                    <a:pt x="1583377" y="3221962"/>
                    <a:pt x="1545197" y="3114751"/>
                  </a:cubicBezTo>
                  <a:cubicBezTo>
                    <a:pt x="1524446" y="3056500"/>
                    <a:pt x="1492740" y="2987460"/>
                    <a:pt x="1459374" y="2914437"/>
                  </a:cubicBezTo>
                  <a:cubicBezTo>
                    <a:pt x="1447422" y="2888547"/>
                    <a:pt x="1432980" y="2856683"/>
                    <a:pt x="1417873" y="2822827"/>
                  </a:cubicBezTo>
                  <a:cubicBezTo>
                    <a:pt x="1420529" y="2823324"/>
                    <a:pt x="1423185" y="2823657"/>
                    <a:pt x="1425841" y="2824154"/>
                  </a:cubicBezTo>
                  <a:cubicBezTo>
                    <a:pt x="1565947" y="2845397"/>
                    <a:pt x="1688456" y="2770549"/>
                    <a:pt x="1730953" y="2637780"/>
                  </a:cubicBezTo>
                  <a:cubicBezTo>
                    <a:pt x="1770461" y="2514803"/>
                    <a:pt x="1730953" y="2379048"/>
                    <a:pt x="1640980" y="2306025"/>
                  </a:cubicBezTo>
                  <a:cubicBezTo>
                    <a:pt x="1637660" y="2297561"/>
                    <a:pt x="1633510" y="2289263"/>
                    <a:pt x="1628530" y="2280799"/>
                  </a:cubicBezTo>
                  <a:lnTo>
                    <a:pt x="1410569" y="1905230"/>
                  </a:lnTo>
                  <a:cubicBezTo>
                    <a:pt x="1404095" y="1893944"/>
                    <a:pt x="1396127" y="1883489"/>
                    <a:pt x="1387329" y="1874195"/>
                  </a:cubicBezTo>
                  <a:cubicBezTo>
                    <a:pt x="1389487" y="1850462"/>
                    <a:pt x="1392143" y="1825900"/>
                    <a:pt x="1394633" y="1800840"/>
                  </a:cubicBezTo>
                  <a:cubicBezTo>
                    <a:pt x="1404759" y="1703089"/>
                    <a:pt x="1415383" y="1601853"/>
                    <a:pt x="1406585" y="1508583"/>
                  </a:cubicBezTo>
                  <a:cubicBezTo>
                    <a:pt x="1403597" y="1476055"/>
                    <a:pt x="1392475" y="1445850"/>
                    <a:pt x="1381187" y="1416475"/>
                  </a:cubicBezTo>
                  <a:cubicBezTo>
                    <a:pt x="1389487" y="1389921"/>
                    <a:pt x="1396459" y="1353244"/>
                    <a:pt x="1389985" y="1310260"/>
                  </a:cubicBezTo>
                  <a:cubicBezTo>
                    <a:pt x="1392143" y="1309596"/>
                    <a:pt x="1394301" y="1308932"/>
                    <a:pt x="1396625" y="1308269"/>
                  </a:cubicBezTo>
                  <a:cubicBezTo>
                    <a:pt x="1452070" y="1290511"/>
                    <a:pt x="1581219" y="1227114"/>
                    <a:pt x="1582215" y="1022650"/>
                  </a:cubicBezTo>
                  <a:cubicBezTo>
                    <a:pt x="1582381" y="977177"/>
                    <a:pt x="1576239" y="931040"/>
                    <a:pt x="1568437" y="888720"/>
                  </a:cubicBezTo>
                  <a:cubicBezTo>
                    <a:pt x="1618404" y="859013"/>
                    <a:pt x="1668038" y="809723"/>
                    <a:pt x="1672520" y="726244"/>
                  </a:cubicBezTo>
                  <a:cubicBezTo>
                    <a:pt x="1676504" y="652226"/>
                    <a:pt x="1644798" y="611234"/>
                    <a:pt x="1539553" y="475644"/>
                  </a:cubicBezTo>
                  <a:cubicBezTo>
                    <a:pt x="1520462" y="451081"/>
                    <a:pt x="1494566" y="417723"/>
                    <a:pt x="1472488" y="388182"/>
                  </a:cubicBezTo>
                  <a:cubicBezTo>
                    <a:pt x="1497056" y="319641"/>
                    <a:pt x="1500210" y="241141"/>
                    <a:pt x="1475642" y="173263"/>
                  </a:cubicBezTo>
                  <a:cubicBezTo>
                    <a:pt x="1439122" y="71861"/>
                    <a:pt x="1346658" y="12115"/>
                    <a:pt x="1240251" y="20911"/>
                  </a:cubicBezTo>
                  <a:cubicBezTo>
                    <a:pt x="1159242" y="27550"/>
                    <a:pt x="1104628" y="80159"/>
                    <a:pt x="1056487" y="126628"/>
                  </a:cubicBezTo>
                  <a:cubicBezTo>
                    <a:pt x="1045697" y="136918"/>
                    <a:pt x="1030092" y="152020"/>
                    <a:pt x="1021792" y="158659"/>
                  </a:cubicBezTo>
                  <a:cubicBezTo>
                    <a:pt x="1008678" y="163637"/>
                    <a:pt x="986600" y="167122"/>
                    <a:pt x="963692" y="170608"/>
                  </a:cubicBezTo>
                  <a:cubicBezTo>
                    <a:pt x="934309" y="175255"/>
                    <a:pt x="900943" y="180399"/>
                    <a:pt x="864921" y="191519"/>
                  </a:cubicBezTo>
                  <a:cubicBezTo>
                    <a:pt x="793208" y="213426"/>
                    <a:pt x="746395" y="280142"/>
                    <a:pt x="747391" y="352667"/>
                  </a:cubicBezTo>
                  <a:cubicBezTo>
                    <a:pt x="747391" y="352667"/>
                    <a:pt x="747391" y="352667"/>
                    <a:pt x="747391" y="352833"/>
                  </a:cubicBezTo>
                  <a:cubicBezTo>
                    <a:pt x="669370" y="380050"/>
                    <a:pt x="611103" y="443613"/>
                    <a:pt x="590021" y="530411"/>
                  </a:cubicBezTo>
                  <a:cubicBezTo>
                    <a:pt x="549682" y="697035"/>
                    <a:pt x="663062" y="984645"/>
                    <a:pt x="801674" y="1096503"/>
                  </a:cubicBezTo>
                  <a:cubicBezTo>
                    <a:pt x="789058" y="1112601"/>
                    <a:pt x="775279" y="1129529"/>
                    <a:pt x="760837" y="1147121"/>
                  </a:cubicBezTo>
                  <a:cubicBezTo>
                    <a:pt x="725977" y="1189607"/>
                    <a:pt x="689954" y="1233586"/>
                    <a:pt x="660240" y="1279558"/>
                  </a:cubicBezTo>
                  <a:cubicBezTo>
                    <a:pt x="510008" y="1511239"/>
                    <a:pt x="483448" y="1889463"/>
                    <a:pt x="459875" y="2223210"/>
                  </a:cubicBezTo>
                  <a:cubicBezTo>
                    <a:pt x="453733" y="2309510"/>
                    <a:pt x="448089" y="2390831"/>
                    <a:pt x="440620" y="2457547"/>
                  </a:cubicBezTo>
                  <a:cubicBezTo>
                    <a:pt x="439623" y="2465347"/>
                    <a:pt x="434311" y="2490905"/>
                    <a:pt x="430825" y="2507833"/>
                  </a:cubicBezTo>
                  <a:cubicBezTo>
                    <a:pt x="412897" y="2594299"/>
                    <a:pt x="402439" y="2649896"/>
                    <a:pt x="413063" y="2701178"/>
                  </a:cubicBezTo>
                  <a:cubicBezTo>
                    <a:pt x="438295" y="2823159"/>
                    <a:pt x="546528" y="2848551"/>
                    <a:pt x="626874" y="2852534"/>
                  </a:cubicBezTo>
                  <a:cubicBezTo>
                    <a:pt x="619570" y="2886722"/>
                    <a:pt x="611768" y="2929871"/>
                    <a:pt x="601807" y="2985136"/>
                  </a:cubicBezTo>
                  <a:cubicBezTo>
                    <a:pt x="594171" y="3027124"/>
                    <a:pt x="583713" y="3084713"/>
                    <a:pt x="580061" y="3098321"/>
                  </a:cubicBezTo>
                  <a:cubicBezTo>
                    <a:pt x="507684" y="3349088"/>
                    <a:pt x="341350" y="3512394"/>
                    <a:pt x="114259" y="3716027"/>
                  </a:cubicBezTo>
                  <a:cubicBezTo>
                    <a:pt x="89857" y="3737934"/>
                    <a:pt x="72427" y="3766480"/>
                    <a:pt x="64293" y="3798178"/>
                  </a:cubicBezTo>
                  <a:cubicBezTo>
                    <a:pt x="54665" y="3835519"/>
                    <a:pt x="55826" y="3867550"/>
                    <a:pt x="61637" y="3894103"/>
                  </a:cubicBezTo>
                  <a:cubicBezTo>
                    <a:pt x="48855" y="3905720"/>
                    <a:pt x="37234" y="3919495"/>
                    <a:pt x="27274" y="3936257"/>
                  </a:cubicBezTo>
                  <a:cubicBezTo>
                    <a:pt x="-6258" y="3992684"/>
                    <a:pt x="-9080" y="4060064"/>
                    <a:pt x="19970" y="4116656"/>
                  </a:cubicBezTo>
                  <a:cubicBezTo>
                    <a:pt x="23788" y="4123959"/>
                    <a:pt x="27938" y="4130929"/>
                    <a:pt x="32586" y="4137734"/>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CAFCF56E-0957-75CD-B53C-B6C9110B35D4}"/>
                </a:ext>
              </a:extLst>
            </p:cNvPr>
            <p:cNvGrpSpPr/>
            <p:nvPr/>
          </p:nvGrpSpPr>
          <p:grpSpPr>
            <a:xfrm>
              <a:off x="-43302804" y="-9623885"/>
              <a:ext cx="4557564" cy="4127306"/>
              <a:chOff x="-43302804" y="-9623885"/>
              <a:chExt cx="4557564" cy="4127306"/>
            </a:xfrm>
          </p:grpSpPr>
          <p:sp>
            <p:nvSpPr>
              <p:cNvPr id="6" name="Forme libre 5">
                <a:extLst>
                  <a:ext uri="{FF2B5EF4-FFF2-40B4-BE49-F238E27FC236}">
                    <a16:creationId xmlns:a16="http://schemas.microsoft.com/office/drawing/2014/main" id="{5207AC3F-8861-0822-EDAD-E1F8BF892FDE}"/>
                  </a:ext>
                </a:extLst>
              </p:cNvPr>
              <p:cNvSpPr/>
              <p:nvPr/>
            </p:nvSpPr>
            <p:spPr>
              <a:xfrm>
                <a:off x="-43245592" y="-9604421"/>
                <a:ext cx="2737061" cy="3965923"/>
              </a:xfrm>
              <a:custGeom>
                <a:avLst/>
                <a:gdLst>
                  <a:gd name="csX0" fmla="*/ 236659 w 2737061"/>
                  <a:gd name="csY0" fmla="*/ 3834975 h 3965923"/>
                  <a:gd name="csX1" fmla="*/ 137391 w 2737061"/>
                  <a:gd name="csY1" fmla="*/ 3760458 h 3965923"/>
                  <a:gd name="csX2" fmla="*/ 34137 w 2737061"/>
                  <a:gd name="csY2" fmla="*/ 3689925 h 3965923"/>
                  <a:gd name="csX3" fmla="*/ 1933 w 2737061"/>
                  <a:gd name="csY3" fmla="*/ 3653580 h 3965923"/>
                  <a:gd name="csX4" fmla="*/ 516539 w 2737061"/>
                  <a:gd name="csY4" fmla="*/ 2958370 h 3965923"/>
                  <a:gd name="csX5" fmla="*/ 581778 w 2737061"/>
                  <a:gd name="csY5" fmla="*/ 2645534 h 3965923"/>
                  <a:gd name="csX6" fmla="*/ 588086 w 2737061"/>
                  <a:gd name="csY6" fmla="*/ 2787929 h 3965923"/>
                  <a:gd name="csX7" fmla="*/ 171421 w 2737061"/>
                  <a:gd name="csY7" fmla="*/ 3555497 h 3965923"/>
                  <a:gd name="csX8" fmla="*/ 570988 w 2737061"/>
                  <a:gd name="csY8" fmla="*/ 3007661 h 3965923"/>
                  <a:gd name="csX9" fmla="*/ 656645 w 2737061"/>
                  <a:gd name="csY9" fmla="*/ 2564214 h 3965923"/>
                  <a:gd name="csX10" fmla="*/ 672913 w 2737061"/>
                  <a:gd name="csY10" fmla="*/ 2504965 h 3965923"/>
                  <a:gd name="csX11" fmla="*/ 501267 w 2737061"/>
                  <a:gd name="csY11" fmla="*/ 2499987 h 3965923"/>
                  <a:gd name="csX12" fmla="*/ 352695 w 2737061"/>
                  <a:gd name="csY12" fmla="*/ 2481897 h 3965923"/>
                  <a:gd name="csX13" fmla="*/ 382575 w 2737061"/>
                  <a:gd name="csY13" fmla="*/ 2290378 h 3965923"/>
                  <a:gd name="csX14" fmla="*/ 576300 w 2737061"/>
                  <a:gd name="csY14" fmla="*/ 1184084 h 3965923"/>
                  <a:gd name="csX15" fmla="*/ 728026 w 2737061"/>
                  <a:gd name="csY15" fmla="*/ 988250 h 3965923"/>
                  <a:gd name="csX16" fmla="*/ 786126 w 2737061"/>
                  <a:gd name="csY16" fmla="*/ 1101601 h 3965923"/>
                  <a:gd name="csX17" fmla="*/ 875269 w 2737061"/>
                  <a:gd name="csY17" fmla="*/ 1375271 h 3965923"/>
                  <a:gd name="csX18" fmla="*/ 942168 w 2737061"/>
                  <a:gd name="csY18" fmla="*/ 1633340 h 3965923"/>
                  <a:gd name="csX19" fmla="*/ 941006 w 2737061"/>
                  <a:gd name="csY19" fmla="*/ 1289303 h 3965923"/>
                  <a:gd name="csX20" fmla="*/ 822481 w 2737061"/>
                  <a:gd name="csY20" fmla="*/ 1181594 h 3965923"/>
                  <a:gd name="csX21" fmla="*/ 927062 w 2737061"/>
                  <a:gd name="csY21" fmla="*/ 1194871 h 3965923"/>
                  <a:gd name="csX22" fmla="*/ 868961 w 2737061"/>
                  <a:gd name="csY22" fmla="*/ 1053971 h 3965923"/>
                  <a:gd name="csX23" fmla="*/ 758238 w 2737061"/>
                  <a:gd name="csY23" fmla="*/ 988250 h 3965923"/>
                  <a:gd name="csX24" fmla="*/ 753258 w 2737061"/>
                  <a:gd name="csY24" fmla="*/ 826936 h 3965923"/>
                  <a:gd name="csX25" fmla="*/ 644858 w 2737061"/>
                  <a:gd name="csY25" fmla="*/ 688359 h 3965923"/>
                  <a:gd name="csX26" fmla="*/ 697813 w 2737061"/>
                  <a:gd name="csY26" fmla="*/ 791587 h 3965923"/>
                  <a:gd name="csX27" fmla="*/ 616638 w 2737061"/>
                  <a:gd name="csY27" fmla="*/ 318101 h 3965923"/>
                  <a:gd name="csX28" fmla="*/ 649839 w 2737061"/>
                  <a:gd name="csY28" fmla="*/ 333037 h 3965923"/>
                  <a:gd name="csX29" fmla="*/ 690011 w 2737061"/>
                  <a:gd name="csY29" fmla="*/ 164089 h 3965923"/>
                  <a:gd name="csX30" fmla="*/ 873444 w 2737061"/>
                  <a:gd name="csY30" fmla="*/ 120773 h 3965923"/>
                  <a:gd name="csX31" fmla="*/ 1030315 w 2737061"/>
                  <a:gd name="csY31" fmla="*/ 286 h 3965923"/>
                  <a:gd name="csX32" fmla="*/ 1053722 w 2737061"/>
                  <a:gd name="csY32" fmla="*/ 203588 h 3965923"/>
                  <a:gd name="csX33" fmla="*/ 1283303 w 2737061"/>
                  <a:gd name="csY33" fmla="*/ 531360 h 3965923"/>
                  <a:gd name="csX34" fmla="*/ 1154651 w 2737061"/>
                  <a:gd name="csY34" fmla="*/ 608698 h 3965923"/>
                  <a:gd name="csX35" fmla="*/ 1122612 w 2737061"/>
                  <a:gd name="csY35" fmla="*/ 964352 h 3965923"/>
                  <a:gd name="csX36" fmla="*/ 943164 w 2737061"/>
                  <a:gd name="csY36" fmla="*/ 1064758 h 3965923"/>
                  <a:gd name="csX37" fmla="*/ 1001431 w 2737061"/>
                  <a:gd name="csY37" fmla="*/ 1143091 h 3965923"/>
                  <a:gd name="csX38" fmla="*/ 984001 w 2737061"/>
                  <a:gd name="csY38" fmla="*/ 1231715 h 3965923"/>
                  <a:gd name="csX39" fmla="*/ 1018031 w 2737061"/>
                  <a:gd name="csY39" fmla="*/ 1338261 h 3965923"/>
                  <a:gd name="csX40" fmla="*/ 992633 w 2737061"/>
                  <a:gd name="csY40" fmla="*/ 1831995 h 3965923"/>
                  <a:gd name="csX41" fmla="*/ 1214411 w 2737061"/>
                  <a:gd name="csY41" fmla="*/ 2217522 h 3965923"/>
                  <a:gd name="csX42" fmla="*/ 1228854 w 2737061"/>
                  <a:gd name="csY42" fmla="*/ 2181010 h 3965923"/>
                  <a:gd name="csX43" fmla="*/ 1020189 w 2737061"/>
                  <a:gd name="csY43" fmla="*/ 1839961 h 3965923"/>
                  <a:gd name="csX44" fmla="*/ 1043761 w 2737061"/>
                  <a:gd name="csY44" fmla="*/ 1802620 h 3965923"/>
                  <a:gd name="csX45" fmla="*/ 1261722 w 2737061"/>
                  <a:gd name="csY45" fmla="*/ 2178189 h 3965923"/>
                  <a:gd name="csX46" fmla="*/ 1179385 w 2737061"/>
                  <a:gd name="csY46" fmla="*/ 2345975 h 3965923"/>
                  <a:gd name="csX47" fmla="*/ 1199637 w 2737061"/>
                  <a:gd name="csY47" fmla="*/ 2348465 h 3965923"/>
                  <a:gd name="csX48" fmla="*/ 1228522 w 2737061"/>
                  <a:gd name="csY48" fmla="*/ 2427960 h 3965923"/>
                  <a:gd name="csX49" fmla="*/ 1313017 w 2737061"/>
                  <a:gd name="csY49" fmla="*/ 2313281 h 3965923"/>
                  <a:gd name="csX50" fmla="*/ 1300068 w 2737061"/>
                  <a:gd name="csY50" fmla="*/ 2240590 h 3965923"/>
                  <a:gd name="csX51" fmla="*/ 1227526 w 2737061"/>
                  <a:gd name="csY51" fmla="*/ 2474263 h 3965923"/>
                  <a:gd name="csX52" fmla="*/ 1169259 w 2737061"/>
                  <a:gd name="csY52" fmla="*/ 2358754 h 3965923"/>
                  <a:gd name="csX53" fmla="*/ 1136225 w 2737061"/>
                  <a:gd name="csY53" fmla="*/ 2353941 h 3965923"/>
                  <a:gd name="csX54" fmla="*/ 1096218 w 2737061"/>
                  <a:gd name="csY54" fmla="*/ 2298178 h 3965923"/>
                  <a:gd name="csX55" fmla="*/ 1003755 w 2737061"/>
                  <a:gd name="csY55" fmla="*/ 2223994 h 3965923"/>
                  <a:gd name="csX56" fmla="*/ 987819 w 2737061"/>
                  <a:gd name="csY56" fmla="*/ 1920452 h 3965923"/>
                  <a:gd name="csX57" fmla="*/ 942500 w 2737061"/>
                  <a:gd name="csY57" fmla="*/ 2376512 h 3965923"/>
                  <a:gd name="csX58" fmla="*/ 1165441 w 2737061"/>
                  <a:gd name="csY58" fmla="*/ 2984758 h 3965923"/>
                  <a:gd name="csX59" fmla="*/ 1310195 w 2737061"/>
                  <a:gd name="csY59" fmla="*/ 3459904 h 3965923"/>
                  <a:gd name="csX60" fmla="*/ 1380911 w 2737061"/>
                  <a:gd name="csY60" fmla="*/ 3729424 h 3965923"/>
                  <a:gd name="csX61" fmla="*/ 1359165 w 2737061"/>
                  <a:gd name="csY61" fmla="*/ 3723117 h 3965923"/>
                  <a:gd name="csX62" fmla="*/ 1285128 w 2737061"/>
                  <a:gd name="csY62" fmla="*/ 3515335 h 3965923"/>
                  <a:gd name="csX63" fmla="*/ 1360825 w 2737061"/>
                  <a:gd name="csY63" fmla="*/ 3769753 h 3965923"/>
                  <a:gd name="csX64" fmla="*/ 1380911 w 2737061"/>
                  <a:gd name="csY64" fmla="*/ 3734569 h 3965923"/>
                  <a:gd name="csX65" fmla="*/ 1569822 w 2737061"/>
                  <a:gd name="csY65" fmla="*/ 3598481 h 3965923"/>
                  <a:gd name="csX66" fmla="*/ 1848705 w 2737061"/>
                  <a:gd name="csY66" fmla="*/ 3217269 h 3965923"/>
                  <a:gd name="csX67" fmla="*/ 1894853 w 2737061"/>
                  <a:gd name="csY67" fmla="*/ 3170136 h 3965923"/>
                  <a:gd name="csX68" fmla="*/ 2013047 w 2737061"/>
                  <a:gd name="csY68" fmla="*/ 3190549 h 3965923"/>
                  <a:gd name="csX69" fmla="*/ 2333597 w 2737061"/>
                  <a:gd name="csY69" fmla="*/ 3116199 h 3965923"/>
                  <a:gd name="csX70" fmla="*/ 2348371 w 2737061"/>
                  <a:gd name="csY70" fmla="*/ 2363899 h 3965923"/>
                  <a:gd name="csX71" fmla="*/ 2383896 w 2737061"/>
                  <a:gd name="csY71" fmla="*/ 2391448 h 3965923"/>
                  <a:gd name="csX72" fmla="*/ 2383232 w 2737061"/>
                  <a:gd name="csY72" fmla="*/ 3066245 h 3965923"/>
                  <a:gd name="csX73" fmla="*/ 2408796 w 2737061"/>
                  <a:gd name="csY73" fmla="*/ 3092135 h 3965923"/>
                  <a:gd name="csX74" fmla="*/ 2429214 w 2737061"/>
                  <a:gd name="csY74" fmla="*/ 3606281 h 3965923"/>
                  <a:gd name="csX75" fmla="*/ 2408796 w 2737061"/>
                  <a:gd name="csY75" fmla="*/ 3616239 h 3965923"/>
                  <a:gd name="csX76" fmla="*/ 2368458 w 2737061"/>
                  <a:gd name="csY76" fmla="*/ 3145076 h 3965923"/>
                  <a:gd name="csX77" fmla="*/ 2297907 w 2737061"/>
                  <a:gd name="csY77" fmla="*/ 3190384 h 3965923"/>
                  <a:gd name="csX78" fmla="*/ 2322641 w 2737061"/>
                  <a:gd name="csY78" fmla="*/ 3213452 h 3965923"/>
                  <a:gd name="csX79" fmla="*/ 2411950 w 2737061"/>
                  <a:gd name="csY79" fmla="*/ 3723947 h 3965923"/>
                  <a:gd name="csX80" fmla="*/ 2465901 w 2737061"/>
                  <a:gd name="csY80" fmla="*/ 3745688 h 3965923"/>
                  <a:gd name="csX81" fmla="*/ 2584924 w 2737061"/>
                  <a:gd name="csY81" fmla="*/ 3808090 h 3965923"/>
                  <a:gd name="csX82" fmla="*/ 2448968 w 2737061"/>
                  <a:gd name="csY82" fmla="*/ 3707185 h 3965923"/>
                  <a:gd name="csX83" fmla="*/ 2456272 w 2737061"/>
                  <a:gd name="csY83" fmla="*/ 3654244 h 3965923"/>
                  <a:gd name="csX84" fmla="*/ 2736816 w 2737061"/>
                  <a:gd name="csY84" fmla="*/ 3832984 h 3965923"/>
                  <a:gd name="csX85" fmla="*/ 2727686 w 2737061"/>
                  <a:gd name="csY85" fmla="*/ 3854724 h 3965923"/>
                  <a:gd name="csX86" fmla="*/ 2618124 w 2737061"/>
                  <a:gd name="csY86" fmla="*/ 3875967 h 3965923"/>
                  <a:gd name="csX87" fmla="*/ 2413610 w 2737061"/>
                  <a:gd name="csY87" fmla="*/ 3790332 h 3965923"/>
                  <a:gd name="csX88" fmla="*/ 2423737 w 2737061"/>
                  <a:gd name="csY88" fmla="*/ 3896049 h 3965923"/>
                  <a:gd name="csX89" fmla="*/ 2363312 w 2737061"/>
                  <a:gd name="csY89" fmla="*/ 3891070 h 3965923"/>
                  <a:gd name="csX90" fmla="*/ 2344055 w 2737061"/>
                  <a:gd name="csY90" fmla="*/ 3832154 h 3965923"/>
                  <a:gd name="csX91" fmla="*/ 2304381 w 2737061"/>
                  <a:gd name="csY91" fmla="*/ 3766931 h 3965923"/>
                  <a:gd name="csX92" fmla="*/ 2338578 w 2737061"/>
                  <a:gd name="csY92" fmla="*/ 3672168 h 3965923"/>
                  <a:gd name="csX93" fmla="*/ 2287781 w 2737061"/>
                  <a:gd name="csY93" fmla="*/ 3248470 h 3965923"/>
                  <a:gd name="csX94" fmla="*/ 2290104 w 2737061"/>
                  <a:gd name="csY94" fmla="*/ 3185571 h 3965923"/>
                  <a:gd name="csX95" fmla="*/ 1985325 w 2737061"/>
                  <a:gd name="csY95" fmla="*/ 3228388 h 3965923"/>
                  <a:gd name="csX96" fmla="*/ 1447976 w 2737061"/>
                  <a:gd name="csY96" fmla="*/ 3845596 h 3965923"/>
                  <a:gd name="csX97" fmla="*/ 1455945 w 2737061"/>
                  <a:gd name="csY97" fmla="*/ 3880946 h 3965923"/>
                  <a:gd name="csX98" fmla="*/ 1332605 w 2737061"/>
                  <a:gd name="csY98" fmla="*/ 3965918 h 3965923"/>
                  <a:gd name="csX99" fmla="*/ 1198973 w 2737061"/>
                  <a:gd name="csY99" fmla="*/ 3860699 h 3965923"/>
                  <a:gd name="csX100" fmla="*/ 895355 w 2737061"/>
                  <a:gd name="csY100" fmla="*/ 3007827 h 3965923"/>
                  <a:gd name="csX101" fmla="*/ 798245 w 2737061"/>
                  <a:gd name="csY101" fmla="*/ 2848007 h 3965923"/>
                  <a:gd name="csX102" fmla="*/ 256414 w 2737061"/>
                  <a:gd name="csY102" fmla="*/ 3712164 h 3965923"/>
                  <a:gd name="csX103" fmla="*/ 373943 w 2737061"/>
                  <a:gd name="csY103" fmla="*/ 3765935 h 3965923"/>
                  <a:gd name="csX104" fmla="*/ 463086 w 2737061"/>
                  <a:gd name="csY104" fmla="*/ 3845596 h 3965923"/>
                  <a:gd name="csX105" fmla="*/ 369627 w 2737061"/>
                  <a:gd name="csY105" fmla="*/ 3896049 h 3965923"/>
                  <a:gd name="csX106" fmla="*/ 236162 w 2737061"/>
                  <a:gd name="csY106" fmla="*/ 3835473 h 3965923"/>
                  <a:gd name="csX107" fmla="*/ 917102 w 2737061"/>
                  <a:gd name="csY107" fmla="*/ 222009 h 3965923"/>
                  <a:gd name="csX108" fmla="*/ 1067832 w 2737061"/>
                  <a:gd name="csY108" fmla="*/ 84096 h 3965923"/>
                  <a:gd name="csX109" fmla="*/ 906976 w 2737061"/>
                  <a:gd name="csY109" fmla="*/ 149152 h 3965923"/>
                  <a:gd name="csX110" fmla="*/ 722548 w 2737061"/>
                  <a:gd name="csY110" fmla="*/ 201596 h 3965923"/>
                  <a:gd name="csX111" fmla="*/ 680217 w 2737061"/>
                  <a:gd name="csY111" fmla="*/ 350629 h 3965923"/>
                  <a:gd name="csX112" fmla="*/ 694659 w 2737061"/>
                  <a:gd name="csY112" fmla="*/ 353450 h 3965923"/>
                  <a:gd name="csX113" fmla="*/ 632408 w 2737061"/>
                  <a:gd name="csY113" fmla="*/ 484227 h 3965923"/>
                  <a:gd name="csX114" fmla="*/ 690343 w 2737061"/>
                  <a:gd name="csY114" fmla="*/ 489206 h 3965923"/>
                  <a:gd name="csX115" fmla="*/ 760894 w 2737061"/>
                  <a:gd name="csY115" fmla="*/ 559739 h 3965923"/>
                  <a:gd name="csX116" fmla="*/ 675071 w 2737061"/>
                  <a:gd name="csY116" fmla="*/ 648031 h 3965923"/>
                  <a:gd name="csX117" fmla="*/ 753424 w 2737061"/>
                  <a:gd name="csY117" fmla="*/ 645541 h 3965923"/>
                  <a:gd name="csX118" fmla="*/ 790940 w 2737061"/>
                  <a:gd name="csY118" fmla="*/ 949249 h 3965923"/>
                  <a:gd name="csX119" fmla="*/ 904486 w 2737061"/>
                  <a:gd name="csY119" fmla="*/ 1028413 h 3965923"/>
                  <a:gd name="csX120" fmla="*/ 1099538 w 2737061"/>
                  <a:gd name="csY120" fmla="*/ 926181 h 3965923"/>
                  <a:gd name="csX121" fmla="*/ 1153821 w 2737061"/>
                  <a:gd name="csY121" fmla="*/ 766361 h 3965923"/>
                  <a:gd name="csX122" fmla="*/ 1050734 w 2737061"/>
                  <a:gd name="csY122" fmla="*/ 761216 h 3965923"/>
                  <a:gd name="csX123" fmla="*/ 1143529 w 2737061"/>
                  <a:gd name="csY123" fmla="*/ 725866 h 3965923"/>
                  <a:gd name="csX124" fmla="*/ 1109332 w 2737061"/>
                  <a:gd name="csY124" fmla="*/ 578327 h 3965923"/>
                  <a:gd name="csX125" fmla="*/ 1234498 w 2737061"/>
                  <a:gd name="csY125" fmla="*/ 521568 h 3965923"/>
                  <a:gd name="csX126" fmla="*/ 1020521 w 2737061"/>
                  <a:gd name="csY126" fmla="*/ 222839 h 3965923"/>
                  <a:gd name="csX127" fmla="*/ 812687 w 2737061"/>
                  <a:gd name="csY127" fmla="*/ 306649 h 3965923"/>
                  <a:gd name="csX128" fmla="*/ 801233 w 2737061"/>
                  <a:gd name="csY128" fmla="*/ 307645 h 3965923"/>
                  <a:gd name="csX129" fmla="*/ 801233 w 2737061"/>
                  <a:gd name="csY129" fmla="*/ 277440 h 3965923"/>
                  <a:gd name="csX130" fmla="*/ 750270 w 2737061"/>
                  <a:gd name="csY130" fmla="*/ 362578 h 3965923"/>
                  <a:gd name="csX131" fmla="*/ 730350 w 2737061"/>
                  <a:gd name="csY131" fmla="*/ 360919 h 3965923"/>
                  <a:gd name="csX132" fmla="*/ 906644 w 2737061"/>
                  <a:gd name="csY132" fmla="*/ 178693 h 3965923"/>
                  <a:gd name="csX133" fmla="*/ 1058204 w 2737061"/>
                  <a:gd name="csY133" fmla="*/ 65674 h 3965923"/>
                  <a:gd name="csX134" fmla="*/ 917102 w 2737061"/>
                  <a:gd name="csY134" fmla="*/ 221843 h 3965923"/>
                  <a:gd name="csX135" fmla="*/ 634733 w 2737061"/>
                  <a:gd name="csY135" fmla="*/ 363242 h 3965923"/>
                  <a:gd name="csX136" fmla="*/ 559201 w 2737061"/>
                  <a:gd name="csY136" fmla="*/ 468959 h 3965923"/>
                  <a:gd name="csX137" fmla="*/ 587256 w 2737061"/>
                  <a:gd name="csY137" fmla="*/ 408881 h 3965923"/>
                  <a:gd name="csX138" fmla="*/ 634733 w 2737061"/>
                  <a:gd name="csY138" fmla="*/ 363242 h 3965923"/>
                  <a:gd name="csX139" fmla="*/ 594560 w 2737061"/>
                  <a:gd name="csY139" fmla="*/ 524390 h 3965923"/>
                  <a:gd name="csX140" fmla="*/ 627428 w 2737061"/>
                  <a:gd name="csY140" fmla="*/ 660478 h 3965923"/>
                  <a:gd name="csX141" fmla="*/ 604686 w 2737061"/>
                  <a:gd name="csY141" fmla="*/ 524390 h 3965923"/>
                  <a:gd name="csX142" fmla="*/ 597050 w 2737061"/>
                  <a:gd name="csY142" fmla="*/ 463814 h 3965923"/>
                  <a:gd name="csX143" fmla="*/ 594560 w 2737061"/>
                  <a:gd name="csY143" fmla="*/ 524390 h 3965923"/>
                  <a:gd name="csX144" fmla="*/ 750602 w 2737061"/>
                  <a:gd name="csY144" fmla="*/ 756237 h 3965923"/>
                  <a:gd name="csX145" fmla="*/ 743132 w 2737061"/>
                  <a:gd name="csY145" fmla="*/ 700474 h 3965923"/>
                  <a:gd name="csX146" fmla="*/ 750602 w 2737061"/>
                  <a:gd name="csY146" fmla="*/ 756237 h 3965923"/>
                  <a:gd name="csX147" fmla="*/ 523843 w 2737061"/>
                  <a:gd name="csY147" fmla="*/ 2111638 h 3965923"/>
                  <a:gd name="csX148" fmla="*/ 543929 w 2737061"/>
                  <a:gd name="csY148" fmla="*/ 2167070 h 3965923"/>
                  <a:gd name="csX149" fmla="*/ 528823 w 2737061"/>
                  <a:gd name="csY149" fmla="*/ 2101515 h 3965923"/>
                  <a:gd name="csX150" fmla="*/ 540444 w 2737061"/>
                  <a:gd name="csY150" fmla="*/ 1455596 h 3965923"/>
                  <a:gd name="csX151" fmla="*/ 594394 w 2737061"/>
                  <a:gd name="csY151" fmla="*/ 1219765 h 3965923"/>
                  <a:gd name="csX152" fmla="*/ 479189 w 2737061"/>
                  <a:gd name="csY152" fmla="*/ 1595832 h 3965923"/>
                  <a:gd name="csX153" fmla="*/ 454952 w 2737061"/>
                  <a:gd name="csY153" fmla="*/ 1927090 h 3965923"/>
                  <a:gd name="csX154" fmla="*/ 523843 w 2737061"/>
                  <a:gd name="csY154" fmla="*/ 2111638 h 3965923"/>
                  <a:gd name="csX155" fmla="*/ 686691 w 2737061"/>
                  <a:gd name="csY155" fmla="*/ 2344980 h 3965923"/>
                  <a:gd name="csX156" fmla="*/ 692667 w 2737061"/>
                  <a:gd name="csY156" fmla="*/ 2459326 h 3965923"/>
                  <a:gd name="csX157" fmla="*/ 780980 w 2737061"/>
                  <a:gd name="csY157" fmla="*/ 2321413 h 3965923"/>
                  <a:gd name="csX158" fmla="*/ 686691 w 2737061"/>
                  <a:gd name="csY158" fmla="*/ 2345145 h 3965923"/>
                  <a:gd name="csX159" fmla="*/ 413120 w 2737061"/>
                  <a:gd name="csY159" fmla="*/ 2459326 h 3965923"/>
                  <a:gd name="csX160" fmla="*/ 387888 w 2737061"/>
                  <a:gd name="csY160" fmla="*/ 2424143 h 3965923"/>
                  <a:gd name="csX161" fmla="*/ 413120 w 2737061"/>
                  <a:gd name="csY161" fmla="*/ 2459326 h 3965923"/>
                  <a:gd name="csX162" fmla="*/ 1249770 w 2737061"/>
                  <a:gd name="csY162" fmla="*/ 3411609 h 3965923"/>
                  <a:gd name="csX163" fmla="*/ 1289943 w 2737061"/>
                  <a:gd name="csY163" fmla="*/ 3504879 h 3965923"/>
                  <a:gd name="csX164" fmla="*/ 1254750 w 2737061"/>
                  <a:gd name="csY164" fmla="*/ 3401486 h 3965923"/>
                  <a:gd name="csX165" fmla="*/ 972712 w 2737061"/>
                  <a:gd name="csY165" fmla="*/ 2622798 h 3965923"/>
                  <a:gd name="csX166" fmla="*/ 957441 w 2737061"/>
                  <a:gd name="csY166" fmla="*/ 2610351 h 3965923"/>
                  <a:gd name="csX167" fmla="*/ 1249770 w 2737061"/>
                  <a:gd name="csY167" fmla="*/ 3411443 h 3965923"/>
                  <a:gd name="csX168" fmla="*/ 1133735 w 2737061"/>
                  <a:gd name="csY168" fmla="*/ 3577902 h 3965923"/>
                  <a:gd name="csX169" fmla="*/ 1059532 w 2737061"/>
                  <a:gd name="csY169" fmla="*/ 3332280 h 3965923"/>
                  <a:gd name="csX170" fmla="*/ 967566 w 2737061"/>
                  <a:gd name="csY170" fmla="*/ 3114373 h 3965923"/>
                  <a:gd name="csX171" fmla="*/ 1133901 w 2737061"/>
                  <a:gd name="csY171" fmla="*/ 3577902 h 3965923"/>
                  <a:gd name="csX172" fmla="*/ 1935192 w 2737061"/>
                  <a:gd name="csY172" fmla="*/ 3220256 h 3965923"/>
                  <a:gd name="csX173" fmla="*/ 1897344 w 2737061"/>
                  <a:gd name="csY173" fmla="*/ 3219758 h 3965923"/>
                  <a:gd name="csX174" fmla="*/ 1607670 w 2737061"/>
                  <a:gd name="csY174" fmla="*/ 3588025 h 3965923"/>
                  <a:gd name="csX175" fmla="*/ 1642199 w 2737061"/>
                  <a:gd name="csY175" fmla="*/ 3602132 h 3965923"/>
                  <a:gd name="csX176" fmla="*/ 1935358 w 2737061"/>
                  <a:gd name="csY176" fmla="*/ 3220256 h 3965923"/>
                  <a:gd name="csX177" fmla="*/ 45093 w 2737061"/>
                  <a:gd name="csY177" fmla="*/ 3663537 h 3965923"/>
                  <a:gd name="csX178" fmla="*/ 118466 w 2737061"/>
                  <a:gd name="csY178" fmla="*/ 3613251 h 3965923"/>
                  <a:gd name="csX179" fmla="*/ 45093 w 2737061"/>
                  <a:gd name="csY179" fmla="*/ 3663537 h 3965923"/>
                  <a:gd name="csX180" fmla="*/ 1501595 w 2737061"/>
                  <a:gd name="csY180" fmla="*/ 3693908 h 3965923"/>
                  <a:gd name="csX181" fmla="*/ 1400832 w 2737061"/>
                  <a:gd name="csY181" fmla="*/ 3779544 h 3965923"/>
                  <a:gd name="csX182" fmla="*/ 1501595 w 2737061"/>
                  <a:gd name="csY182" fmla="*/ 3693908 h 39659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Lst>
                <a:rect l="l" t="t" r="r" b="b"/>
                <a:pathLst>
                  <a:path w="2737061" h="3965923">
                    <a:moveTo>
                      <a:pt x="236659" y="3834975"/>
                    </a:moveTo>
                    <a:cubicBezTo>
                      <a:pt x="207443" y="3816221"/>
                      <a:pt x="170259" y="3782200"/>
                      <a:pt x="137391" y="3760458"/>
                    </a:cubicBezTo>
                    <a:cubicBezTo>
                      <a:pt x="81780" y="3723616"/>
                      <a:pt x="87922" y="3744526"/>
                      <a:pt x="34137" y="3689925"/>
                    </a:cubicBezTo>
                    <a:cubicBezTo>
                      <a:pt x="29987" y="3685610"/>
                      <a:pt x="-9023" y="3696066"/>
                      <a:pt x="1933" y="3653580"/>
                    </a:cubicBezTo>
                    <a:cubicBezTo>
                      <a:pt x="226865" y="3452104"/>
                      <a:pt x="429720" y="3258759"/>
                      <a:pt x="516539" y="2958370"/>
                    </a:cubicBezTo>
                    <a:cubicBezTo>
                      <a:pt x="529985" y="2912067"/>
                      <a:pt x="569328" y="2655492"/>
                      <a:pt x="581778" y="2645534"/>
                    </a:cubicBezTo>
                    <a:cubicBezTo>
                      <a:pt x="625436" y="2610517"/>
                      <a:pt x="589912" y="2775980"/>
                      <a:pt x="588086" y="2787929"/>
                    </a:cubicBezTo>
                    <a:cubicBezTo>
                      <a:pt x="538119" y="3097114"/>
                      <a:pt x="405318" y="3347382"/>
                      <a:pt x="171421" y="3555497"/>
                    </a:cubicBezTo>
                    <a:cubicBezTo>
                      <a:pt x="358339" y="3448619"/>
                      <a:pt x="508571" y="3214614"/>
                      <a:pt x="570988" y="3007661"/>
                    </a:cubicBezTo>
                    <a:cubicBezTo>
                      <a:pt x="615642" y="2859292"/>
                      <a:pt x="620788" y="2711421"/>
                      <a:pt x="656645" y="2564214"/>
                    </a:cubicBezTo>
                    <a:cubicBezTo>
                      <a:pt x="659633" y="2552098"/>
                      <a:pt x="687023" y="2500319"/>
                      <a:pt x="672913" y="2504965"/>
                    </a:cubicBezTo>
                    <a:cubicBezTo>
                      <a:pt x="639547" y="2540481"/>
                      <a:pt x="551565" y="2504965"/>
                      <a:pt x="501267" y="2499987"/>
                    </a:cubicBezTo>
                    <a:cubicBezTo>
                      <a:pt x="470224" y="2496833"/>
                      <a:pt x="359169" y="2513430"/>
                      <a:pt x="352695" y="2481897"/>
                    </a:cubicBezTo>
                    <a:cubicBezTo>
                      <a:pt x="346221" y="2450365"/>
                      <a:pt x="377927" y="2331039"/>
                      <a:pt x="382575" y="2290378"/>
                    </a:cubicBezTo>
                    <a:cubicBezTo>
                      <a:pt x="416938" y="1981691"/>
                      <a:pt x="411958" y="1437506"/>
                      <a:pt x="576300" y="1184084"/>
                    </a:cubicBezTo>
                    <a:cubicBezTo>
                      <a:pt x="617800" y="1120023"/>
                      <a:pt x="681711" y="1050983"/>
                      <a:pt x="728026" y="988250"/>
                    </a:cubicBezTo>
                    <a:cubicBezTo>
                      <a:pt x="754420" y="1026919"/>
                      <a:pt x="770024" y="1057456"/>
                      <a:pt x="786126" y="1101601"/>
                    </a:cubicBezTo>
                    <a:cubicBezTo>
                      <a:pt x="814513" y="1179105"/>
                      <a:pt x="853191" y="1295941"/>
                      <a:pt x="875269" y="1375271"/>
                    </a:cubicBezTo>
                    <a:cubicBezTo>
                      <a:pt x="899007" y="1460077"/>
                      <a:pt x="893530" y="1556998"/>
                      <a:pt x="942168" y="1633340"/>
                    </a:cubicBezTo>
                    <a:lnTo>
                      <a:pt x="941006" y="1289303"/>
                    </a:lnTo>
                    <a:cubicBezTo>
                      <a:pt x="927726" y="1219268"/>
                      <a:pt x="825137" y="1213957"/>
                      <a:pt x="822481" y="1181594"/>
                    </a:cubicBezTo>
                    <a:cubicBezTo>
                      <a:pt x="817833" y="1126495"/>
                      <a:pt x="915608" y="1201676"/>
                      <a:pt x="927062" y="1194871"/>
                    </a:cubicBezTo>
                    <a:cubicBezTo>
                      <a:pt x="964412" y="1126330"/>
                      <a:pt x="921086" y="1095627"/>
                      <a:pt x="868961" y="1053971"/>
                    </a:cubicBezTo>
                    <a:cubicBezTo>
                      <a:pt x="845887" y="1035549"/>
                      <a:pt x="761226" y="994059"/>
                      <a:pt x="758238" y="988250"/>
                    </a:cubicBezTo>
                    <a:cubicBezTo>
                      <a:pt x="745954" y="964684"/>
                      <a:pt x="770356" y="875729"/>
                      <a:pt x="753258" y="826936"/>
                    </a:cubicBezTo>
                    <a:cubicBezTo>
                      <a:pt x="745456" y="804864"/>
                      <a:pt x="667933" y="701802"/>
                      <a:pt x="644858" y="688359"/>
                    </a:cubicBezTo>
                    <a:lnTo>
                      <a:pt x="697813" y="791587"/>
                    </a:lnTo>
                    <a:cubicBezTo>
                      <a:pt x="597050" y="742794"/>
                      <a:pt x="410464" y="312956"/>
                      <a:pt x="616638" y="318101"/>
                    </a:cubicBezTo>
                    <a:cubicBezTo>
                      <a:pt x="626599" y="318267"/>
                      <a:pt x="647681" y="334199"/>
                      <a:pt x="649839" y="333037"/>
                    </a:cubicBezTo>
                    <a:cubicBezTo>
                      <a:pt x="660131" y="327229"/>
                      <a:pt x="694327" y="184834"/>
                      <a:pt x="690011" y="164089"/>
                    </a:cubicBezTo>
                    <a:cubicBezTo>
                      <a:pt x="750104" y="145667"/>
                      <a:pt x="815675" y="148157"/>
                      <a:pt x="873444" y="120773"/>
                    </a:cubicBezTo>
                    <a:cubicBezTo>
                      <a:pt x="924074" y="96709"/>
                      <a:pt x="989977" y="3605"/>
                      <a:pt x="1030315" y="286"/>
                    </a:cubicBezTo>
                    <a:cubicBezTo>
                      <a:pt x="1129751" y="-7846"/>
                      <a:pt x="1116138" y="159940"/>
                      <a:pt x="1053722" y="203588"/>
                    </a:cubicBezTo>
                    <a:cubicBezTo>
                      <a:pt x="1068496" y="258189"/>
                      <a:pt x="1284630" y="505304"/>
                      <a:pt x="1283303" y="531360"/>
                    </a:cubicBezTo>
                    <a:cubicBezTo>
                      <a:pt x="1280812" y="576668"/>
                      <a:pt x="1161623" y="584136"/>
                      <a:pt x="1154651" y="608698"/>
                    </a:cubicBezTo>
                    <a:cubicBezTo>
                      <a:pt x="1172745" y="701138"/>
                      <a:pt x="1246284" y="924853"/>
                      <a:pt x="1122612" y="964352"/>
                    </a:cubicBezTo>
                    <a:cubicBezTo>
                      <a:pt x="1042102" y="990076"/>
                      <a:pt x="922746" y="937964"/>
                      <a:pt x="943164" y="1064758"/>
                    </a:cubicBezTo>
                    <a:cubicBezTo>
                      <a:pt x="947978" y="1094963"/>
                      <a:pt x="995289" y="1117866"/>
                      <a:pt x="1001431" y="1143091"/>
                    </a:cubicBezTo>
                    <a:cubicBezTo>
                      <a:pt x="1010395" y="1180599"/>
                      <a:pt x="983171" y="1205659"/>
                      <a:pt x="984001" y="1231715"/>
                    </a:cubicBezTo>
                    <a:cubicBezTo>
                      <a:pt x="984665" y="1252460"/>
                      <a:pt x="1015707" y="1314031"/>
                      <a:pt x="1018031" y="1338261"/>
                    </a:cubicBezTo>
                    <a:cubicBezTo>
                      <a:pt x="1031643" y="1483809"/>
                      <a:pt x="985495" y="1681136"/>
                      <a:pt x="992633" y="1831995"/>
                    </a:cubicBezTo>
                    <a:cubicBezTo>
                      <a:pt x="1035129" y="1850582"/>
                      <a:pt x="1191005" y="2227811"/>
                      <a:pt x="1214411" y="2217522"/>
                    </a:cubicBezTo>
                    <a:cubicBezTo>
                      <a:pt x="1214080" y="2203249"/>
                      <a:pt x="1230514" y="2195117"/>
                      <a:pt x="1228854" y="2181010"/>
                    </a:cubicBezTo>
                    <a:cubicBezTo>
                      <a:pt x="1226032" y="2155452"/>
                      <a:pt x="1044425" y="1901698"/>
                      <a:pt x="1020189" y="1839961"/>
                    </a:cubicBezTo>
                    <a:cubicBezTo>
                      <a:pt x="1010063" y="1814237"/>
                      <a:pt x="1008735" y="1788679"/>
                      <a:pt x="1043761" y="1802620"/>
                    </a:cubicBezTo>
                    <a:lnTo>
                      <a:pt x="1261722" y="2178189"/>
                    </a:lnTo>
                    <a:cubicBezTo>
                      <a:pt x="1279816" y="2208891"/>
                      <a:pt x="1177559" y="2336681"/>
                      <a:pt x="1179385" y="2345975"/>
                    </a:cubicBezTo>
                    <a:cubicBezTo>
                      <a:pt x="1180547" y="2351950"/>
                      <a:pt x="1197977" y="2346307"/>
                      <a:pt x="1199637" y="2348465"/>
                    </a:cubicBezTo>
                    <a:cubicBezTo>
                      <a:pt x="1210594" y="2363567"/>
                      <a:pt x="1175733" y="2416176"/>
                      <a:pt x="1228522" y="2427960"/>
                    </a:cubicBezTo>
                    <a:cubicBezTo>
                      <a:pt x="1303720" y="2444722"/>
                      <a:pt x="1339909" y="2380827"/>
                      <a:pt x="1313017" y="2313281"/>
                    </a:cubicBezTo>
                    <a:cubicBezTo>
                      <a:pt x="1310693" y="2307306"/>
                      <a:pt x="1203123" y="2191134"/>
                      <a:pt x="1300068" y="2240590"/>
                    </a:cubicBezTo>
                    <a:cubicBezTo>
                      <a:pt x="1389211" y="2285898"/>
                      <a:pt x="1379584" y="2497331"/>
                      <a:pt x="1227526" y="2474263"/>
                    </a:cubicBezTo>
                    <a:cubicBezTo>
                      <a:pt x="1132241" y="2459824"/>
                      <a:pt x="1174903" y="2363567"/>
                      <a:pt x="1169259" y="2358754"/>
                    </a:cubicBezTo>
                    <a:cubicBezTo>
                      <a:pt x="1167599" y="2357260"/>
                      <a:pt x="1148177" y="2362073"/>
                      <a:pt x="1136225" y="2353941"/>
                    </a:cubicBezTo>
                    <a:cubicBezTo>
                      <a:pt x="1114312" y="2339171"/>
                      <a:pt x="1110328" y="2310294"/>
                      <a:pt x="1096218" y="2298178"/>
                    </a:cubicBezTo>
                    <a:cubicBezTo>
                      <a:pt x="1069492" y="2275276"/>
                      <a:pt x="1021683" y="2265650"/>
                      <a:pt x="1003755" y="2223994"/>
                    </a:cubicBezTo>
                    <a:cubicBezTo>
                      <a:pt x="1021351" y="2124252"/>
                      <a:pt x="1019193" y="2017539"/>
                      <a:pt x="987819" y="1920452"/>
                    </a:cubicBezTo>
                    <a:cubicBezTo>
                      <a:pt x="999937" y="2073966"/>
                      <a:pt x="948310" y="2228807"/>
                      <a:pt x="942500" y="2376512"/>
                    </a:cubicBezTo>
                    <a:cubicBezTo>
                      <a:pt x="936690" y="2525379"/>
                      <a:pt x="1108004" y="2823776"/>
                      <a:pt x="1165441" y="2984758"/>
                    </a:cubicBezTo>
                    <a:cubicBezTo>
                      <a:pt x="1221052" y="3140595"/>
                      <a:pt x="1261722" y="3301743"/>
                      <a:pt x="1310195" y="3459904"/>
                    </a:cubicBezTo>
                    <a:cubicBezTo>
                      <a:pt x="1334265" y="3538735"/>
                      <a:pt x="1397512" y="3651754"/>
                      <a:pt x="1380911" y="3729424"/>
                    </a:cubicBezTo>
                    <a:lnTo>
                      <a:pt x="1359165" y="3723117"/>
                    </a:lnTo>
                    <a:lnTo>
                      <a:pt x="1285128" y="3515335"/>
                    </a:lnTo>
                    <a:lnTo>
                      <a:pt x="1360825" y="3769753"/>
                    </a:lnTo>
                    <a:cubicBezTo>
                      <a:pt x="1362319" y="3757637"/>
                      <a:pt x="1378588" y="3743033"/>
                      <a:pt x="1380911" y="3734569"/>
                    </a:cubicBezTo>
                    <a:lnTo>
                      <a:pt x="1569822" y="3598481"/>
                    </a:lnTo>
                    <a:cubicBezTo>
                      <a:pt x="1623274" y="3454925"/>
                      <a:pt x="1761388" y="3343067"/>
                      <a:pt x="1848705" y="3217269"/>
                    </a:cubicBezTo>
                    <a:cubicBezTo>
                      <a:pt x="1872444" y="3183081"/>
                      <a:pt x="1844057" y="3168145"/>
                      <a:pt x="1894853" y="3170136"/>
                    </a:cubicBezTo>
                    <a:cubicBezTo>
                      <a:pt x="1927723" y="3171464"/>
                      <a:pt x="1974867" y="3188558"/>
                      <a:pt x="2013047" y="3190549"/>
                    </a:cubicBezTo>
                    <a:cubicBezTo>
                      <a:pt x="2116134" y="3195528"/>
                      <a:pt x="2251427" y="3183081"/>
                      <a:pt x="2333597" y="3116199"/>
                    </a:cubicBezTo>
                    <a:lnTo>
                      <a:pt x="2348371" y="2363899"/>
                    </a:lnTo>
                    <a:cubicBezTo>
                      <a:pt x="2366300" y="2361078"/>
                      <a:pt x="2382900" y="2372363"/>
                      <a:pt x="2383896" y="2391448"/>
                    </a:cubicBezTo>
                    <a:cubicBezTo>
                      <a:pt x="2397840" y="2495672"/>
                      <a:pt x="2345051" y="3006001"/>
                      <a:pt x="2383232" y="3066245"/>
                    </a:cubicBezTo>
                    <a:cubicBezTo>
                      <a:pt x="2390038" y="3076867"/>
                      <a:pt x="2401990" y="3053964"/>
                      <a:pt x="2408796" y="3092135"/>
                    </a:cubicBezTo>
                    <a:cubicBezTo>
                      <a:pt x="2416266" y="3134621"/>
                      <a:pt x="2435522" y="3576408"/>
                      <a:pt x="2429214" y="3606281"/>
                    </a:cubicBezTo>
                    <a:cubicBezTo>
                      <a:pt x="2425895" y="3622047"/>
                      <a:pt x="2422741" y="3631341"/>
                      <a:pt x="2408796" y="3616239"/>
                    </a:cubicBezTo>
                    <a:cubicBezTo>
                      <a:pt x="2377255" y="3582051"/>
                      <a:pt x="2379580" y="3214116"/>
                      <a:pt x="2368458" y="3145076"/>
                    </a:cubicBezTo>
                    <a:cubicBezTo>
                      <a:pt x="2361154" y="3154370"/>
                      <a:pt x="2295250" y="3182915"/>
                      <a:pt x="2297907" y="3190384"/>
                    </a:cubicBezTo>
                    <a:cubicBezTo>
                      <a:pt x="2298571" y="3192209"/>
                      <a:pt x="2315005" y="3185404"/>
                      <a:pt x="2322641" y="3213452"/>
                    </a:cubicBezTo>
                    <a:cubicBezTo>
                      <a:pt x="2351359" y="3320331"/>
                      <a:pt x="2332933" y="3666193"/>
                      <a:pt x="2411950" y="3723947"/>
                    </a:cubicBezTo>
                    <a:cubicBezTo>
                      <a:pt x="2424567" y="3733075"/>
                      <a:pt x="2451791" y="3736228"/>
                      <a:pt x="2465901" y="3745688"/>
                    </a:cubicBezTo>
                    <a:cubicBezTo>
                      <a:pt x="2473039" y="3750501"/>
                      <a:pt x="2585589" y="3836137"/>
                      <a:pt x="2584924" y="3808090"/>
                    </a:cubicBezTo>
                    <a:cubicBezTo>
                      <a:pt x="2573139" y="3744859"/>
                      <a:pt x="2477023" y="3753820"/>
                      <a:pt x="2448968" y="3707185"/>
                    </a:cubicBezTo>
                    <a:cubicBezTo>
                      <a:pt x="2439341" y="3691253"/>
                      <a:pt x="2431206" y="3651588"/>
                      <a:pt x="2456272" y="3654244"/>
                    </a:cubicBezTo>
                    <a:cubicBezTo>
                      <a:pt x="2482501" y="3703202"/>
                      <a:pt x="2733496" y="3794315"/>
                      <a:pt x="2736816" y="3832984"/>
                    </a:cubicBezTo>
                    <a:cubicBezTo>
                      <a:pt x="2737480" y="3841447"/>
                      <a:pt x="2737480" y="3851571"/>
                      <a:pt x="2727686" y="3854724"/>
                    </a:cubicBezTo>
                    <a:cubicBezTo>
                      <a:pt x="2694320" y="3851405"/>
                      <a:pt x="2644353" y="3875137"/>
                      <a:pt x="2618124" y="3875967"/>
                    </a:cubicBezTo>
                    <a:cubicBezTo>
                      <a:pt x="2554214" y="3878125"/>
                      <a:pt x="2472706" y="3810081"/>
                      <a:pt x="2413610" y="3790332"/>
                    </a:cubicBezTo>
                    <a:cubicBezTo>
                      <a:pt x="2418425" y="3821532"/>
                      <a:pt x="2428550" y="3865346"/>
                      <a:pt x="2423737" y="3896049"/>
                    </a:cubicBezTo>
                    <a:cubicBezTo>
                      <a:pt x="2415104" y="3949820"/>
                      <a:pt x="2382070" y="3925092"/>
                      <a:pt x="2363312" y="3891070"/>
                    </a:cubicBezTo>
                    <a:cubicBezTo>
                      <a:pt x="2357170" y="3879784"/>
                      <a:pt x="2351359" y="3848086"/>
                      <a:pt x="2344055" y="3832154"/>
                    </a:cubicBezTo>
                    <a:cubicBezTo>
                      <a:pt x="2335590" y="3813898"/>
                      <a:pt x="2306539" y="3784689"/>
                      <a:pt x="2304381" y="3766931"/>
                    </a:cubicBezTo>
                    <a:cubicBezTo>
                      <a:pt x="2299899" y="3728096"/>
                      <a:pt x="2336419" y="3690755"/>
                      <a:pt x="2338578" y="3672168"/>
                    </a:cubicBezTo>
                    <a:cubicBezTo>
                      <a:pt x="2348870" y="3585204"/>
                      <a:pt x="2298404" y="3350370"/>
                      <a:pt x="2287781" y="3248470"/>
                    </a:cubicBezTo>
                    <a:cubicBezTo>
                      <a:pt x="2285623" y="3227725"/>
                      <a:pt x="2287781" y="3205984"/>
                      <a:pt x="2290104" y="3185571"/>
                    </a:cubicBezTo>
                    <a:cubicBezTo>
                      <a:pt x="2193326" y="3231708"/>
                      <a:pt x="2091068" y="3236188"/>
                      <a:pt x="1985325" y="3228388"/>
                    </a:cubicBezTo>
                    <a:cubicBezTo>
                      <a:pt x="1817497" y="3441814"/>
                      <a:pt x="1663115" y="3676980"/>
                      <a:pt x="1447976" y="3845596"/>
                    </a:cubicBezTo>
                    <a:lnTo>
                      <a:pt x="1455945" y="3880946"/>
                    </a:lnTo>
                    <a:cubicBezTo>
                      <a:pt x="1435526" y="3886921"/>
                      <a:pt x="1367631" y="3964922"/>
                      <a:pt x="1332605" y="3965918"/>
                    </a:cubicBezTo>
                    <a:cubicBezTo>
                      <a:pt x="1304883" y="3966748"/>
                      <a:pt x="1216404" y="3883435"/>
                      <a:pt x="1198973" y="3860699"/>
                    </a:cubicBezTo>
                    <a:cubicBezTo>
                      <a:pt x="1085262" y="3713160"/>
                      <a:pt x="984333" y="3210631"/>
                      <a:pt x="895355" y="3007827"/>
                    </a:cubicBezTo>
                    <a:cubicBezTo>
                      <a:pt x="888715" y="2992558"/>
                      <a:pt x="807375" y="2849334"/>
                      <a:pt x="798245" y="2848007"/>
                    </a:cubicBezTo>
                    <a:cubicBezTo>
                      <a:pt x="727694" y="3185239"/>
                      <a:pt x="539115" y="3511683"/>
                      <a:pt x="256414" y="3712164"/>
                    </a:cubicBezTo>
                    <a:cubicBezTo>
                      <a:pt x="291938" y="3737390"/>
                      <a:pt x="334435" y="3742867"/>
                      <a:pt x="373943" y="3765935"/>
                    </a:cubicBezTo>
                    <a:cubicBezTo>
                      <a:pt x="408140" y="3786017"/>
                      <a:pt x="435032" y="3822196"/>
                      <a:pt x="463086" y="3845596"/>
                    </a:cubicBezTo>
                    <a:cubicBezTo>
                      <a:pt x="474541" y="3894057"/>
                      <a:pt x="402994" y="3897874"/>
                      <a:pt x="369627" y="3896049"/>
                    </a:cubicBezTo>
                    <a:cubicBezTo>
                      <a:pt x="317502" y="3893393"/>
                      <a:pt x="277496" y="3862027"/>
                      <a:pt x="236162" y="3835473"/>
                    </a:cubicBezTo>
                    <a:close/>
                    <a:moveTo>
                      <a:pt x="917102" y="222009"/>
                    </a:moveTo>
                    <a:cubicBezTo>
                      <a:pt x="973875" y="213711"/>
                      <a:pt x="1075302" y="148157"/>
                      <a:pt x="1067832" y="84096"/>
                    </a:cubicBezTo>
                    <a:cubicBezTo>
                      <a:pt x="1055050" y="-27264"/>
                      <a:pt x="947978" y="126084"/>
                      <a:pt x="906976" y="149152"/>
                    </a:cubicBezTo>
                    <a:cubicBezTo>
                      <a:pt x="847547" y="182677"/>
                      <a:pt x="786292" y="183341"/>
                      <a:pt x="722548" y="201596"/>
                    </a:cubicBezTo>
                    <a:cubicBezTo>
                      <a:pt x="727528" y="226490"/>
                      <a:pt x="678723" y="343161"/>
                      <a:pt x="680217" y="350629"/>
                    </a:cubicBezTo>
                    <a:cubicBezTo>
                      <a:pt x="681213" y="355774"/>
                      <a:pt x="694161" y="351127"/>
                      <a:pt x="694659" y="353450"/>
                    </a:cubicBezTo>
                    <a:cubicBezTo>
                      <a:pt x="705450" y="412034"/>
                      <a:pt x="591738" y="399421"/>
                      <a:pt x="632408" y="484227"/>
                    </a:cubicBezTo>
                    <a:cubicBezTo>
                      <a:pt x="744294" y="369050"/>
                      <a:pt x="685529" y="483895"/>
                      <a:pt x="690343" y="489206"/>
                    </a:cubicBezTo>
                    <a:cubicBezTo>
                      <a:pt x="694161" y="493355"/>
                      <a:pt x="777660" y="499993"/>
                      <a:pt x="760894" y="559739"/>
                    </a:cubicBezTo>
                    <a:cubicBezTo>
                      <a:pt x="687687" y="499164"/>
                      <a:pt x="619792" y="588617"/>
                      <a:pt x="675071" y="648031"/>
                    </a:cubicBezTo>
                    <a:cubicBezTo>
                      <a:pt x="708769" y="684210"/>
                      <a:pt x="736658" y="644380"/>
                      <a:pt x="753424" y="645541"/>
                    </a:cubicBezTo>
                    <a:cubicBezTo>
                      <a:pt x="804220" y="648860"/>
                      <a:pt x="779984" y="918049"/>
                      <a:pt x="790940" y="949249"/>
                    </a:cubicBezTo>
                    <a:cubicBezTo>
                      <a:pt x="793264" y="955722"/>
                      <a:pt x="892036" y="1014472"/>
                      <a:pt x="904486" y="1028413"/>
                    </a:cubicBezTo>
                    <a:cubicBezTo>
                      <a:pt x="934864" y="886516"/>
                      <a:pt x="1000933" y="951739"/>
                      <a:pt x="1099538" y="926181"/>
                    </a:cubicBezTo>
                    <a:cubicBezTo>
                      <a:pt x="1184697" y="904108"/>
                      <a:pt x="1157307" y="833741"/>
                      <a:pt x="1153821" y="766361"/>
                    </a:cubicBezTo>
                    <a:cubicBezTo>
                      <a:pt x="1125434" y="773995"/>
                      <a:pt x="1070986" y="789263"/>
                      <a:pt x="1050734" y="761216"/>
                    </a:cubicBezTo>
                    <a:cubicBezTo>
                      <a:pt x="1010229" y="704955"/>
                      <a:pt x="1128091" y="744952"/>
                      <a:pt x="1143529" y="725866"/>
                    </a:cubicBezTo>
                    <a:cubicBezTo>
                      <a:pt x="1156975" y="709104"/>
                      <a:pt x="1104020" y="604549"/>
                      <a:pt x="1109332" y="578327"/>
                    </a:cubicBezTo>
                    <a:lnTo>
                      <a:pt x="1234498" y="521568"/>
                    </a:lnTo>
                    <a:lnTo>
                      <a:pt x="1020521" y="222839"/>
                    </a:lnTo>
                    <a:lnTo>
                      <a:pt x="812687" y="306649"/>
                    </a:lnTo>
                    <a:lnTo>
                      <a:pt x="801233" y="307645"/>
                    </a:lnTo>
                    <a:lnTo>
                      <a:pt x="801233" y="277440"/>
                    </a:lnTo>
                    <a:cubicBezTo>
                      <a:pt x="735828" y="286402"/>
                      <a:pt x="762554" y="314449"/>
                      <a:pt x="750270" y="362578"/>
                    </a:cubicBezTo>
                    <a:lnTo>
                      <a:pt x="730350" y="360919"/>
                    </a:lnTo>
                    <a:cubicBezTo>
                      <a:pt x="674075" y="236116"/>
                      <a:pt x="826963" y="228316"/>
                      <a:pt x="906644" y="178693"/>
                    </a:cubicBezTo>
                    <a:cubicBezTo>
                      <a:pt x="930548" y="163757"/>
                      <a:pt x="1043761" y="51236"/>
                      <a:pt x="1058204" y="65674"/>
                    </a:cubicBezTo>
                    <a:cubicBezTo>
                      <a:pt x="1082938" y="90402"/>
                      <a:pt x="936690" y="204749"/>
                      <a:pt x="917102" y="221843"/>
                    </a:cubicBezTo>
                    <a:close/>
                    <a:moveTo>
                      <a:pt x="634733" y="363242"/>
                    </a:moveTo>
                    <a:cubicBezTo>
                      <a:pt x="561194" y="355940"/>
                      <a:pt x="541771" y="403570"/>
                      <a:pt x="559201" y="468959"/>
                    </a:cubicBezTo>
                    <a:cubicBezTo>
                      <a:pt x="578790" y="459167"/>
                      <a:pt x="573312" y="430622"/>
                      <a:pt x="587256" y="408881"/>
                    </a:cubicBezTo>
                    <a:cubicBezTo>
                      <a:pt x="601200" y="387140"/>
                      <a:pt x="626432" y="383655"/>
                      <a:pt x="634733" y="363242"/>
                    </a:cubicBezTo>
                    <a:close/>
                    <a:moveTo>
                      <a:pt x="594560" y="524390"/>
                    </a:moveTo>
                    <a:cubicBezTo>
                      <a:pt x="597382" y="570195"/>
                      <a:pt x="605848" y="619817"/>
                      <a:pt x="627428" y="660478"/>
                    </a:cubicBezTo>
                    <a:cubicBezTo>
                      <a:pt x="639712" y="616830"/>
                      <a:pt x="613484" y="568701"/>
                      <a:pt x="604686" y="524390"/>
                    </a:cubicBezTo>
                    <a:cubicBezTo>
                      <a:pt x="600868" y="505304"/>
                      <a:pt x="602196" y="482900"/>
                      <a:pt x="597050" y="463814"/>
                    </a:cubicBezTo>
                    <a:cubicBezTo>
                      <a:pt x="593232" y="482900"/>
                      <a:pt x="593398" y="504806"/>
                      <a:pt x="594560" y="524390"/>
                    </a:cubicBezTo>
                    <a:close/>
                    <a:moveTo>
                      <a:pt x="750602" y="756237"/>
                    </a:moveTo>
                    <a:lnTo>
                      <a:pt x="743132" y="700474"/>
                    </a:lnTo>
                    <a:cubicBezTo>
                      <a:pt x="680715" y="688359"/>
                      <a:pt x="730018" y="732836"/>
                      <a:pt x="750602" y="756237"/>
                    </a:cubicBezTo>
                    <a:close/>
                    <a:moveTo>
                      <a:pt x="523843" y="2111638"/>
                    </a:moveTo>
                    <a:cubicBezTo>
                      <a:pt x="529819" y="2128732"/>
                      <a:pt x="531313" y="2154125"/>
                      <a:pt x="543929" y="2167070"/>
                    </a:cubicBezTo>
                    <a:cubicBezTo>
                      <a:pt x="550238" y="2142839"/>
                      <a:pt x="533139" y="2120600"/>
                      <a:pt x="528823" y="2101515"/>
                    </a:cubicBezTo>
                    <a:cubicBezTo>
                      <a:pt x="478027" y="1878464"/>
                      <a:pt x="495291" y="1677485"/>
                      <a:pt x="540444" y="1455596"/>
                    </a:cubicBezTo>
                    <a:cubicBezTo>
                      <a:pt x="556380" y="1377428"/>
                      <a:pt x="591572" y="1294946"/>
                      <a:pt x="594394" y="1219765"/>
                    </a:cubicBezTo>
                    <a:cubicBezTo>
                      <a:pt x="521187" y="1334444"/>
                      <a:pt x="496453" y="1462566"/>
                      <a:pt x="479189" y="1595832"/>
                    </a:cubicBezTo>
                    <a:cubicBezTo>
                      <a:pt x="469228" y="1672009"/>
                      <a:pt x="446486" y="1858382"/>
                      <a:pt x="454952" y="1927090"/>
                    </a:cubicBezTo>
                    <a:cubicBezTo>
                      <a:pt x="459268" y="1961942"/>
                      <a:pt x="508903" y="2068157"/>
                      <a:pt x="523843" y="2111638"/>
                    </a:cubicBezTo>
                    <a:close/>
                    <a:moveTo>
                      <a:pt x="686691" y="2344980"/>
                    </a:moveTo>
                    <a:cubicBezTo>
                      <a:pt x="672913" y="2371035"/>
                      <a:pt x="683039" y="2431113"/>
                      <a:pt x="692667" y="2459326"/>
                    </a:cubicBezTo>
                    <a:cubicBezTo>
                      <a:pt x="702461" y="2460820"/>
                      <a:pt x="781146" y="2332532"/>
                      <a:pt x="780980" y="2321413"/>
                    </a:cubicBezTo>
                    <a:cubicBezTo>
                      <a:pt x="779984" y="2252041"/>
                      <a:pt x="698311" y="2323404"/>
                      <a:pt x="686691" y="2345145"/>
                    </a:cubicBezTo>
                    <a:close/>
                    <a:moveTo>
                      <a:pt x="413120" y="2459326"/>
                    </a:moveTo>
                    <a:cubicBezTo>
                      <a:pt x="424906" y="2447709"/>
                      <a:pt x="395690" y="2414351"/>
                      <a:pt x="387888" y="2424143"/>
                    </a:cubicBezTo>
                    <a:cubicBezTo>
                      <a:pt x="377429" y="2437254"/>
                      <a:pt x="394196" y="2477748"/>
                      <a:pt x="413120" y="2459326"/>
                    </a:cubicBezTo>
                    <a:close/>
                    <a:moveTo>
                      <a:pt x="1249770" y="3411609"/>
                    </a:moveTo>
                    <a:cubicBezTo>
                      <a:pt x="1259398" y="3439325"/>
                      <a:pt x="1265042" y="3497079"/>
                      <a:pt x="1289943" y="3504879"/>
                    </a:cubicBezTo>
                    <a:cubicBezTo>
                      <a:pt x="1281808" y="3469695"/>
                      <a:pt x="1264876" y="3435674"/>
                      <a:pt x="1254750" y="3401486"/>
                    </a:cubicBezTo>
                    <a:cubicBezTo>
                      <a:pt x="1191503" y="3187894"/>
                      <a:pt x="1093562" y="2800874"/>
                      <a:pt x="972712" y="2622798"/>
                    </a:cubicBezTo>
                    <a:cubicBezTo>
                      <a:pt x="968397" y="2616491"/>
                      <a:pt x="968895" y="2607861"/>
                      <a:pt x="957441" y="2610351"/>
                    </a:cubicBezTo>
                    <a:cubicBezTo>
                      <a:pt x="1059200" y="2876220"/>
                      <a:pt x="1157141" y="3142255"/>
                      <a:pt x="1249770" y="3411443"/>
                    </a:cubicBezTo>
                    <a:close/>
                    <a:moveTo>
                      <a:pt x="1133735" y="3577902"/>
                    </a:moveTo>
                    <a:cubicBezTo>
                      <a:pt x="1117301" y="3494092"/>
                      <a:pt x="1087420" y="3412605"/>
                      <a:pt x="1059532" y="3332280"/>
                    </a:cubicBezTo>
                    <a:cubicBezTo>
                      <a:pt x="1034798" y="3261249"/>
                      <a:pt x="1012885" y="3174949"/>
                      <a:pt x="967566" y="3114373"/>
                    </a:cubicBezTo>
                    <a:cubicBezTo>
                      <a:pt x="1032473" y="3265232"/>
                      <a:pt x="1072812" y="3425550"/>
                      <a:pt x="1133901" y="3577902"/>
                    </a:cubicBezTo>
                    <a:close/>
                    <a:moveTo>
                      <a:pt x="1935192" y="3220256"/>
                    </a:moveTo>
                    <a:cubicBezTo>
                      <a:pt x="1933865" y="3218929"/>
                      <a:pt x="1902822" y="3215443"/>
                      <a:pt x="1897344" y="3219758"/>
                    </a:cubicBezTo>
                    <a:cubicBezTo>
                      <a:pt x="1871614" y="3268219"/>
                      <a:pt x="1598872" y="3566285"/>
                      <a:pt x="1607670" y="3588025"/>
                    </a:cubicBezTo>
                    <a:cubicBezTo>
                      <a:pt x="1608334" y="3589685"/>
                      <a:pt x="1638381" y="3604124"/>
                      <a:pt x="1642199" y="3602132"/>
                    </a:cubicBezTo>
                    <a:cubicBezTo>
                      <a:pt x="1657803" y="3565787"/>
                      <a:pt x="1952457" y="3237184"/>
                      <a:pt x="1935358" y="3220256"/>
                    </a:cubicBezTo>
                    <a:close/>
                    <a:moveTo>
                      <a:pt x="45093" y="3663537"/>
                    </a:moveTo>
                    <a:cubicBezTo>
                      <a:pt x="57378" y="3674491"/>
                      <a:pt x="122450" y="3635158"/>
                      <a:pt x="118466" y="3613251"/>
                    </a:cubicBezTo>
                    <a:cubicBezTo>
                      <a:pt x="105352" y="3582051"/>
                      <a:pt x="35465" y="3655074"/>
                      <a:pt x="45093" y="3663537"/>
                    </a:cubicBezTo>
                    <a:close/>
                    <a:moveTo>
                      <a:pt x="1501595" y="3693908"/>
                    </a:moveTo>
                    <a:cubicBezTo>
                      <a:pt x="1477193" y="3689095"/>
                      <a:pt x="1384065" y="3762118"/>
                      <a:pt x="1400832" y="3779544"/>
                    </a:cubicBezTo>
                    <a:cubicBezTo>
                      <a:pt x="1413116" y="3792323"/>
                      <a:pt x="1493295" y="3707351"/>
                      <a:pt x="1501595" y="3693908"/>
                    </a:cubicBezTo>
                    <a:close/>
                  </a:path>
                </a:pathLst>
              </a:custGeom>
              <a:solidFill>
                <a:srgbClr val="0B0C0C"/>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84BE1805-BC1F-81A9-CA83-06EAD2E06A59}"/>
                  </a:ext>
                </a:extLst>
              </p:cNvPr>
              <p:cNvSpPr/>
              <p:nvPr/>
            </p:nvSpPr>
            <p:spPr>
              <a:xfrm>
                <a:off x="-40434123" y="-9623885"/>
                <a:ext cx="1606614" cy="3989122"/>
              </a:xfrm>
              <a:custGeom>
                <a:avLst/>
                <a:gdLst>
                  <a:gd name="csX0" fmla="*/ 30924 w 1606614"/>
                  <a:gd name="csY0" fmla="*/ 3914848 h 3989122"/>
                  <a:gd name="csX1" fmla="*/ 20964 w 1606614"/>
                  <a:gd name="csY1" fmla="*/ 3821247 h 3989122"/>
                  <a:gd name="csX2" fmla="*/ 19470 w 1606614"/>
                  <a:gd name="csY2" fmla="*/ 3780420 h 3989122"/>
                  <a:gd name="csX3" fmla="*/ 288726 w 1606614"/>
                  <a:gd name="csY3" fmla="*/ 3343777 h 3989122"/>
                  <a:gd name="csX4" fmla="*/ 451905 w 1606614"/>
                  <a:gd name="csY4" fmla="*/ 2897177 h 3989122"/>
                  <a:gd name="csX5" fmla="*/ 485105 w 1606614"/>
                  <a:gd name="csY5" fmla="*/ 2673462 h 3989122"/>
                  <a:gd name="csX6" fmla="*/ 513160 w 1606614"/>
                  <a:gd name="csY6" fmla="*/ 2756940 h 3989122"/>
                  <a:gd name="csX7" fmla="*/ 51011 w 1606614"/>
                  <a:gd name="csY7" fmla="*/ 3791539 h 3989122"/>
                  <a:gd name="csX8" fmla="*/ 95333 w 1606614"/>
                  <a:gd name="csY8" fmla="*/ 3775607 h 3989122"/>
                  <a:gd name="csX9" fmla="*/ 411235 w 1606614"/>
                  <a:gd name="csY9" fmla="*/ 3229430 h 3989122"/>
                  <a:gd name="csX10" fmla="*/ 574747 w 1606614"/>
                  <a:gd name="csY10" fmla="*/ 2571230 h 3989122"/>
                  <a:gd name="csX11" fmla="*/ 418704 w 1606614"/>
                  <a:gd name="csY11" fmla="*/ 2516961 h 3989122"/>
                  <a:gd name="csX12" fmla="*/ 403765 w 1606614"/>
                  <a:gd name="csY12" fmla="*/ 2466343 h 3989122"/>
                  <a:gd name="csX13" fmla="*/ 313294 w 1606614"/>
                  <a:gd name="csY13" fmla="*/ 2148694 h 3989122"/>
                  <a:gd name="csX14" fmla="*/ 449083 w 1606614"/>
                  <a:gd name="csY14" fmla="*/ 1125546 h 3989122"/>
                  <a:gd name="csX15" fmla="*/ 474150 w 1606614"/>
                  <a:gd name="csY15" fmla="*/ 1145793 h 3989122"/>
                  <a:gd name="csX16" fmla="*/ 368573 w 1606614"/>
                  <a:gd name="csY16" fmla="*/ 2272169 h 3989122"/>
                  <a:gd name="csX17" fmla="*/ 369402 w 1606614"/>
                  <a:gd name="csY17" fmla="*/ 1854777 h 3989122"/>
                  <a:gd name="csX18" fmla="*/ 393970 w 1606614"/>
                  <a:gd name="csY18" fmla="*/ 1854114 h 3989122"/>
                  <a:gd name="csX19" fmla="*/ 388658 w 1606614"/>
                  <a:gd name="csY19" fmla="*/ 1745575 h 3989122"/>
                  <a:gd name="csX20" fmla="*/ 523452 w 1606614"/>
                  <a:gd name="csY20" fmla="*/ 1058996 h 3989122"/>
                  <a:gd name="csX21" fmla="*/ 610769 w 1606614"/>
                  <a:gd name="csY21" fmla="*/ 1168862 h 3989122"/>
                  <a:gd name="csX22" fmla="*/ 729128 w 1606614"/>
                  <a:gd name="csY22" fmla="*/ 1204045 h 3989122"/>
                  <a:gd name="csX23" fmla="*/ 760005 w 1606614"/>
                  <a:gd name="csY23" fmla="*/ 1115920 h 3989122"/>
                  <a:gd name="csX24" fmla="*/ 585371 w 1606614"/>
                  <a:gd name="csY24" fmla="*/ 1004726 h 3989122"/>
                  <a:gd name="csX25" fmla="*/ 547688 w 1606614"/>
                  <a:gd name="csY25" fmla="*/ 1002569 h 3989122"/>
                  <a:gd name="csX26" fmla="*/ 537562 w 1606614"/>
                  <a:gd name="csY26" fmla="*/ 851379 h 3989122"/>
                  <a:gd name="csX27" fmla="*/ 477304 w 1606614"/>
                  <a:gd name="csY27" fmla="*/ 810884 h 3989122"/>
                  <a:gd name="csX28" fmla="*/ 314456 w 1606614"/>
                  <a:gd name="csY28" fmla="*/ 391501 h 3989122"/>
                  <a:gd name="csX29" fmla="*/ 446593 w 1606614"/>
                  <a:gd name="csY29" fmla="*/ 306861 h 3989122"/>
                  <a:gd name="csX30" fmla="*/ 457217 w 1606614"/>
                  <a:gd name="csY30" fmla="*/ 256907 h 3989122"/>
                  <a:gd name="csX31" fmla="*/ 588193 w 1606614"/>
                  <a:gd name="csY31" fmla="*/ 97419 h 3989122"/>
                  <a:gd name="csX32" fmla="*/ 648452 w 1606614"/>
                  <a:gd name="csY32" fmla="*/ 145880 h 3989122"/>
                  <a:gd name="csX33" fmla="*/ 662561 w 1606614"/>
                  <a:gd name="csY33" fmla="*/ 150029 h 3989122"/>
                  <a:gd name="csX34" fmla="*/ 875376 w 1606614"/>
                  <a:gd name="csY34" fmla="*/ 0 h 3989122"/>
                  <a:gd name="csX35" fmla="*/ 869898 w 1606614"/>
                  <a:gd name="csY35" fmla="*/ 186374 h 3989122"/>
                  <a:gd name="csX36" fmla="*/ 1095329 w 1606614"/>
                  <a:gd name="csY36" fmla="*/ 511159 h 3989122"/>
                  <a:gd name="csX37" fmla="*/ 974645 w 1606614"/>
                  <a:gd name="csY37" fmla="*/ 592646 h 3989122"/>
                  <a:gd name="csX38" fmla="*/ 1003530 w 1606614"/>
                  <a:gd name="csY38" fmla="*/ 903490 h 3989122"/>
                  <a:gd name="csX39" fmla="*/ 796028 w 1606614"/>
                  <a:gd name="csY39" fmla="*/ 963070 h 3989122"/>
                  <a:gd name="csX40" fmla="*/ 778432 w 1606614"/>
                  <a:gd name="csY40" fmla="*/ 1074264 h 3989122"/>
                  <a:gd name="csX41" fmla="*/ 832382 w 1606614"/>
                  <a:gd name="csY41" fmla="*/ 1146125 h 3989122"/>
                  <a:gd name="csX42" fmla="*/ 802833 w 1606614"/>
                  <a:gd name="csY42" fmla="*/ 1256655 h 3989122"/>
                  <a:gd name="csX43" fmla="*/ 836532 w 1606614"/>
                  <a:gd name="csY43" fmla="*/ 1353742 h 3989122"/>
                  <a:gd name="csX44" fmla="*/ 858278 w 1606614"/>
                  <a:gd name="csY44" fmla="*/ 2284948 h 3989122"/>
                  <a:gd name="csX45" fmla="*/ 843338 w 1606614"/>
                  <a:gd name="csY45" fmla="*/ 2521110 h 3989122"/>
                  <a:gd name="csX46" fmla="*/ 927335 w 1606614"/>
                  <a:gd name="csY46" fmla="*/ 2704165 h 3989122"/>
                  <a:gd name="csX47" fmla="*/ 1334206 w 1606614"/>
                  <a:gd name="csY47" fmla="*/ 3713372 h 3989122"/>
                  <a:gd name="csX48" fmla="*/ 1351968 w 1606614"/>
                  <a:gd name="csY48" fmla="*/ 3783739 h 3989122"/>
                  <a:gd name="csX49" fmla="*/ 1605619 w 1606614"/>
                  <a:gd name="csY49" fmla="*/ 3633711 h 3989122"/>
                  <a:gd name="csX50" fmla="*/ 1391974 w 1606614"/>
                  <a:gd name="csY50" fmla="*/ 3886801 h 3989122"/>
                  <a:gd name="csX51" fmla="*/ 1361928 w 1606614"/>
                  <a:gd name="csY51" fmla="*/ 3939908 h 3989122"/>
                  <a:gd name="csX52" fmla="*/ 1271125 w 1606614"/>
                  <a:gd name="csY52" fmla="*/ 3944887 h 3989122"/>
                  <a:gd name="csX53" fmla="*/ 1271125 w 1606614"/>
                  <a:gd name="csY53" fmla="*/ 3869375 h 3989122"/>
                  <a:gd name="csX54" fmla="*/ 1240913 w 1606614"/>
                  <a:gd name="csY54" fmla="*/ 3917504 h 3989122"/>
                  <a:gd name="csX55" fmla="*/ 1061962 w 1606614"/>
                  <a:gd name="csY55" fmla="*/ 3622425 h 3989122"/>
                  <a:gd name="csX56" fmla="*/ 699248 w 1606614"/>
                  <a:gd name="csY56" fmla="*/ 2745655 h 3989122"/>
                  <a:gd name="csX57" fmla="*/ 618738 w 1606614"/>
                  <a:gd name="csY57" fmla="*/ 3068117 h 3989122"/>
                  <a:gd name="csX58" fmla="*/ 310803 w 1606614"/>
                  <a:gd name="csY58" fmla="*/ 3652133 h 3989122"/>
                  <a:gd name="csX59" fmla="*/ 183314 w 1606614"/>
                  <a:gd name="csY59" fmla="*/ 3832366 h 3989122"/>
                  <a:gd name="csX60" fmla="*/ 459874 w 1606614"/>
                  <a:gd name="csY60" fmla="*/ 3924640 h 3989122"/>
                  <a:gd name="csX61" fmla="*/ 393473 w 1606614"/>
                  <a:gd name="csY61" fmla="*/ 3956505 h 3989122"/>
                  <a:gd name="csX62" fmla="*/ 31422 w 1606614"/>
                  <a:gd name="csY62" fmla="*/ 3914516 h 3989122"/>
                  <a:gd name="csX63" fmla="*/ 897787 w 1606614"/>
                  <a:gd name="csY63" fmla="*/ 29873 h 3989122"/>
                  <a:gd name="csX64" fmla="*/ 822255 w 1606614"/>
                  <a:gd name="csY64" fmla="*/ 115509 h 3989122"/>
                  <a:gd name="csX65" fmla="*/ 897787 w 1606614"/>
                  <a:gd name="csY65" fmla="*/ 29873 h 3989122"/>
                  <a:gd name="csX66" fmla="*/ 620563 w 1606614"/>
                  <a:gd name="csY66" fmla="*/ 145880 h 3989122"/>
                  <a:gd name="csX67" fmla="*/ 499713 w 1606614"/>
                  <a:gd name="csY67" fmla="*/ 259729 h 3989122"/>
                  <a:gd name="csX68" fmla="*/ 474482 w 1606614"/>
                  <a:gd name="csY68" fmla="*/ 256741 h 3989122"/>
                  <a:gd name="csX69" fmla="*/ 492078 w 1606614"/>
                  <a:gd name="csY69" fmla="*/ 327109 h 3989122"/>
                  <a:gd name="csX70" fmla="*/ 566613 w 1606614"/>
                  <a:gd name="csY70" fmla="*/ 184714 h 3989122"/>
                  <a:gd name="csX71" fmla="*/ 620563 w 1606614"/>
                  <a:gd name="csY71" fmla="*/ 145880 h 3989122"/>
                  <a:gd name="csX72" fmla="*/ 1053995 w 1606614"/>
                  <a:gd name="csY72" fmla="*/ 503359 h 3989122"/>
                  <a:gd name="csX73" fmla="*/ 842010 w 1606614"/>
                  <a:gd name="csY73" fmla="*/ 218902 h 3989122"/>
                  <a:gd name="csX74" fmla="*/ 653099 w 1606614"/>
                  <a:gd name="csY74" fmla="*/ 321798 h 3989122"/>
                  <a:gd name="csX75" fmla="*/ 586035 w 1606614"/>
                  <a:gd name="csY75" fmla="*/ 396148 h 3989122"/>
                  <a:gd name="csX76" fmla="*/ 563293 w 1606614"/>
                  <a:gd name="csY76" fmla="*/ 608910 h 3989122"/>
                  <a:gd name="csX77" fmla="*/ 474647 w 1606614"/>
                  <a:gd name="csY77" fmla="*/ 612063 h 3989122"/>
                  <a:gd name="csX78" fmla="*/ 557814 w 1606614"/>
                  <a:gd name="csY78" fmla="*/ 683758 h 3989122"/>
                  <a:gd name="csX79" fmla="*/ 581055 w 1606614"/>
                  <a:gd name="csY79" fmla="*/ 956100 h 3989122"/>
                  <a:gd name="csX80" fmla="*/ 741412 w 1606614"/>
                  <a:gd name="csY80" fmla="*/ 1037587 h 3989122"/>
                  <a:gd name="csX81" fmla="*/ 762495 w 1606614"/>
                  <a:gd name="csY81" fmla="*/ 917597 h 3989122"/>
                  <a:gd name="csX82" fmla="*/ 978630 w 1606614"/>
                  <a:gd name="csY82" fmla="*/ 838600 h 3989122"/>
                  <a:gd name="csX83" fmla="*/ 895629 w 1606614"/>
                  <a:gd name="csY83" fmla="*/ 744832 h 3989122"/>
                  <a:gd name="csX84" fmla="*/ 963192 w 1606614"/>
                  <a:gd name="csY84" fmla="*/ 709814 h 3989122"/>
                  <a:gd name="csX85" fmla="*/ 933809 w 1606614"/>
                  <a:gd name="csY85" fmla="*/ 567420 h 3989122"/>
                  <a:gd name="csX86" fmla="*/ 1053828 w 1606614"/>
                  <a:gd name="csY86" fmla="*/ 503193 h 3989122"/>
                  <a:gd name="csX87" fmla="*/ 509674 w 1606614"/>
                  <a:gd name="csY87" fmla="*/ 387684 h 3989122"/>
                  <a:gd name="csX88" fmla="*/ 547356 w 1606614"/>
                  <a:gd name="csY88" fmla="*/ 292091 h 3989122"/>
                  <a:gd name="csX89" fmla="*/ 538890 w 1606614"/>
                  <a:gd name="csY89" fmla="*/ 338892 h 3989122"/>
                  <a:gd name="csX90" fmla="*/ 509674 w 1606614"/>
                  <a:gd name="csY90" fmla="*/ 387684 h 3989122"/>
                  <a:gd name="csX91" fmla="*/ 454395 w 1606614"/>
                  <a:gd name="csY91" fmla="*/ 377561 h 3989122"/>
                  <a:gd name="csX92" fmla="*/ 449415 w 1606614"/>
                  <a:gd name="csY92" fmla="*/ 347356 h 3989122"/>
                  <a:gd name="csX93" fmla="*/ 454395 w 1606614"/>
                  <a:gd name="csY93" fmla="*/ 377561 h 3989122"/>
                  <a:gd name="csX94" fmla="*/ 368573 w 1606614"/>
                  <a:gd name="csY94" fmla="*/ 589161 h 3989122"/>
                  <a:gd name="csX95" fmla="*/ 388658 w 1606614"/>
                  <a:gd name="csY95" fmla="*/ 629489 h 3989122"/>
                  <a:gd name="csX96" fmla="*/ 433977 w 1606614"/>
                  <a:gd name="csY96" fmla="*/ 722925 h 3989122"/>
                  <a:gd name="csX97" fmla="*/ 438957 w 1606614"/>
                  <a:gd name="csY97" fmla="*/ 599284 h 3989122"/>
                  <a:gd name="csX98" fmla="*/ 393638 w 1606614"/>
                  <a:gd name="csY98" fmla="*/ 624510 h 3989122"/>
                  <a:gd name="csX99" fmla="*/ 373552 w 1606614"/>
                  <a:gd name="csY99" fmla="*/ 589161 h 3989122"/>
                  <a:gd name="csX100" fmla="*/ 381354 w 1606614"/>
                  <a:gd name="csY100" fmla="*/ 413076 h 3989122"/>
                  <a:gd name="csX101" fmla="*/ 411400 w 1606614"/>
                  <a:gd name="csY101" fmla="*/ 372416 h 3989122"/>
                  <a:gd name="csX102" fmla="*/ 368573 w 1606614"/>
                  <a:gd name="csY102" fmla="*/ 589327 h 3989122"/>
                  <a:gd name="csX103" fmla="*/ 560138 w 1606614"/>
                  <a:gd name="csY103" fmla="*/ 428013 h 3989122"/>
                  <a:gd name="csX104" fmla="*/ 537562 w 1606614"/>
                  <a:gd name="csY104" fmla="*/ 493567 h 3989122"/>
                  <a:gd name="csX105" fmla="*/ 560138 w 1606614"/>
                  <a:gd name="csY105" fmla="*/ 428013 h 3989122"/>
                  <a:gd name="csX106" fmla="*/ 766811 w 1606614"/>
                  <a:gd name="csY106" fmla="*/ 1581772 h 3989122"/>
                  <a:gd name="csX107" fmla="*/ 766811 w 1606614"/>
                  <a:gd name="csY107" fmla="*/ 1327354 h 3989122"/>
                  <a:gd name="csX108" fmla="*/ 615584 w 1606614"/>
                  <a:gd name="csY108" fmla="*/ 1176164 h 3989122"/>
                  <a:gd name="csX109" fmla="*/ 766811 w 1606614"/>
                  <a:gd name="csY109" fmla="*/ 1581772 h 3989122"/>
                  <a:gd name="csX110" fmla="*/ 484442 w 1606614"/>
                  <a:gd name="csY110" fmla="*/ 2035343 h 3989122"/>
                  <a:gd name="csX111" fmla="*/ 424017 w 1606614"/>
                  <a:gd name="csY111" fmla="*/ 1702923 h 3989122"/>
                  <a:gd name="csX112" fmla="*/ 440451 w 1606614"/>
                  <a:gd name="csY112" fmla="*/ 1930788 h 3989122"/>
                  <a:gd name="csX113" fmla="*/ 484275 w 1606614"/>
                  <a:gd name="csY113" fmla="*/ 2035509 h 3989122"/>
                  <a:gd name="csX114" fmla="*/ 650776 w 1606614"/>
                  <a:gd name="csY114" fmla="*/ 2513973 h 3989122"/>
                  <a:gd name="csX115" fmla="*/ 693604 w 1606614"/>
                  <a:gd name="csY115" fmla="*/ 2337723 h 3989122"/>
                  <a:gd name="csX116" fmla="*/ 631685 w 1606614"/>
                  <a:gd name="csY116" fmla="*/ 2437134 h 3989122"/>
                  <a:gd name="csX117" fmla="*/ 650776 w 1606614"/>
                  <a:gd name="csY117" fmla="*/ 2513973 h 3989122"/>
                  <a:gd name="csX118" fmla="*/ 1195096 w 1606614"/>
                  <a:gd name="csY118" fmla="*/ 3798842 h 3989122"/>
                  <a:gd name="csX119" fmla="*/ 833212 w 1606614"/>
                  <a:gd name="csY119" fmla="*/ 2893526 h 3989122"/>
                  <a:gd name="csX120" fmla="*/ 671028 w 1606614"/>
                  <a:gd name="csY120" fmla="*/ 2614878 h 3989122"/>
                  <a:gd name="csX121" fmla="*/ 1195096 w 1606614"/>
                  <a:gd name="csY121" fmla="*/ 3798842 h 3989122"/>
                  <a:gd name="csX122" fmla="*/ 1386662 w 1606614"/>
                  <a:gd name="csY122" fmla="*/ 3798842 h 3989122"/>
                  <a:gd name="csX123" fmla="*/ 1527764 w 1606614"/>
                  <a:gd name="csY123" fmla="*/ 3678022 h 3989122"/>
                  <a:gd name="csX124" fmla="*/ 1386662 w 1606614"/>
                  <a:gd name="csY124" fmla="*/ 3798842 h 39891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Lst>
                <a:rect l="l" t="t" r="r" b="b"/>
                <a:pathLst>
                  <a:path w="1606614" h="3989122">
                    <a:moveTo>
                      <a:pt x="30924" y="3914848"/>
                    </a:moveTo>
                    <a:cubicBezTo>
                      <a:pt x="-27674" y="3870039"/>
                      <a:pt x="13660" y="3854937"/>
                      <a:pt x="20964" y="3821247"/>
                    </a:cubicBezTo>
                    <a:cubicBezTo>
                      <a:pt x="23952" y="3807804"/>
                      <a:pt x="13328" y="3797680"/>
                      <a:pt x="19470" y="3780420"/>
                    </a:cubicBezTo>
                    <a:cubicBezTo>
                      <a:pt x="60307" y="3665575"/>
                      <a:pt x="221992" y="3470903"/>
                      <a:pt x="288726" y="3343777"/>
                    </a:cubicBezTo>
                    <a:cubicBezTo>
                      <a:pt x="363758" y="3200885"/>
                      <a:pt x="418871" y="3055836"/>
                      <a:pt x="451905" y="2897177"/>
                    </a:cubicBezTo>
                    <a:cubicBezTo>
                      <a:pt x="459874" y="2858342"/>
                      <a:pt x="475643" y="2688067"/>
                      <a:pt x="485105" y="2673462"/>
                    </a:cubicBezTo>
                    <a:cubicBezTo>
                      <a:pt x="528266" y="2606912"/>
                      <a:pt x="514986" y="2741672"/>
                      <a:pt x="513160" y="2756940"/>
                    </a:cubicBezTo>
                    <a:cubicBezTo>
                      <a:pt x="469336" y="3149770"/>
                      <a:pt x="276441" y="3478205"/>
                      <a:pt x="51011" y="3791539"/>
                    </a:cubicBezTo>
                    <a:cubicBezTo>
                      <a:pt x="73753" y="3801497"/>
                      <a:pt x="81721" y="3790212"/>
                      <a:pt x="95333" y="3775607"/>
                    </a:cubicBezTo>
                    <a:cubicBezTo>
                      <a:pt x="182484" y="3681840"/>
                      <a:pt x="362928" y="3353735"/>
                      <a:pt x="411235" y="3229430"/>
                    </a:cubicBezTo>
                    <a:cubicBezTo>
                      <a:pt x="461036" y="3101143"/>
                      <a:pt x="570264" y="2701012"/>
                      <a:pt x="574747" y="2571230"/>
                    </a:cubicBezTo>
                    <a:cubicBezTo>
                      <a:pt x="577071" y="2504016"/>
                      <a:pt x="472987" y="2531067"/>
                      <a:pt x="418704" y="2516961"/>
                    </a:cubicBezTo>
                    <a:cubicBezTo>
                      <a:pt x="379694" y="2506672"/>
                      <a:pt x="345830" y="2474309"/>
                      <a:pt x="403765" y="2466343"/>
                    </a:cubicBezTo>
                    <a:cubicBezTo>
                      <a:pt x="338360" y="2395644"/>
                      <a:pt x="322423" y="2246113"/>
                      <a:pt x="313294" y="2148694"/>
                    </a:cubicBezTo>
                    <a:cubicBezTo>
                      <a:pt x="280757" y="1805155"/>
                      <a:pt x="347158" y="1451493"/>
                      <a:pt x="449083" y="1125546"/>
                    </a:cubicBezTo>
                    <a:lnTo>
                      <a:pt x="474150" y="1145793"/>
                    </a:lnTo>
                    <a:cubicBezTo>
                      <a:pt x="374050" y="1510243"/>
                      <a:pt x="290385" y="1894442"/>
                      <a:pt x="368573" y="2272169"/>
                    </a:cubicBezTo>
                    <a:cubicBezTo>
                      <a:pt x="375212" y="2222381"/>
                      <a:pt x="351141" y="1868220"/>
                      <a:pt x="369402" y="1854777"/>
                    </a:cubicBezTo>
                    <a:cubicBezTo>
                      <a:pt x="374382" y="1851126"/>
                      <a:pt x="391978" y="1855939"/>
                      <a:pt x="393970" y="1854114"/>
                    </a:cubicBezTo>
                    <a:cubicBezTo>
                      <a:pt x="397788" y="1850296"/>
                      <a:pt x="387828" y="1763665"/>
                      <a:pt x="388658" y="1745575"/>
                    </a:cubicBezTo>
                    <a:cubicBezTo>
                      <a:pt x="396295" y="1600857"/>
                      <a:pt x="463525" y="1182304"/>
                      <a:pt x="523452" y="1058996"/>
                    </a:cubicBezTo>
                    <a:cubicBezTo>
                      <a:pt x="564952" y="973360"/>
                      <a:pt x="604295" y="1138491"/>
                      <a:pt x="610769" y="1168862"/>
                    </a:cubicBezTo>
                    <a:cubicBezTo>
                      <a:pt x="626872" y="1093516"/>
                      <a:pt x="697422" y="1179317"/>
                      <a:pt x="729128" y="1204045"/>
                    </a:cubicBezTo>
                    <a:cubicBezTo>
                      <a:pt x="730124" y="1186122"/>
                      <a:pt x="760835" y="1126874"/>
                      <a:pt x="760005" y="1115920"/>
                    </a:cubicBezTo>
                    <a:cubicBezTo>
                      <a:pt x="757846" y="1088537"/>
                      <a:pt x="613591" y="1015016"/>
                      <a:pt x="585371" y="1004726"/>
                    </a:cubicBezTo>
                    <a:cubicBezTo>
                      <a:pt x="572422" y="1000080"/>
                      <a:pt x="559806" y="1014020"/>
                      <a:pt x="547688" y="1002569"/>
                    </a:cubicBezTo>
                    <a:cubicBezTo>
                      <a:pt x="528433" y="984313"/>
                      <a:pt x="550344" y="876439"/>
                      <a:pt x="537562" y="851379"/>
                    </a:cubicBezTo>
                    <a:cubicBezTo>
                      <a:pt x="535902" y="848226"/>
                      <a:pt x="487762" y="820676"/>
                      <a:pt x="477304" y="810884"/>
                    </a:cubicBezTo>
                    <a:cubicBezTo>
                      <a:pt x="375046" y="716287"/>
                      <a:pt x="281255" y="534228"/>
                      <a:pt x="314456" y="391501"/>
                    </a:cubicBezTo>
                    <a:cubicBezTo>
                      <a:pt x="329894" y="325449"/>
                      <a:pt x="425511" y="334909"/>
                      <a:pt x="446593" y="306861"/>
                    </a:cubicBezTo>
                    <a:cubicBezTo>
                      <a:pt x="457383" y="292423"/>
                      <a:pt x="450578" y="270682"/>
                      <a:pt x="457217" y="256907"/>
                    </a:cubicBezTo>
                    <a:cubicBezTo>
                      <a:pt x="476639" y="216413"/>
                      <a:pt x="533080" y="89619"/>
                      <a:pt x="588193" y="97419"/>
                    </a:cubicBezTo>
                    <a:cubicBezTo>
                      <a:pt x="595497" y="98415"/>
                      <a:pt x="663391" y="127292"/>
                      <a:pt x="648452" y="145880"/>
                    </a:cubicBezTo>
                    <a:lnTo>
                      <a:pt x="662561" y="150029"/>
                    </a:lnTo>
                    <a:cubicBezTo>
                      <a:pt x="704228" y="139739"/>
                      <a:pt x="850476" y="0"/>
                      <a:pt x="875376" y="0"/>
                    </a:cubicBezTo>
                    <a:cubicBezTo>
                      <a:pt x="960038" y="0"/>
                      <a:pt x="925675" y="161148"/>
                      <a:pt x="869898" y="186374"/>
                    </a:cubicBezTo>
                    <a:cubicBezTo>
                      <a:pt x="915217" y="233673"/>
                      <a:pt x="1097985" y="457554"/>
                      <a:pt x="1095329" y="511159"/>
                    </a:cubicBezTo>
                    <a:cubicBezTo>
                      <a:pt x="1093171" y="556135"/>
                      <a:pt x="998716" y="555305"/>
                      <a:pt x="974645" y="592646"/>
                    </a:cubicBezTo>
                    <a:cubicBezTo>
                      <a:pt x="986764" y="659860"/>
                      <a:pt x="1032414" y="845404"/>
                      <a:pt x="1003530" y="903490"/>
                    </a:cubicBezTo>
                    <a:cubicBezTo>
                      <a:pt x="976472" y="958257"/>
                      <a:pt x="828232" y="944980"/>
                      <a:pt x="796028" y="963070"/>
                    </a:cubicBezTo>
                    <a:cubicBezTo>
                      <a:pt x="779593" y="972364"/>
                      <a:pt x="773119" y="1056672"/>
                      <a:pt x="778432" y="1074264"/>
                    </a:cubicBezTo>
                    <a:cubicBezTo>
                      <a:pt x="783578" y="1091524"/>
                      <a:pt x="826405" y="1113099"/>
                      <a:pt x="832382" y="1146125"/>
                    </a:cubicBezTo>
                    <a:cubicBezTo>
                      <a:pt x="842508" y="1201722"/>
                      <a:pt x="802833" y="1234582"/>
                      <a:pt x="802833" y="1256655"/>
                    </a:cubicBezTo>
                    <a:cubicBezTo>
                      <a:pt x="802833" y="1267774"/>
                      <a:pt x="833543" y="1335154"/>
                      <a:pt x="836532" y="1353742"/>
                    </a:cubicBezTo>
                    <a:cubicBezTo>
                      <a:pt x="878198" y="1609322"/>
                      <a:pt x="862096" y="2016921"/>
                      <a:pt x="858278" y="2284948"/>
                    </a:cubicBezTo>
                    <a:cubicBezTo>
                      <a:pt x="857283" y="2350502"/>
                      <a:pt x="834208" y="2462194"/>
                      <a:pt x="843338" y="2521110"/>
                    </a:cubicBezTo>
                    <a:cubicBezTo>
                      <a:pt x="849314" y="2559447"/>
                      <a:pt x="910071" y="2658857"/>
                      <a:pt x="927335" y="2704165"/>
                    </a:cubicBezTo>
                    <a:cubicBezTo>
                      <a:pt x="1056319" y="3042559"/>
                      <a:pt x="1185634" y="3384770"/>
                      <a:pt x="1334206" y="3713372"/>
                    </a:cubicBezTo>
                    <a:cubicBezTo>
                      <a:pt x="1343668" y="3734283"/>
                      <a:pt x="1349976" y="3760837"/>
                      <a:pt x="1351968" y="3783739"/>
                    </a:cubicBezTo>
                    <a:cubicBezTo>
                      <a:pt x="1421357" y="3724491"/>
                      <a:pt x="1497220" y="3592387"/>
                      <a:pt x="1605619" y="3633711"/>
                    </a:cubicBezTo>
                    <a:cubicBezTo>
                      <a:pt x="1620726" y="3765981"/>
                      <a:pt x="1460036" y="3818093"/>
                      <a:pt x="1391974" y="3886801"/>
                    </a:cubicBezTo>
                    <a:cubicBezTo>
                      <a:pt x="1377200" y="3901572"/>
                      <a:pt x="1375043" y="3924474"/>
                      <a:pt x="1361928" y="3939908"/>
                    </a:cubicBezTo>
                    <a:cubicBezTo>
                      <a:pt x="1331716" y="3975590"/>
                      <a:pt x="1284239" y="4027536"/>
                      <a:pt x="1271125" y="3944887"/>
                    </a:cubicBezTo>
                    <a:cubicBezTo>
                      <a:pt x="1267639" y="3922483"/>
                      <a:pt x="1273781" y="3892776"/>
                      <a:pt x="1271125" y="3869375"/>
                    </a:cubicBezTo>
                    <a:lnTo>
                      <a:pt x="1240913" y="3917504"/>
                    </a:lnTo>
                    <a:cubicBezTo>
                      <a:pt x="1209704" y="3927793"/>
                      <a:pt x="1079061" y="3658273"/>
                      <a:pt x="1061962" y="3622425"/>
                    </a:cubicBezTo>
                    <a:cubicBezTo>
                      <a:pt x="925177" y="3336309"/>
                      <a:pt x="847322" y="3026129"/>
                      <a:pt x="699248" y="2745655"/>
                    </a:cubicBezTo>
                    <a:cubicBezTo>
                      <a:pt x="682648" y="2746982"/>
                      <a:pt x="628365" y="3034924"/>
                      <a:pt x="618738" y="3068117"/>
                    </a:cubicBezTo>
                    <a:cubicBezTo>
                      <a:pt x="556818" y="3281210"/>
                      <a:pt x="431487" y="3468248"/>
                      <a:pt x="310803" y="3652133"/>
                    </a:cubicBezTo>
                    <a:cubicBezTo>
                      <a:pt x="293373" y="3678686"/>
                      <a:pt x="182318" y="3815106"/>
                      <a:pt x="183314" y="3832366"/>
                    </a:cubicBezTo>
                    <a:cubicBezTo>
                      <a:pt x="185970" y="3872695"/>
                      <a:pt x="460537" y="3842656"/>
                      <a:pt x="459874" y="3924640"/>
                    </a:cubicBezTo>
                    <a:cubicBezTo>
                      <a:pt x="453897" y="3926134"/>
                      <a:pt x="424349" y="3949368"/>
                      <a:pt x="393473" y="3956505"/>
                    </a:cubicBezTo>
                    <a:cubicBezTo>
                      <a:pt x="316945" y="3974096"/>
                      <a:pt x="91183" y="3960156"/>
                      <a:pt x="31422" y="3914516"/>
                    </a:cubicBezTo>
                    <a:close/>
                    <a:moveTo>
                      <a:pt x="897787" y="29873"/>
                    </a:moveTo>
                    <a:cubicBezTo>
                      <a:pt x="850476" y="46137"/>
                      <a:pt x="877037" y="88955"/>
                      <a:pt x="822255" y="115509"/>
                    </a:cubicBezTo>
                    <a:cubicBezTo>
                      <a:pt x="874380" y="116836"/>
                      <a:pt x="900775" y="79163"/>
                      <a:pt x="897787" y="29873"/>
                    </a:cubicBezTo>
                    <a:close/>
                    <a:moveTo>
                      <a:pt x="620563" y="145880"/>
                    </a:moveTo>
                    <a:cubicBezTo>
                      <a:pt x="535238" y="110032"/>
                      <a:pt x="517310" y="248111"/>
                      <a:pt x="499713" y="259729"/>
                    </a:cubicBezTo>
                    <a:cubicBezTo>
                      <a:pt x="491247" y="265371"/>
                      <a:pt x="476971" y="254418"/>
                      <a:pt x="474482" y="256741"/>
                    </a:cubicBezTo>
                    <a:cubicBezTo>
                      <a:pt x="471991" y="259065"/>
                      <a:pt x="484442" y="327607"/>
                      <a:pt x="492078" y="327109"/>
                    </a:cubicBezTo>
                    <a:cubicBezTo>
                      <a:pt x="508512" y="273503"/>
                      <a:pt x="517642" y="219732"/>
                      <a:pt x="566613" y="184714"/>
                    </a:cubicBezTo>
                    <a:cubicBezTo>
                      <a:pt x="572422" y="180565"/>
                      <a:pt x="622223" y="182059"/>
                      <a:pt x="620563" y="145880"/>
                    </a:cubicBezTo>
                    <a:close/>
                    <a:moveTo>
                      <a:pt x="1053995" y="503359"/>
                    </a:moveTo>
                    <a:cubicBezTo>
                      <a:pt x="1061962" y="487427"/>
                      <a:pt x="877534" y="229358"/>
                      <a:pt x="842010" y="218902"/>
                    </a:cubicBezTo>
                    <a:cubicBezTo>
                      <a:pt x="804659" y="207949"/>
                      <a:pt x="683146" y="294912"/>
                      <a:pt x="653099" y="321798"/>
                    </a:cubicBezTo>
                    <a:cubicBezTo>
                      <a:pt x="644634" y="329432"/>
                      <a:pt x="587363" y="391335"/>
                      <a:pt x="586035" y="396148"/>
                    </a:cubicBezTo>
                    <a:cubicBezTo>
                      <a:pt x="580390" y="414404"/>
                      <a:pt x="627203" y="604761"/>
                      <a:pt x="563293" y="608910"/>
                    </a:cubicBezTo>
                    <a:cubicBezTo>
                      <a:pt x="534906" y="610736"/>
                      <a:pt x="487430" y="550492"/>
                      <a:pt x="474647" y="612063"/>
                    </a:cubicBezTo>
                    <a:cubicBezTo>
                      <a:pt x="449415" y="733713"/>
                      <a:pt x="539056" y="676124"/>
                      <a:pt x="557814" y="683758"/>
                    </a:cubicBezTo>
                    <a:cubicBezTo>
                      <a:pt x="604627" y="702844"/>
                      <a:pt x="559475" y="919257"/>
                      <a:pt x="581055" y="956100"/>
                    </a:cubicBezTo>
                    <a:cubicBezTo>
                      <a:pt x="585537" y="963900"/>
                      <a:pt x="722323" y="1020161"/>
                      <a:pt x="741412" y="1037587"/>
                    </a:cubicBezTo>
                    <a:lnTo>
                      <a:pt x="762495" y="917597"/>
                    </a:lnTo>
                    <a:cubicBezTo>
                      <a:pt x="826405" y="910793"/>
                      <a:pt x="972488" y="925895"/>
                      <a:pt x="978630" y="838600"/>
                    </a:cubicBezTo>
                    <a:cubicBezTo>
                      <a:pt x="987926" y="705997"/>
                      <a:pt x="930323" y="779020"/>
                      <a:pt x="895629" y="744832"/>
                    </a:cubicBezTo>
                    <a:cubicBezTo>
                      <a:pt x="840184" y="690231"/>
                      <a:pt x="957049" y="719772"/>
                      <a:pt x="963192" y="709814"/>
                    </a:cubicBezTo>
                    <a:cubicBezTo>
                      <a:pt x="963856" y="679112"/>
                      <a:pt x="926339" y="590986"/>
                      <a:pt x="933809" y="567420"/>
                    </a:cubicBezTo>
                    <a:cubicBezTo>
                      <a:pt x="940284" y="546675"/>
                      <a:pt x="1031585" y="511989"/>
                      <a:pt x="1053828" y="503193"/>
                    </a:cubicBezTo>
                    <a:close/>
                    <a:moveTo>
                      <a:pt x="509674" y="387684"/>
                    </a:moveTo>
                    <a:cubicBezTo>
                      <a:pt x="575410" y="396646"/>
                      <a:pt x="576075" y="328436"/>
                      <a:pt x="547356" y="292091"/>
                    </a:cubicBezTo>
                    <a:cubicBezTo>
                      <a:pt x="532084" y="290763"/>
                      <a:pt x="543704" y="327607"/>
                      <a:pt x="538890" y="338892"/>
                    </a:cubicBezTo>
                    <a:cubicBezTo>
                      <a:pt x="533910" y="350841"/>
                      <a:pt x="503532" y="362458"/>
                      <a:pt x="509674" y="387684"/>
                    </a:cubicBezTo>
                    <a:close/>
                    <a:moveTo>
                      <a:pt x="454395" y="377561"/>
                    </a:moveTo>
                    <a:cubicBezTo>
                      <a:pt x="480125" y="396314"/>
                      <a:pt x="470995" y="323955"/>
                      <a:pt x="449415" y="347356"/>
                    </a:cubicBezTo>
                    <a:cubicBezTo>
                      <a:pt x="448419" y="348518"/>
                      <a:pt x="453233" y="376565"/>
                      <a:pt x="454395" y="377561"/>
                    </a:cubicBezTo>
                    <a:close/>
                    <a:moveTo>
                      <a:pt x="368573" y="589161"/>
                    </a:moveTo>
                    <a:cubicBezTo>
                      <a:pt x="375046" y="610736"/>
                      <a:pt x="383678" y="617374"/>
                      <a:pt x="388658" y="629489"/>
                    </a:cubicBezTo>
                    <a:cubicBezTo>
                      <a:pt x="402104" y="661354"/>
                      <a:pt x="411069" y="695541"/>
                      <a:pt x="433977" y="722925"/>
                    </a:cubicBezTo>
                    <a:cubicBezTo>
                      <a:pt x="463359" y="735870"/>
                      <a:pt x="428333" y="609408"/>
                      <a:pt x="438957" y="599284"/>
                    </a:cubicBezTo>
                    <a:cubicBezTo>
                      <a:pt x="401607" y="622021"/>
                      <a:pt x="443771" y="641936"/>
                      <a:pt x="393638" y="624510"/>
                    </a:cubicBezTo>
                    <a:cubicBezTo>
                      <a:pt x="390816" y="617706"/>
                      <a:pt x="374050" y="592646"/>
                      <a:pt x="373552" y="589161"/>
                    </a:cubicBezTo>
                    <a:cubicBezTo>
                      <a:pt x="369568" y="565926"/>
                      <a:pt x="369402" y="426851"/>
                      <a:pt x="381354" y="413076"/>
                    </a:cubicBezTo>
                    <a:cubicBezTo>
                      <a:pt x="384011" y="410089"/>
                      <a:pt x="446427" y="381378"/>
                      <a:pt x="411400" y="372416"/>
                    </a:cubicBezTo>
                    <a:cubicBezTo>
                      <a:pt x="308645" y="346028"/>
                      <a:pt x="355624" y="546343"/>
                      <a:pt x="368573" y="589327"/>
                    </a:cubicBezTo>
                    <a:close/>
                    <a:moveTo>
                      <a:pt x="560138" y="428013"/>
                    </a:moveTo>
                    <a:cubicBezTo>
                      <a:pt x="535404" y="401293"/>
                      <a:pt x="525444" y="491576"/>
                      <a:pt x="537562" y="493567"/>
                    </a:cubicBezTo>
                    <a:cubicBezTo>
                      <a:pt x="561964" y="497550"/>
                      <a:pt x="564952" y="433324"/>
                      <a:pt x="560138" y="428013"/>
                    </a:cubicBezTo>
                    <a:close/>
                    <a:moveTo>
                      <a:pt x="766811" y="1581772"/>
                    </a:moveTo>
                    <a:lnTo>
                      <a:pt x="766811" y="1327354"/>
                    </a:lnTo>
                    <a:cubicBezTo>
                      <a:pt x="766811" y="1262629"/>
                      <a:pt x="669699" y="1195913"/>
                      <a:pt x="615584" y="1176164"/>
                    </a:cubicBezTo>
                    <a:lnTo>
                      <a:pt x="766811" y="1581772"/>
                    </a:lnTo>
                    <a:close/>
                    <a:moveTo>
                      <a:pt x="484442" y="2035343"/>
                    </a:moveTo>
                    <a:lnTo>
                      <a:pt x="424017" y="1702923"/>
                    </a:lnTo>
                    <a:cubicBezTo>
                      <a:pt x="424515" y="1776112"/>
                      <a:pt x="425842" y="1859092"/>
                      <a:pt x="440451" y="1930788"/>
                    </a:cubicBezTo>
                    <a:cubicBezTo>
                      <a:pt x="446925" y="1961988"/>
                      <a:pt x="460039" y="2017917"/>
                      <a:pt x="484275" y="2035509"/>
                    </a:cubicBezTo>
                    <a:close/>
                    <a:moveTo>
                      <a:pt x="650776" y="2513973"/>
                    </a:moveTo>
                    <a:cubicBezTo>
                      <a:pt x="648784" y="2486590"/>
                      <a:pt x="742408" y="2344694"/>
                      <a:pt x="693604" y="2337723"/>
                    </a:cubicBezTo>
                    <a:cubicBezTo>
                      <a:pt x="687794" y="2336894"/>
                      <a:pt x="632349" y="2431325"/>
                      <a:pt x="631685" y="2437134"/>
                    </a:cubicBezTo>
                    <a:cubicBezTo>
                      <a:pt x="630689" y="2444768"/>
                      <a:pt x="641314" y="2522438"/>
                      <a:pt x="650776" y="2513973"/>
                    </a:cubicBezTo>
                    <a:close/>
                    <a:moveTo>
                      <a:pt x="1195096" y="3798842"/>
                    </a:moveTo>
                    <a:lnTo>
                      <a:pt x="833212" y="2893526"/>
                    </a:lnTo>
                    <a:cubicBezTo>
                      <a:pt x="821758" y="2871121"/>
                      <a:pt x="700742" y="2586499"/>
                      <a:pt x="671028" y="2614878"/>
                    </a:cubicBezTo>
                    <a:cubicBezTo>
                      <a:pt x="885005" y="2991775"/>
                      <a:pt x="968835" y="3427919"/>
                      <a:pt x="1195096" y="3798842"/>
                    </a:cubicBezTo>
                    <a:close/>
                    <a:moveTo>
                      <a:pt x="1386662" y="3798842"/>
                    </a:moveTo>
                    <a:cubicBezTo>
                      <a:pt x="1422685" y="3825727"/>
                      <a:pt x="1534737" y="3684661"/>
                      <a:pt x="1527764" y="3678022"/>
                    </a:cubicBezTo>
                    <a:cubicBezTo>
                      <a:pt x="1512326" y="3683001"/>
                      <a:pt x="1365414" y="3781250"/>
                      <a:pt x="1386662" y="3798842"/>
                    </a:cubicBezTo>
                    <a:close/>
                  </a:path>
                </a:pathLst>
              </a:custGeom>
              <a:solidFill>
                <a:srgbClr val="0B0C0C"/>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337A7DEF-0864-F7D8-06C2-3CAD93E26B30}"/>
                  </a:ext>
                </a:extLst>
              </p:cNvPr>
              <p:cNvSpPr/>
              <p:nvPr/>
            </p:nvSpPr>
            <p:spPr>
              <a:xfrm>
                <a:off x="-43271050" y="-5769446"/>
                <a:ext cx="4411067" cy="272868"/>
              </a:xfrm>
              <a:custGeom>
                <a:avLst/>
                <a:gdLst>
                  <a:gd name="csX0" fmla="*/ 488876 w 4411067"/>
                  <a:gd name="csY0" fmla="*/ 9958 h 272868"/>
                  <a:gd name="csX1" fmla="*/ 503318 w 4411067"/>
                  <a:gd name="csY1" fmla="*/ 10456 h 272868"/>
                  <a:gd name="csX2" fmla="*/ 519089 w 4411067"/>
                  <a:gd name="csY2" fmla="*/ 35184 h 272868"/>
                  <a:gd name="csX3" fmla="*/ 522408 w 4411067"/>
                  <a:gd name="csY3" fmla="*/ 79827 h 272868"/>
                  <a:gd name="csX4" fmla="*/ 703517 w 4411067"/>
                  <a:gd name="csY4" fmla="*/ 90946 h 272868"/>
                  <a:gd name="csX5" fmla="*/ 635124 w 4411067"/>
                  <a:gd name="csY5" fmla="*/ 40162 h 272868"/>
                  <a:gd name="csX6" fmla="*/ 1224763 w 4411067"/>
                  <a:gd name="csY6" fmla="*/ 25060 h 272868"/>
                  <a:gd name="csX7" fmla="*/ 1358395 w 4411067"/>
                  <a:gd name="csY7" fmla="*/ 130279 h 272868"/>
                  <a:gd name="csX8" fmla="*/ 1481734 w 4411067"/>
                  <a:gd name="csY8" fmla="*/ 45307 h 272868"/>
                  <a:gd name="csX9" fmla="*/ 1539669 w 4411067"/>
                  <a:gd name="csY9" fmla="*/ 40328 h 272868"/>
                  <a:gd name="csX10" fmla="*/ 1670645 w 4411067"/>
                  <a:gd name="csY10" fmla="*/ 40328 h 272868"/>
                  <a:gd name="csX11" fmla="*/ 1753812 w 4411067"/>
                  <a:gd name="csY11" fmla="*/ 45307 h 272868"/>
                  <a:gd name="csX12" fmla="*/ 1830837 w 4411067"/>
                  <a:gd name="csY12" fmla="*/ 56427 h 272868"/>
                  <a:gd name="csX13" fmla="*/ 1948199 w 4411067"/>
                  <a:gd name="csY13" fmla="*/ 80989 h 272868"/>
                  <a:gd name="csX14" fmla="*/ 1884788 w 4411067"/>
                  <a:gd name="csY14" fmla="*/ 40328 h 272868"/>
                  <a:gd name="csX15" fmla="*/ 2388770 w 4411067"/>
                  <a:gd name="csY15" fmla="*/ 55431 h 272868"/>
                  <a:gd name="csX16" fmla="*/ 2449195 w 4411067"/>
                  <a:gd name="csY16" fmla="*/ 60409 h 272868"/>
                  <a:gd name="csX17" fmla="*/ 2867519 w 4411067"/>
                  <a:gd name="csY17" fmla="*/ 60409 h 272868"/>
                  <a:gd name="csX18" fmla="*/ 3229569 w 4411067"/>
                  <a:gd name="csY18" fmla="*/ 102398 h 272868"/>
                  <a:gd name="csX19" fmla="*/ 3295970 w 4411067"/>
                  <a:gd name="csY19" fmla="*/ 70533 h 272868"/>
                  <a:gd name="csX20" fmla="*/ 3457324 w 4411067"/>
                  <a:gd name="csY20" fmla="*/ 70533 h 272868"/>
                  <a:gd name="csX21" fmla="*/ 3469941 w 4411067"/>
                  <a:gd name="csY21" fmla="*/ 100738 h 272868"/>
                  <a:gd name="csX22" fmla="*/ 3786672 w 4411067"/>
                  <a:gd name="csY22" fmla="*/ 106049 h 272868"/>
                  <a:gd name="csX23" fmla="*/ 3961306 w 4411067"/>
                  <a:gd name="csY23" fmla="*/ 125964 h 272868"/>
                  <a:gd name="csX24" fmla="*/ 3961306 w 4411067"/>
                  <a:gd name="csY24" fmla="*/ 90614 h 272868"/>
                  <a:gd name="csX25" fmla="*/ 4107388 w 4411067"/>
                  <a:gd name="csY25" fmla="*/ 90614 h 272868"/>
                  <a:gd name="csX26" fmla="*/ 4198192 w 4411067"/>
                  <a:gd name="csY26" fmla="*/ 85636 h 272868"/>
                  <a:gd name="csX27" fmla="*/ 4238530 w 4411067"/>
                  <a:gd name="csY27" fmla="*/ 85636 h 272868"/>
                  <a:gd name="csX28" fmla="*/ 4384612 w 4411067"/>
                  <a:gd name="csY28" fmla="*/ 110862 h 272868"/>
                  <a:gd name="csX29" fmla="*/ 4180927 w 4411067"/>
                  <a:gd name="csY29" fmla="*/ 226370 h 272868"/>
                  <a:gd name="csX30" fmla="*/ 4150549 w 4411067"/>
                  <a:gd name="csY30" fmla="*/ 262218 h 272868"/>
                  <a:gd name="csX31" fmla="*/ 3586142 w 4411067"/>
                  <a:gd name="csY31" fmla="*/ 246617 h 272868"/>
                  <a:gd name="csX32" fmla="*/ 1000162 w 4411067"/>
                  <a:gd name="csY32" fmla="*/ 211434 h 272868"/>
                  <a:gd name="csX33" fmla="*/ 475762 w 4411067"/>
                  <a:gd name="csY33" fmla="*/ 212098 h 272868"/>
                  <a:gd name="csX34" fmla="*/ 483730 w 4411067"/>
                  <a:gd name="csY34" fmla="*/ 166293 h 272868"/>
                  <a:gd name="csX35" fmla="*/ 339972 w 4411067"/>
                  <a:gd name="csY35" fmla="*/ 160982 h 272868"/>
                  <a:gd name="csX36" fmla="*/ 830 w 4411067"/>
                  <a:gd name="csY36" fmla="*/ 127126 h 272868"/>
                  <a:gd name="csX37" fmla="*/ 0 w 4411067"/>
                  <a:gd name="csY37" fmla="*/ 35184 h 272868"/>
                  <a:gd name="csX38" fmla="*/ 88313 w 4411067"/>
                  <a:gd name="csY38" fmla="*/ 30039 h 272868"/>
                  <a:gd name="csX39" fmla="*/ 216633 w 4411067"/>
                  <a:gd name="csY39" fmla="*/ 4979 h 272868"/>
                  <a:gd name="csX40" fmla="*/ 261952 w 4411067"/>
                  <a:gd name="csY40" fmla="*/ 0 h 272868"/>
                  <a:gd name="csX41" fmla="*/ 395417 w 4411067"/>
                  <a:gd name="csY41" fmla="*/ 60576 h 272868"/>
                  <a:gd name="csX42" fmla="*/ 488876 w 4411067"/>
                  <a:gd name="csY42" fmla="*/ 10123 h 272868"/>
                  <a:gd name="csX43" fmla="*/ 1058429 w 4411067"/>
                  <a:gd name="csY43" fmla="*/ 40328 h 272868"/>
                  <a:gd name="csX44" fmla="*/ 869519 w 4411067"/>
                  <a:gd name="csY44" fmla="*/ 35515 h 272868"/>
                  <a:gd name="csX45" fmla="*/ 875495 w 4411067"/>
                  <a:gd name="csY45" fmla="*/ 79495 h 272868"/>
                  <a:gd name="csX46" fmla="*/ 1040501 w 4411067"/>
                  <a:gd name="csY46" fmla="*/ 75512 h 272868"/>
                  <a:gd name="csX47" fmla="*/ 1058429 w 4411067"/>
                  <a:gd name="csY47" fmla="*/ 40494 h 272868"/>
                  <a:gd name="csX48" fmla="*/ 2060086 w 4411067"/>
                  <a:gd name="csY48" fmla="*/ 66384 h 272868"/>
                  <a:gd name="csX49" fmla="*/ 2069382 w 4411067"/>
                  <a:gd name="csY49" fmla="*/ 110364 h 272868"/>
                  <a:gd name="csX50" fmla="*/ 2230403 w 4411067"/>
                  <a:gd name="csY50" fmla="*/ 116006 h 272868"/>
                  <a:gd name="csX51" fmla="*/ 2253146 w 4411067"/>
                  <a:gd name="csY51" fmla="*/ 97751 h 272868"/>
                  <a:gd name="csX52" fmla="*/ 2060086 w 4411067"/>
                  <a:gd name="csY52" fmla="*/ 66384 h 2728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4411067" h="272868">
                    <a:moveTo>
                      <a:pt x="488876" y="9958"/>
                    </a:moveTo>
                    <a:cubicBezTo>
                      <a:pt x="490370" y="11119"/>
                      <a:pt x="499832" y="7634"/>
                      <a:pt x="503318" y="10456"/>
                    </a:cubicBezTo>
                    <a:cubicBezTo>
                      <a:pt x="507966" y="14272"/>
                      <a:pt x="495184" y="29043"/>
                      <a:pt x="519089" y="35184"/>
                    </a:cubicBezTo>
                    <a:cubicBezTo>
                      <a:pt x="515768" y="48295"/>
                      <a:pt x="506638" y="72027"/>
                      <a:pt x="522408" y="79827"/>
                    </a:cubicBezTo>
                    <a:cubicBezTo>
                      <a:pt x="530543" y="83976"/>
                      <a:pt x="695715" y="95759"/>
                      <a:pt x="703517" y="90946"/>
                    </a:cubicBezTo>
                    <a:cubicBezTo>
                      <a:pt x="754313" y="60244"/>
                      <a:pt x="651890" y="42486"/>
                      <a:pt x="635124" y="40162"/>
                    </a:cubicBezTo>
                    <a:lnTo>
                      <a:pt x="1224763" y="25060"/>
                    </a:lnTo>
                    <a:cubicBezTo>
                      <a:pt x="1242360" y="47797"/>
                      <a:pt x="1330672" y="131109"/>
                      <a:pt x="1358395" y="130279"/>
                    </a:cubicBezTo>
                    <a:cubicBezTo>
                      <a:pt x="1393421" y="129117"/>
                      <a:pt x="1461316" y="51282"/>
                      <a:pt x="1481734" y="45307"/>
                    </a:cubicBezTo>
                    <a:cubicBezTo>
                      <a:pt x="1484556" y="44477"/>
                      <a:pt x="1534357" y="40328"/>
                      <a:pt x="1539669" y="40328"/>
                    </a:cubicBezTo>
                    <a:lnTo>
                      <a:pt x="1670645" y="40328"/>
                    </a:lnTo>
                    <a:cubicBezTo>
                      <a:pt x="1693055" y="40328"/>
                      <a:pt x="1729409" y="61571"/>
                      <a:pt x="1753812" y="45307"/>
                    </a:cubicBezTo>
                    <a:cubicBezTo>
                      <a:pt x="1786182" y="55597"/>
                      <a:pt x="1808925" y="50120"/>
                      <a:pt x="1830837" y="56427"/>
                    </a:cubicBezTo>
                    <a:cubicBezTo>
                      <a:pt x="1856401" y="63729"/>
                      <a:pt x="1909522" y="118994"/>
                      <a:pt x="1948199" y="80989"/>
                    </a:cubicBezTo>
                    <a:cubicBezTo>
                      <a:pt x="1988373" y="41656"/>
                      <a:pt x="1910185" y="55597"/>
                      <a:pt x="1884788" y="40328"/>
                    </a:cubicBezTo>
                    <a:lnTo>
                      <a:pt x="2388770" y="55431"/>
                    </a:lnTo>
                    <a:cubicBezTo>
                      <a:pt x="2407528" y="89453"/>
                      <a:pt x="2440562" y="114181"/>
                      <a:pt x="2449195" y="60409"/>
                    </a:cubicBezTo>
                    <a:lnTo>
                      <a:pt x="2867519" y="60409"/>
                    </a:lnTo>
                    <a:cubicBezTo>
                      <a:pt x="2927280" y="106049"/>
                      <a:pt x="3153042" y="119989"/>
                      <a:pt x="3229569" y="102398"/>
                    </a:cubicBezTo>
                    <a:cubicBezTo>
                      <a:pt x="3260446" y="95261"/>
                      <a:pt x="3289994" y="72027"/>
                      <a:pt x="3295970" y="70533"/>
                    </a:cubicBezTo>
                    <a:cubicBezTo>
                      <a:pt x="3315061" y="65554"/>
                      <a:pt x="3420471" y="72691"/>
                      <a:pt x="3457324" y="70533"/>
                    </a:cubicBezTo>
                    <a:cubicBezTo>
                      <a:pt x="3457491" y="84474"/>
                      <a:pt x="3452012" y="94930"/>
                      <a:pt x="3469941" y="100738"/>
                    </a:cubicBezTo>
                    <a:cubicBezTo>
                      <a:pt x="3507623" y="113185"/>
                      <a:pt x="3726745" y="102730"/>
                      <a:pt x="3786672" y="106049"/>
                    </a:cubicBezTo>
                    <a:cubicBezTo>
                      <a:pt x="3808584" y="107377"/>
                      <a:pt x="3955164" y="132271"/>
                      <a:pt x="3961306" y="125964"/>
                    </a:cubicBezTo>
                    <a:cubicBezTo>
                      <a:pt x="3963132" y="124138"/>
                      <a:pt x="3960144" y="97585"/>
                      <a:pt x="3961306" y="90614"/>
                    </a:cubicBezTo>
                    <a:cubicBezTo>
                      <a:pt x="4009447" y="94099"/>
                      <a:pt x="4059082" y="88125"/>
                      <a:pt x="4107388" y="90614"/>
                    </a:cubicBezTo>
                    <a:cubicBezTo>
                      <a:pt x="4120337" y="173097"/>
                      <a:pt x="4167813" y="121151"/>
                      <a:pt x="4198192" y="85636"/>
                    </a:cubicBezTo>
                    <a:lnTo>
                      <a:pt x="4238530" y="85636"/>
                    </a:lnTo>
                    <a:cubicBezTo>
                      <a:pt x="4240688" y="114513"/>
                      <a:pt x="4354233" y="107377"/>
                      <a:pt x="4384612" y="110862"/>
                    </a:cubicBezTo>
                    <a:cubicBezTo>
                      <a:pt x="4494007" y="306695"/>
                      <a:pt x="4232056" y="203302"/>
                      <a:pt x="4180927" y="226370"/>
                    </a:cubicBezTo>
                    <a:cubicBezTo>
                      <a:pt x="4174287" y="229358"/>
                      <a:pt x="4185077" y="254915"/>
                      <a:pt x="4150549" y="262218"/>
                    </a:cubicBezTo>
                    <a:cubicBezTo>
                      <a:pt x="4009945" y="291759"/>
                      <a:pt x="3737868" y="250933"/>
                      <a:pt x="3586142" y="246617"/>
                    </a:cubicBezTo>
                    <a:cubicBezTo>
                      <a:pt x="2724757" y="222056"/>
                      <a:pt x="1865198" y="194174"/>
                      <a:pt x="1000162" y="211434"/>
                    </a:cubicBezTo>
                    <a:cubicBezTo>
                      <a:pt x="923967" y="212927"/>
                      <a:pt x="509128" y="255248"/>
                      <a:pt x="475762" y="212098"/>
                    </a:cubicBezTo>
                    <a:cubicBezTo>
                      <a:pt x="457336" y="188199"/>
                      <a:pt x="479248" y="187038"/>
                      <a:pt x="483730" y="166293"/>
                    </a:cubicBezTo>
                    <a:cubicBezTo>
                      <a:pt x="435590" y="170110"/>
                      <a:pt x="387947" y="160650"/>
                      <a:pt x="339972" y="160982"/>
                    </a:cubicBezTo>
                    <a:cubicBezTo>
                      <a:pt x="287018" y="161479"/>
                      <a:pt x="13280" y="197659"/>
                      <a:pt x="830" y="127126"/>
                    </a:cubicBezTo>
                    <a:cubicBezTo>
                      <a:pt x="-3154" y="104555"/>
                      <a:pt x="24568" y="66218"/>
                      <a:pt x="0" y="35184"/>
                    </a:cubicBezTo>
                    <a:cubicBezTo>
                      <a:pt x="25066" y="37341"/>
                      <a:pt x="58765" y="29043"/>
                      <a:pt x="88313" y="30039"/>
                    </a:cubicBezTo>
                    <a:cubicBezTo>
                      <a:pt x="126328" y="31201"/>
                      <a:pt x="216467" y="64891"/>
                      <a:pt x="216633" y="4979"/>
                    </a:cubicBezTo>
                    <a:cubicBezTo>
                      <a:pt x="229415" y="6140"/>
                      <a:pt x="251659" y="8298"/>
                      <a:pt x="261952" y="0"/>
                    </a:cubicBezTo>
                    <a:cubicBezTo>
                      <a:pt x="303286" y="26554"/>
                      <a:pt x="343126" y="57920"/>
                      <a:pt x="395417" y="60576"/>
                    </a:cubicBezTo>
                    <a:cubicBezTo>
                      <a:pt x="428784" y="62235"/>
                      <a:pt x="500164" y="58584"/>
                      <a:pt x="488876" y="10123"/>
                    </a:cubicBezTo>
                    <a:close/>
                    <a:moveTo>
                      <a:pt x="1058429" y="40328"/>
                    </a:moveTo>
                    <a:cubicBezTo>
                      <a:pt x="1051623" y="33856"/>
                      <a:pt x="882301" y="31864"/>
                      <a:pt x="869519" y="35515"/>
                    </a:cubicBezTo>
                    <a:cubicBezTo>
                      <a:pt x="841962" y="43316"/>
                      <a:pt x="843789" y="74516"/>
                      <a:pt x="875495" y="79495"/>
                    </a:cubicBezTo>
                    <a:cubicBezTo>
                      <a:pt x="884791" y="80989"/>
                      <a:pt x="1032533" y="77836"/>
                      <a:pt x="1040501" y="75512"/>
                    </a:cubicBezTo>
                    <a:cubicBezTo>
                      <a:pt x="1059923" y="69869"/>
                      <a:pt x="1059425" y="58750"/>
                      <a:pt x="1058429" y="40494"/>
                    </a:cubicBezTo>
                    <a:close/>
                    <a:moveTo>
                      <a:pt x="2060086" y="66384"/>
                    </a:moveTo>
                    <a:cubicBezTo>
                      <a:pt x="2036513" y="75346"/>
                      <a:pt x="2040829" y="103891"/>
                      <a:pt x="2069382" y="110364"/>
                    </a:cubicBezTo>
                    <a:cubicBezTo>
                      <a:pt x="2077183" y="112189"/>
                      <a:pt x="2222435" y="117334"/>
                      <a:pt x="2230403" y="116006"/>
                    </a:cubicBezTo>
                    <a:cubicBezTo>
                      <a:pt x="2242853" y="114015"/>
                      <a:pt x="2250656" y="111857"/>
                      <a:pt x="2253146" y="97751"/>
                    </a:cubicBezTo>
                    <a:cubicBezTo>
                      <a:pt x="2254640" y="63895"/>
                      <a:pt x="2069548" y="62733"/>
                      <a:pt x="2060086" y="66384"/>
                    </a:cubicBezTo>
                    <a:close/>
                  </a:path>
                </a:pathLst>
              </a:custGeom>
              <a:solidFill>
                <a:srgbClr val="B5B5B4"/>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F14B35C2-13A5-E2EC-8CA5-42085D3DF31C}"/>
                  </a:ext>
                </a:extLst>
              </p:cNvPr>
              <p:cNvSpPr/>
              <p:nvPr/>
            </p:nvSpPr>
            <p:spPr>
              <a:xfrm>
                <a:off x="-41593195" y="-9230517"/>
                <a:ext cx="943368" cy="2029686"/>
              </a:xfrm>
              <a:custGeom>
                <a:avLst/>
                <a:gdLst>
                  <a:gd name="csX0" fmla="*/ 459089 w 943368"/>
                  <a:gd name="csY0" fmla="*/ 1959458 h 2029686"/>
                  <a:gd name="csX1" fmla="*/ 187509 w 943368"/>
                  <a:gd name="csY1" fmla="*/ 1916142 h 2029686"/>
                  <a:gd name="csX2" fmla="*/ 107995 w 943368"/>
                  <a:gd name="csY2" fmla="*/ 1411787 h 2029686"/>
                  <a:gd name="csX3" fmla="*/ 313173 w 943368"/>
                  <a:gd name="csY3" fmla="*/ 1369965 h 2029686"/>
                  <a:gd name="csX4" fmla="*/ 373598 w 943368"/>
                  <a:gd name="csY4" fmla="*/ 1007175 h 2029686"/>
                  <a:gd name="csX5" fmla="*/ 93 w 943368"/>
                  <a:gd name="csY5" fmla="*/ 883700 h 2029686"/>
                  <a:gd name="csX6" fmla="*/ 70312 w 943368"/>
                  <a:gd name="csY6" fmla="*/ 842542 h 2029686"/>
                  <a:gd name="csX7" fmla="*/ 106999 w 943368"/>
                  <a:gd name="csY7" fmla="*/ 723382 h 2029686"/>
                  <a:gd name="csX8" fmla="*/ 126753 w 943368"/>
                  <a:gd name="csY8" fmla="*/ 702305 h 2029686"/>
                  <a:gd name="csX9" fmla="*/ 147836 w 943368"/>
                  <a:gd name="csY9" fmla="*/ 189321 h 2029686"/>
                  <a:gd name="csX10" fmla="*/ 593717 w 943368"/>
                  <a:gd name="csY10" fmla="*/ 28670 h 2029686"/>
                  <a:gd name="csX11" fmla="*/ 782129 w 943368"/>
                  <a:gd name="csY11" fmla="*/ 218198 h 2029686"/>
                  <a:gd name="csX12" fmla="*/ 943317 w 943368"/>
                  <a:gd name="csY12" fmla="*/ 294374 h 2029686"/>
                  <a:gd name="csX13" fmla="*/ 827116 w 943368"/>
                  <a:gd name="csY13" fmla="*/ 420338 h 2029686"/>
                  <a:gd name="csX14" fmla="*/ 871770 w 943368"/>
                  <a:gd name="csY14" fmla="*/ 602231 h 2029686"/>
                  <a:gd name="csX15" fmla="*/ 665761 w 943368"/>
                  <a:gd name="csY15" fmla="*/ 793418 h 2029686"/>
                  <a:gd name="csX16" fmla="*/ 757394 w 943368"/>
                  <a:gd name="csY16" fmla="*/ 1384238 h 2029686"/>
                  <a:gd name="csX17" fmla="*/ 911610 w 943368"/>
                  <a:gd name="csY17" fmla="*/ 1429047 h 2029686"/>
                  <a:gd name="csX18" fmla="*/ 922567 w 943368"/>
                  <a:gd name="csY18" fmla="*/ 1966594 h 2029686"/>
                  <a:gd name="csX19" fmla="*/ 904804 w 943368"/>
                  <a:gd name="csY19" fmla="*/ 1993314 h 2029686"/>
                  <a:gd name="csX20" fmla="*/ 699294 w 943368"/>
                  <a:gd name="csY20" fmla="*/ 1975224 h 2029686"/>
                  <a:gd name="csX21" fmla="*/ 691160 w 943368"/>
                  <a:gd name="csY21" fmla="*/ 1989663 h 2029686"/>
                  <a:gd name="csX22" fmla="*/ 652149 w 943368"/>
                  <a:gd name="csY22" fmla="*/ 2029162 h 2029686"/>
                  <a:gd name="csX23" fmla="*/ 598033 w 943368"/>
                  <a:gd name="csY23" fmla="*/ 1994808 h 2029686"/>
                  <a:gd name="csX24" fmla="*/ 537774 w 943368"/>
                  <a:gd name="csY24" fmla="*/ 2020033 h 2029686"/>
                  <a:gd name="csX25" fmla="*/ 509387 w 943368"/>
                  <a:gd name="csY25" fmla="*/ 1959790 h 2029686"/>
                  <a:gd name="csX26" fmla="*/ 459254 w 943368"/>
                  <a:gd name="csY26" fmla="*/ 1959458 h 2029686"/>
                  <a:gd name="csX27" fmla="*/ 887540 w 943368"/>
                  <a:gd name="csY27" fmla="*/ 301676 h 2029686"/>
                  <a:gd name="csX28" fmla="*/ 590230 w 943368"/>
                  <a:gd name="csY28" fmla="*/ 74807 h 2029686"/>
                  <a:gd name="csX29" fmla="*/ 553545 w 943368"/>
                  <a:gd name="csY29" fmla="*/ 232138 h 2029686"/>
                  <a:gd name="csX30" fmla="*/ 454773 w 943368"/>
                  <a:gd name="csY30" fmla="*/ 421168 h 2029686"/>
                  <a:gd name="csX31" fmla="*/ 479175 w 943368"/>
                  <a:gd name="csY31" fmla="*/ 492863 h 2029686"/>
                  <a:gd name="csX32" fmla="*/ 395510 w 943368"/>
                  <a:gd name="csY32" fmla="*/ 523399 h 2029686"/>
                  <a:gd name="csX33" fmla="*/ 492124 w 943368"/>
                  <a:gd name="csY33" fmla="*/ 557919 h 2029686"/>
                  <a:gd name="csX34" fmla="*/ 509387 w 943368"/>
                  <a:gd name="csY34" fmla="*/ 732178 h 2029686"/>
                  <a:gd name="csX35" fmla="*/ 484155 w 943368"/>
                  <a:gd name="csY35" fmla="*/ 872083 h 2029686"/>
                  <a:gd name="csX36" fmla="*/ 658126 w 943368"/>
                  <a:gd name="csY36" fmla="*/ 1092479 h 2029686"/>
                  <a:gd name="csX37" fmla="*/ 635715 w 943368"/>
                  <a:gd name="csY37" fmla="*/ 752757 h 2029686"/>
                  <a:gd name="csX38" fmla="*/ 847201 w 943368"/>
                  <a:gd name="csY38" fmla="*/ 686871 h 2029686"/>
                  <a:gd name="csX39" fmla="*/ 831099 w 943368"/>
                  <a:gd name="csY39" fmla="*/ 569205 h 2029686"/>
                  <a:gd name="csX40" fmla="*/ 701618 w 943368"/>
                  <a:gd name="csY40" fmla="*/ 506305 h 2029686"/>
                  <a:gd name="csX41" fmla="*/ 814665 w 943368"/>
                  <a:gd name="csY41" fmla="*/ 523566 h 2029686"/>
                  <a:gd name="csX42" fmla="*/ 787441 w 943368"/>
                  <a:gd name="csY42" fmla="*/ 395942 h 2029686"/>
                  <a:gd name="csX43" fmla="*/ 887208 w 943368"/>
                  <a:gd name="csY43" fmla="*/ 301676 h 2029686"/>
                  <a:gd name="csX44" fmla="*/ 161779 w 943368"/>
                  <a:gd name="csY44" fmla="*/ 765204 h 2029686"/>
                  <a:gd name="csX45" fmla="*/ 202117 w 943368"/>
                  <a:gd name="csY45" fmla="*/ 185669 h 2029686"/>
                  <a:gd name="csX46" fmla="*/ 161945 w 943368"/>
                  <a:gd name="csY46" fmla="*/ 621316 h 2029686"/>
                  <a:gd name="csX47" fmla="*/ 151653 w 943368"/>
                  <a:gd name="csY47" fmla="*/ 757736 h 2029686"/>
                  <a:gd name="csX48" fmla="*/ 161613 w 943368"/>
                  <a:gd name="csY48" fmla="*/ 765204 h 2029686"/>
                  <a:gd name="csX49" fmla="*/ 101355 w 943368"/>
                  <a:gd name="csY49" fmla="*/ 870921 h 2029686"/>
                  <a:gd name="csX50" fmla="*/ 139037 w 943368"/>
                  <a:gd name="csY50" fmla="*/ 805533 h 2029686"/>
                  <a:gd name="csX51" fmla="*/ 101355 w 943368"/>
                  <a:gd name="csY51" fmla="*/ 870921 h 2029686"/>
                  <a:gd name="csX52" fmla="*/ 560018 w 943368"/>
                  <a:gd name="csY52" fmla="*/ 1012154 h 2029686"/>
                  <a:gd name="csX53" fmla="*/ 439169 w 943368"/>
                  <a:gd name="csY53" fmla="*/ 924029 h 2029686"/>
                  <a:gd name="csX54" fmla="*/ 449129 w 943368"/>
                  <a:gd name="csY54" fmla="*/ 976804 h 2029686"/>
                  <a:gd name="csX55" fmla="*/ 429043 w 943368"/>
                  <a:gd name="csY55" fmla="*/ 1007009 h 2029686"/>
                  <a:gd name="csX56" fmla="*/ 474361 w 943368"/>
                  <a:gd name="csY56" fmla="*/ 1833328 h 2029686"/>
                  <a:gd name="csX57" fmla="*/ 549892 w 943368"/>
                  <a:gd name="csY57" fmla="*/ 1858554 h 2029686"/>
                  <a:gd name="csX58" fmla="*/ 524825 w 943368"/>
                  <a:gd name="csY58" fmla="*/ 1898716 h 2029686"/>
                  <a:gd name="csX59" fmla="*/ 560184 w 943368"/>
                  <a:gd name="csY59" fmla="*/ 1866520 h 2029686"/>
                  <a:gd name="csX60" fmla="*/ 434189 w 943368"/>
                  <a:gd name="csY60" fmla="*/ 1392204 h 2029686"/>
                  <a:gd name="csX61" fmla="*/ 476685 w 943368"/>
                  <a:gd name="csY61" fmla="*/ 1414111 h 2029686"/>
                  <a:gd name="csX62" fmla="*/ 736312 w 943368"/>
                  <a:gd name="csY62" fmla="*/ 1389881 h 2029686"/>
                  <a:gd name="csX63" fmla="*/ 695974 w 943368"/>
                  <a:gd name="csY63" fmla="*/ 1238690 h 2029686"/>
                  <a:gd name="csX64" fmla="*/ 559852 w 943368"/>
                  <a:gd name="csY64" fmla="*/ 1011988 h 2029686"/>
                  <a:gd name="csX65" fmla="*/ 312343 w 943368"/>
                  <a:gd name="csY65" fmla="*/ 1410792 h 2029686"/>
                  <a:gd name="csX66" fmla="*/ 146840 w 943368"/>
                  <a:gd name="csY66" fmla="*/ 1420417 h 2029686"/>
                  <a:gd name="csX67" fmla="*/ 209422 w 943368"/>
                  <a:gd name="csY67" fmla="*/ 1868843 h 2029686"/>
                  <a:gd name="csX68" fmla="*/ 475855 w 943368"/>
                  <a:gd name="csY68" fmla="*/ 1918134 h 2029686"/>
                  <a:gd name="csX69" fmla="*/ 483491 w 943368"/>
                  <a:gd name="csY69" fmla="*/ 1902202 h 2029686"/>
                  <a:gd name="csX70" fmla="*/ 312177 w 943368"/>
                  <a:gd name="csY70" fmla="*/ 1410626 h 2029686"/>
                  <a:gd name="csX71" fmla="*/ 892520 w 943368"/>
                  <a:gd name="csY71" fmla="*/ 1949334 h 2029686"/>
                  <a:gd name="csX72" fmla="*/ 875255 w 943368"/>
                  <a:gd name="csY72" fmla="*/ 1430043 h 2029686"/>
                  <a:gd name="csX73" fmla="*/ 470045 w 943368"/>
                  <a:gd name="csY73" fmla="*/ 1466389 h 2029686"/>
                  <a:gd name="csX74" fmla="*/ 590230 w 943368"/>
                  <a:gd name="csY74" fmla="*/ 1871167 h 2029686"/>
                  <a:gd name="csX75" fmla="*/ 575125 w 943368"/>
                  <a:gd name="csY75" fmla="*/ 1910002 h 2029686"/>
                  <a:gd name="csX76" fmla="*/ 526984 w 943368"/>
                  <a:gd name="csY76" fmla="*/ 1949334 h 2029686"/>
                  <a:gd name="csX77" fmla="*/ 643517 w 943368"/>
                  <a:gd name="csY77" fmla="*/ 1979207 h 2029686"/>
                  <a:gd name="csX78" fmla="*/ 656963 w 943368"/>
                  <a:gd name="csY78" fmla="*/ 1968088 h 2029686"/>
                  <a:gd name="csX79" fmla="*/ 596041 w 943368"/>
                  <a:gd name="csY79" fmla="*/ 1826523 h 2029686"/>
                  <a:gd name="csX80" fmla="*/ 696803 w 943368"/>
                  <a:gd name="csY80" fmla="*/ 1933236 h 2029686"/>
                  <a:gd name="csX81" fmla="*/ 892520 w 943368"/>
                  <a:gd name="csY81" fmla="*/ 1949168 h 20296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943368" h="2029686">
                    <a:moveTo>
                      <a:pt x="459089" y="1959458"/>
                    </a:moveTo>
                    <a:cubicBezTo>
                      <a:pt x="418916" y="1954977"/>
                      <a:pt x="202616" y="1937219"/>
                      <a:pt x="187509" y="1916142"/>
                    </a:cubicBezTo>
                    <a:lnTo>
                      <a:pt x="107995" y="1411787"/>
                    </a:lnTo>
                    <a:cubicBezTo>
                      <a:pt x="112974" y="1350050"/>
                      <a:pt x="266859" y="1382080"/>
                      <a:pt x="313173" y="1369965"/>
                    </a:cubicBezTo>
                    <a:cubicBezTo>
                      <a:pt x="303379" y="1244333"/>
                      <a:pt x="331434" y="1123846"/>
                      <a:pt x="373598" y="1007175"/>
                    </a:cubicBezTo>
                    <a:cubicBezTo>
                      <a:pt x="309189" y="1094802"/>
                      <a:pt x="-6215" y="954566"/>
                      <a:pt x="93" y="883700"/>
                    </a:cubicBezTo>
                    <a:cubicBezTo>
                      <a:pt x="12543" y="845363"/>
                      <a:pt x="37942" y="876232"/>
                      <a:pt x="70312" y="842542"/>
                    </a:cubicBezTo>
                    <a:cubicBezTo>
                      <a:pt x="108161" y="803043"/>
                      <a:pt x="98865" y="762217"/>
                      <a:pt x="106999" y="723382"/>
                    </a:cubicBezTo>
                    <a:cubicBezTo>
                      <a:pt x="108493" y="715914"/>
                      <a:pt x="124927" y="715582"/>
                      <a:pt x="126753" y="702305"/>
                    </a:cubicBezTo>
                    <a:cubicBezTo>
                      <a:pt x="149661" y="536510"/>
                      <a:pt x="58526" y="361588"/>
                      <a:pt x="147836" y="189321"/>
                    </a:cubicBezTo>
                    <a:cubicBezTo>
                      <a:pt x="224196" y="42445"/>
                      <a:pt x="443153" y="-49829"/>
                      <a:pt x="593717" y="28670"/>
                    </a:cubicBezTo>
                    <a:cubicBezTo>
                      <a:pt x="688669" y="78127"/>
                      <a:pt x="718384" y="171895"/>
                      <a:pt x="782129" y="218198"/>
                    </a:cubicBezTo>
                    <a:cubicBezTo>
                      <a:pt x="811179" y="239441"/>
                      <a:pt x="941159" y="266492"/>
                      <a:pt x="943317" y="294374"/>
                    </a:cubicBezTo>
                    <a:cubicBezTo>
                      <a:pt x="946139" y="331217"/>
                      <a:pt x="831763" y="390963"/>
                      <a:pt x="827116" y="420338"/>
                    </a:cubicBezTo>
                    <a:cubicBezTo>
                      <a:pt x="824625" y="435938"/>
                      <a:pt x="867288" y="564724"/>
                      <a:pt x="871770" y="602231"/>
                    </a:cubicBezTo>
                    <a:cubicBezTo>
                      <a:pt x="893682" y="782796"/>
                      <a:pt x="837905" y="797069"/>
                      <a:pt x="665761" y="793418"/>
                    </a:cubicBezTo>
                    <a:lnTo>
                      <a:pt x="757394" y="1384238"/>
                    </a:lnTo>
                    <a:cubicBezTo>
                      <a:pt x="811179" y="1407307"/>
                      <a:pt x="889699" y="1357186"/>
                      <a:pt x="911610" y="1429047"/>
                    </a:cubicBezTo>
                    <a:cubicBezTo>
                      <a:pt x="920409" y="1457759"/>
                      <a:pt x="929871" y="1932572"/>
                      <a:pt x="922567" y="1966594"/>
                    </a:cubicBezTo>
                    <a:cubicBezTo>
                      <a:pt x="920575" y="1976054"/>
                      <a:pt x="915096" y="1990659"/>
                      <a:pt x="904804" y="1993314"/>
                    </a:cubicBezTo>
                    <a:cubicBezTo>
                      <a:pt x="871770" y="2002276"/>
                      <a:pt x="743119" y="1960288"/>
                      <a:pt x="699294" y="1975224"/>
                    </a:cubicBezTo>
                    <a:cubicBezTo>
                      <a:pt x="689998" y="1978378"/>
                      <a:pt x="692322" y="1988501"/>
                      <a:pt x="691160" y="1989663"/>
                    </a:cubicBezTo>
                    <a:cubicBezTo>
                      <a:pt x="678544" y="2001446"/>
                      <a:pt x="671903" y="2025842"/>
                      <a:pt x="652149" y="2029162"/>
                    </a:cubicBezTo>
                    <a:cubicBezTo>
                      <a:pt x="619115" y="2034638"/>
                      <a:pt x="617455" y="1995472"/>
                      <a:pt x="598033" y="1994808"/>
                    </a:cubicBezTo>
                    <a:cubicBezTo>
                      <a:pt x="584918" y="1994310"/>
                      <a:pt x="563837" y="2025013"/>
                      <a:pt x="537774" y="2020033"/>
                    </a:cubicBezTo>
                    <a:cubicBezTo>
                      <a:pt x="508890" y="2014557"/>
                      <a:pt x="512708" y="1962279"/>
                      <a:pt x="509387" y="1959790"/>
                    </a:cubicBezTo>
                    <a:cubicBezTo>
                      <a:pt x="505901" y="1957135"/>
                      <a:pt x="469713" y="1960620"/>
                      <a:pt x="459254" y="1959458"/>
                    </a:cubicBezTo>
                    <a:close/>
                    <a:moveTo>
                      <a:pt x="887540" y="301676"/>
                    </a:moveTo>
                    <a:cubicBezTo>
                      <a:pt x="733989" y="291552"/>
                      <a:pt x="707594" y="141690"/>
                      <a:pt x="590230" y="74807"/>
                    </a:cubicBezTo>
                    <a:cubicBezTo>
                      <a:pt x="590230" y="129409"/>
                      <a:pt x="572137" y="181852"/>
                      <a:pt x="553545" y="232138"/>
                    </a:cubicBezTo>
                    <a:cubicBezTo>
                      <a:pt x="540097" y="268816"/>
                      <a:pt x="455271" y="410546"/>
                      <a:pt x="454773" y="421168"/>
                    </a:cubicBezTo>
                    <a:cubicBezTo>
                      <a:pt x="454108" y="436768"/>
                      <a:pt x="506566" y="474275"/>
                      <a:pt x="479175" y="492863"/>
                    </a:cubicBezTo>
                    <a:cubicBezTo>
                      <a:pt x="473531" y="496680"/>
                      <a:pt x="372270" y="412869"/>
                      <a:pt x="395510" y="523399"/>
                    </a:cubicBezTo>
                    <a:cubicBezTo>
                      <a:pt x="412443" y="603890"/>
                      <a:pt x="476021" y="504646"/>
                      <a:pt x="492124" y="557919"/>
                    </a:cubicBezTo>
                    <a:cubicBezTo>
                      <a:pt x="498763" y="579992"/>
                      <a:pt x="510217" y="707118"/>
                      <a:pt x="509387" y="732178"/>
                    </a:cubicBezTo>
                    <a:cubicBezTo>
                      <a:pt x="508391" y="762549"/>
                      <a:pt x="479507" y="855985"/>
                      <a:pt x="484155" y="872083"/>
                    </a:cubicBezTo>
                    <a:cubicBezTo>
                      <a:pt x="488305" y="886356"/>
                      <a:pt x="656797" y="1040699"/>
                      <a:pt x="658126" y="1092479"/>
                    </a:cubicBezTo>
                    <a:lnTo>
                      <a:pt x="635715" y="752757"/>
                    </a:lnTo>
                    <a:cubicBezTo>
                      <a:pt x="654307" y="733008"/>
                      <a:pt x="835582" y="782298"/>
                      <a:pt x="847201" y="686871"/>
                    </a:cubicBezTo>
                    <a:cubicBezTo>
                      <a:pt x="848862" y="673760"/>
                      <a:pt x="836412" y="572524"/>
                      <a:pt x="831099" y="569205"/>
                    </a:cubicBezTo>
                    <a:cubicBezTo>
                      <a:pt x="819479" y="561736"/>
                      <a:pt x="706099" y="565387"/>
                      <a:pt x="701618" y="506305"/>
                    </a:cubicBezTo>
                    <a:cubicBezTo>
                      <a:pt x="711412" y="462160"/>
                      <a:pt x="791093" y="553438"/>
                      <a:pt x="814665" y="523566"/>
                    </a:cubicBezTo>
                    <a:cubicBezTo>
                      <a:pt x="826451" y="508629"/>
                      <a:pt x="779804" y="424653"/>
                      <a:pt x="787441" y="395942"/>
                    </a:cubicBezTo>
                    <a:cubicBezTo>
                      <a:pt x="791923" y="379346"/>
                      <a:pt x="893018" y="309808"/>
                      <a:pt x="887208" y="301676"/>
                    </a:cubicBezTo>
                    <a:close/>
                    <a:moveTo>
                      <a:pt x="161779" y="765204"/>
                    </a:moveTo>
                    <a:cubicBezTo>
                      <a:pt x="207596" y="575345"/>
                      <a:pt x="131567" y="371545"/>
                      <a:pt x="202117" y="185669"/>
                    </a:cubicBezTo>
                    <a:cubicBezTo>
                      <a:pt x="99030" y="306821"/>
                      <a:pt x="156301" y="479752"/>
                      <a:pt x="161945" y="621316"/>
                    </a:cubicBezTo>
                    <a:cubicBezTo>
                      <a:pt x="163605" y="663968"/>
                      <a:pt x="148665" y="720727"/>
                      <a:pt x="151653" y="757736"/>
                    </a:cubicBezTo>
                    <a:cubicBezTo>
                      <a:pt x="152317" y="765702"/>
                      <a:pt x="155637" y="772175"/>
                      <a:pt x="161613" y="765204"/>
                    </a:cubicBezTo>
                    <a:close/>
                    <a:moveTo>
                      <a:pt x="101355" y="870921"/>
                    </a:moveTo>
                    <a:cubicBezTo>
                      <a:pt x="110651" y="880547"/>
                      <a:pt x="166428" y="811175"/>
                      <a:pt x="139037" y="805533"/>
                    </a:cubicBezTo>
                    <a:cubicBezTo>
                      <a:pt x="127250" y="803043"/>
                      <a:pt x="104176" y="859802"/>
                      <a:pt x="101355" y="870921"/>
                    </a:cubicBezTo>
                    <a:close/>
                    <a:moveTo>
                      <a:pt x="560018" y="1012154"/>
                    </a:moveTo>
                    <a:cubicBezTo>
                      <a:pt x="553545" y="1003690"/>
                      <a:pt x="444812" y="854491"/>
                      <a:pt x="439169" y="924029"/>
                    </a:cubicBezTo>
                    <a:cubicBezTo>
                      <a:pt x="437841" y="940459"/>
                      <a:pt x="480836" y="913739"/>
                      <a:pt x="449129" y="976804"/>
                    </a:cubicBezTo>
                    <a:cubicBezTo>
                      <a:pt x="444481" y="986264"/>
                      <a:pt x="435185" y="995392"/>
                      <a:pt x="429043" y="1007009"/>
                    </a:cubicBezTo>
                    <a:cubicBezTo>
                      <a:pt x="321805" y="1208983"/>
                      <a:pt x="303379" y="1663218"/>
                      <a:pt x="474361" y="1833328"/>
                    </a:cubicBezTo>
                    <a:cubicBezTo>
                      <a:pt x="503909" y="1862869"/>
                      <a:pt x="501751" y="1868013"/>
                      <a:pt x="549892" y="1858554"/>
                    </a:cubicBezTo>
                    <a:lnTo>
                      <a:pt x="524825" y="1898716"/>
                    </a:lnTo>
                    <a:cubicBezTo>
                      <a:pt x="532959" y="1906185"/>
                      <a:pt x="564002" y="1878967"/>
                      <a:pt x="560184" y="1866520"/>
                    </a:cubicBezTo>
                    <a:cubicBezTo>
                      <a:pt x="497933" y="1714998"/>
                      <a:pt x="440331" y="1558165"/>
                      <a:pt x="434189" y="1392204"/>
                    </a:cubicBezTo>
                    <a:cubicBezTo>
                      <a:pt x="427549" y="1212634"/>
                      <a:pt x="473531" y="1321505"/>
                      <a:pt x="476685" y="1414111"/>
                    </a:cubicBezTo>
                    <a:lnTo>
                      <a:pt x="736312" y="1389881"/>
                    </a:lnTo>
                    <a:cubicBezTo>
                      <a:pt x="723697" y="1338599"/>
                      <a:pt x="714732" y="1288479"/>
                      <a:pt x="695974" y="1238690"/>
                    </a:cubicBezTo>
                    <a:cubicBezTo>
                      <a:pt x="667588" y="1163344"/>
                      <a:pt x="609652" y="1076215"/>
                      <a:pt x="559852" y="1011988"/>
                    </a:cubicBezTo>
                    <a:close/>
                    <a:moveTo>
                      <a:pt x="312343" y="1410792"/>
                    </a:moveTo>
                    <a:lnTo>
                      <a:pt x="146840" y="1420417"/>
                    </a:lnTo>
                    <a:lnTo>
                      <a:pt x="209422" y="1868843"/>
                    </a:lnTo>
                    <a:cubicBezTo>
                      <a:pt x="220710" y="1891912"/>
                      <a:pt x="453611" y="1927759"/>
                      <a:pt x="475855" y="1918134"/>
                    </a:cubicBezTo>
                    <a:cubicBezTo>
                      <a:pt x="483491" y="1914814"/>
                      <a:pt x="486479" y="1910665"/>
                      <a:pt x="483491" y="1902202"/>
                    </a:cubicBezTo>
                    <a:cubicBezTo>
                      <a:pt x="361645" y="1769267"/>
                      <a:pt x="325457" y="1585548"/>
                      <a:pt x="312177" y="1410626"/>
                    </a:cubicBezTo>
                    <a:close/>
                    <a:moveTo>
                      <a:pt x="892520" y="1949334"/>
                    </a:moveTo>
                    <a:lnTo>
                      <a:pt x="875255" y="1430043"/>
                    </a:lnTo>
                    <a:cubicBezTo>
                      <a:pt x="826286" y="1420252"/>
                      <a:pt x="475025" y="1426724"/>
                      <a:pt x="470045" y="1466389"/>
                    </a:cubicBezTo>
                    <a:lnTo>
                      <a:pt x="590230" y="1871167"/>
                    </a:lnTo>
                    <a:cubicBezTo>
                      <a:pt x="573464" y="1882784"/>
                      <a:pt x="591559" y="1885439"/>
                      <a:pt x="575125" y="1910002"/>
                    </a:cubicBezTo>
                    <a:cubicBezTo>
                      <a:pt x="567820" y="1920955"/>
                      <a:pt x="530470" y="1939708"/>
                      <a:pt x="526984" y="1949334"/>
                    </a:cubicBezTo>
                    <a:cubicBezTo>
                      <a:pt x="532959" y="2017544"/>
                      <a:pt x="606997" y="1913321"/>
                      <a:pt x="643517" y="1979207"/>
                    </a:cubicBezTo>
                    <a:lnTo>
                      <a:pt x="656963" y="1968088"/>
                    </a:lnTo>
                    <a:cubicBezTo>
                      <a:pt x="690164" y="1901205"/>
                      <a:pt x="576121" y="1871001"/>
                      <a:pt x="596041" y="1826523"/>
                    </a:cubicBezTo>
                    <a:cubicBezTo>
                      <a:pt x="619447" y="1774246"/>
                      <a:pt x="689832" y="1929253"/>
                      <a:pt x="696803" y="1933236"/>
                    </a:cubicBezTo>
                    <a:cubicBezTo>
                      <a:pt x="711080" y="1941534"/>
                      <a:pt x="862308" y="1936057"/>
                      <a:pt x="892520" y="1949168"/>
                    </a:cubicBezTo>
                    <a:close/>
                  </a:path>
                </a:pathLst>
              </a:custGeom>
              <a:solidFill>
                <a:srgbClr val="0B0C0C"/>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D0C4C7B9-CAD5-CCD5-C362-AD947FBF08E6}"/>
                  </a:ext>
                </a:extLst>
              </p:cNvPr>
              <p:cNvSpPr/>
              <p:nvPr/>
            </p:nvSpPr>
            <p:spPr>
              <a:xfrm>
                <a:off x="-41350838" y="-7272380"/>
                <a:ext cx="453616" cy="859154"/>
              </a:xfrm>
              <a:custGeom>
                <a:avLst/>
                <a:gdLst>
                  <a:gd name="csX0" fmla="*/ 216732 w 453616"/>
                  <a:gd name="csY0" fmla="*/ 1321 h 859154"/>
                  <a:gd name="csX1" fmla="*/ 266864 w 453616"/>
                  <a:gd name="csY1" fmla="*/ 1653 h 859154"/>
                  <a:gd name="csX2" fmla="*/ 295251 w 453616"/>
                  <a:gd name="csY2" fmla="*/ 61897 h 859154"/>
                  <a:gd name="csX3" fmla="*/ 355509 w 453616"/>
                  <a:gd name="csY3" fmla="*/ 36671 h 859154"/>
                  <a:gd name="csX4" fmla="*/ 409626 w 453616"/>
                  <a:gd name="csY4" fmla="*/ 71025 h 859154"/>
                  <a:gd name="csX5" fmla="*/ 448636 w 453616"/>
                  <a:gd name="csY5" fmla="*/ 31526 h 859154"/>
                  <a:gd name="csX6" fmla="*/ 453616 w 453616"/>
                  <a:gd name="csY6" fmla="*/ 31526 h 859154"/>
                  <a:gd name="csX7" fmla="*/ 438842 w 453616"/>
                  <a:gd name="csY7" fmla="*/ 783826 h 859154"/>
                  <a:gd name="csX8" fmla="*/ 118292 w 453616"/>
                  <a:gd name="csY8" fmla="*/ 858176 h 859154"/>
                  <a:gd name="csX9" fmla="*/ 99 w 453616"/>
                  <a:gd name="csY9" fmla="*/ 837763 h 859154"/>
                  <a:gd name="csX10" fmla="*/ 39607 w 453616"/>
                  <a:gd name="csY10" fmla="*/ 627989 h 859154"/>
                  <a:gd name="csX11" fmla="*/ 122442 w 453616"/>
                  <a:gd name="csY11" fmla="*/ 45633 h 859154"/>
                  <a:gd name="csX12" fmla="*/ 216732 w 453616"/>
                  <a:gd name="csY12" fmla="*/ 1321 h 8591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3616" h="859154">
                    <a:moveTo>
                      <a:pt x="216732" y="1321"/>
                    </a:moveTo>
                    <a:cubicBezTo>
                      <a:pt x="227024" y="2483"/>
                      <a:pt x="263379" y="-1002"/>
                      <a:pt x="266864" y="1653"/>
                    </a:cubicBezTo>
                    <a:cubicBezTo>
                      <a:pt x="270350" y="4308"/>
                      <a:pt x="266366" y="56420"/>
                      <a:pt x="295251" y="61897"/>
                    </a:cubicBezTo>
                    <a:cubicBezTo>
                      <a:pt x="321313" y="66876"/>
                      <a:pt x="342395" y="36173"/>
                      <a:pt x="355509" y="36671"/>
                    </a:cubicBezTo>
                    <a:cubicBezTo>
                      <a:pt x="374931" y="37500"/>
                      <a:pt x="376426" y="76501"/>
                      <a:pt x="409626" y="71025"/>
                    </a:cubicBezTo>
                    <a:cubicBezTo>
                      <a:pt x="429381" y="67705"/>
                      <a:pt x="436020" y="43309"/>
                      <a:pt x="448636" y="31526"/>
                    </a:cubicBezTo>
                    <a:lnTo>
                      <a:pt x="453616" y="31526"/>
                    </a:lnTo>
                    <a:lnTo>
                      <a:pt x="438842" y="783826"/>
                    </a:lnTo>
                    <a:cubicBezTo>
                      <a:pt x="356672" y="850708"/>
                      <a:pt x="221380" y="863155"/>
                      <a:pt x="118292" y="858176"/>
                    </a:cubicBezTo>
                    <a:cubicBezTo>
                      <a:pt x="80112" y="856351"/>
                      <a:pt x="32801" y="839257"/>
                      <a:pt x="99" y="837763"/>
                    </a:cubicBezTo>
                    <a:cubicBezTo>
                      <a:pt x="-1893" y="770217"/>
                      <a:pt x="26826" y="697692"/>
                      <a:pt x="39607" y="627989"/>
                    </a:cubicBezTo>
                    <a:cubicBezTo>
                      <a:pt x="69156" y="467339"/>
                      <a:pt x="73803" y="178899"/>
                      <a:pt x="122442" y="45633"/>
                    </a:cubicBezTo>
                    <a:cubicBezTo>
                      <a:pt x="159792" y="-56433"/>
                      <a:pt x="183863" y="52105"/>
                      <a:pt x="216732" y="1321"/>
                    </a:cubicBezTo>
                    <a:close/>
                  </a:path>
                </a:pathLst>
              </a:custGeom>
              <a:solidFill>
                <a:schemeClr val="accent1"/>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554CD68A-B5E2-6DB4-AF88-4A62D458B207}"/>
                  </a:ext>
                </a:extLst>
              </p:cNvPr>
              <p:cNvSpPr/>
              <p:nvPr/>
            </p:nvSpPr>
            <p:spPr>
              <a:xfrm>
                <a:off x="-39564577" y="-7923293"/>
                <a:ext cx="270846" cy="592112"/>
              </a:xfrm>
              <a:custGeom>
                <a:avLst/>
                <a:gdLst>
                  <a:gd name="csX0" fmla="*/ 199720 w 270846"/>
                  <a:gd name="csY0" fmla="*/ 591658 h 592112"/>
                  <a:gd name="csX1" fmla="*/ 146599 w 270846"/>
                  <a:gd name="csY1" fmla="*/ 551495 h 592112"/>
                  <a:gd name="csX2" fmla="*/ 29070 w 270846"/>
                  <a:gd name="csY2" fmla="*/ 406612 h 592112"/>
                  <a:gd name="csX3" fmla="*/ 3340 w 270846"/>
                  <a:gd name="csY3" fmla="*/ 2498 h 592112"/>
                  <a:gd name="csX4" fmla="*/ 71567 w 270846"/>
                  <a:gd name="csY4" fmla="*/ 112530 h 592112"/>
                  <a:gd name="csX5" fmla="*/ 270105 w 270846"/>
                  <a:gd name="csY5" fmla="*/ 403293 h 592112"/>
                  <a:gd name="csX6" fmla="*/ 199720 w 270846"/>
                  <a:gd name="csY6" fmla="*/ 591658 h 592112"/>
                  <a:gd name="csX7" fmla="*/ 219807 w 270846"/>
                  <a:gd name="csY7" fmla="*/ 460715 h 592112"/>
                  <a:gd name="csX8" fmla="*/ 207190 w 270846"/>
                  <a:gd name="csY8" fmla="*/ 526270 h 592112"/>
                  <a:gd name="csX9" fmla="*/ 229932 w 270846"/>
                  <a:gd name="csY9" fmla="*/ 460715 h 592112"/>
                  <a:gd name="csX10" fmla="*/ 189594 w 270846"/>
                  <a:gd name="csY10" fmla="*/ 349853 h 592112"/>
                  <a:gd name="csX11" fmla="*/ 219807 w 270846"/>
                  <a:gd name="csY11" fmla="*/ 460715 h 5921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70846" h="592112">
                    <a:moveTo>
                      <a:pt x="199720" y="591658"/>
                    </a:moveTo>
                    <a:cubicBezTo>
                      <a:pt x="189594" y="570581"/>
                      <a:pt x="170670" y="573236"/>
                      <a:pt x="146599" y="551495"/>
                    </a:cubicBezTo>
                    <a:cubicBezTo>
                      <a:pt x="103605" y="512495"/>
                      <a:pt x="71733" y="447272"/>
                      <a:pt x="29070" y="406612"/>
                    </a:cubicBezTo>
                    <a:cubicBezTo>
                      <a:pt x="37868" y="357156"/>
                      <a:pt x="-13260" y="14115"/>
                      <a:pt x="3340" y="2498"/>
                    </a:cubicBezTo>
                    <a:cubicBezTo>
                      <a:pt x="32888" y="-18248"/>
                      <a:pt x="62934" y="96597"/>
                      <a:pt x="71567" y="112530"/>
                    </a:cubicBezTo>
                    <a:cubicBezTo>
                      <a:pt x="105265" y="174931"/>
                      <a:pt x="262469" y="370432"/>
                      <a:pt x="270105" y="403293"/>
                    </a:cubicBezTo>
                    <a:cubicBezTo>
                      <a:pt x="277409" y="434493"/>
                      <a:pt x="229103" y="601948"/>
                      <a:pt x="199720" y="591658"/>
                    </a:cubicBezTo>
                    <a:close/>
                    <a:moveTo>
                      <a:pt x="219807" y="460715"/>
                    </a:moveTo>
                    <a:cubicBezTo>
                      <a:pt x="219474" y="484116"/>
                      <a:pt x="198890" y="502040"/>
                      <a:pt x="207190" y="526270"/>
                    </a:cubicBezTo>
                    <a:cubicBezTo>
                      <a:pt x="216320" y="505027"/>
                      <a:pt x="225285" y="483618"/>
                      <a:pt x="229932" y="460715"/>
                    </a:cubicBezTo>
                    <a:cubicBezTo>
                      <a:pt x="241719" y="400969"/>
                      <a:pt x="238565" y="392671"/>
                      <a:pt x="189594" y="349853"/>
                    </a:cubicBezTo>
                    <a:cubicBezTo>
                      <a:pt x="191586" y="383212"/>
                      <a:pt x="220304" y="428851"/>
                      <a:pt x="219807" y="460715"/>
                    </a:cubicBezTo>
                    <a:close/>
                  </a:path>
                </a:pathLst>
              </a:custGeom>
              <a:solidFill>
                <a:srgbClr val="0B0C0C"/>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ED1A7643-0451-64E6-8302-D9764001A6D9}"/>
                  </a:ext>
                </a:extLst>
              </p:cNvPr>
              <p:cNvSpPr/>
              <p:nvPr/>
            </p:nvSpPr>
            <p:spPr>
              <a:xfrm>
                <a:off x="-41392927" y="-7282622"/>
                <a:ext cx="135612" cy="827963"/>
              </a:xfrm>
              <a:custGeom>
                <a:avLst/>
                <a:gdLst>
                  <a:gd name="csX0" fmla="*/ 110415 w 135612"/>
                  <a:gd name="csY0" fmla="*/ 1440 h 827963"/>
                  <a:gd name="csX1" fmla="*/ 132825 w 135612"/>
                  <a:gd name="csY1" fmla="*/ 109646 h 827963"/>
                  <a:gd name="csX2" fmla="*/ 47998 w 135612"/>
                  <a:gd name="csY2" fmla="*/ 614499 h 827963"/>
                  <a:gd name="csX3" fmla="*/ 31730 w 135612"/>
                  <a:gd name="csY3" fmla="*/ 799876 h 827963"/>
                  <a:gd name="csX4" fmla="*/ 9320 w 135612"/>
                  <a:gd name="csY4" fmla="*/ 827758 h 827963"/>
                  <a:gd name="csX5" fmla="*/ 110415 w 135612"/>
                  <a:gd name="csY5" fmla="*/ 1605 h 827963"/>
                </a:gdLst>
                <a:ahLst/>
                <a:cxnLst>
                  <a:cxn ang="0">
                    <a:pos x="csX0" y="csY0"/>
                  </a:cxn>
                  <a:cxn ang="0">
                    <a:pos x="csX1" y="csY1"/>
                  </a:cxn>
                  <a:cxn ang="0">
                    <a:pos x="csX2" y="csY2"/>
                  </a:cxn>
                  <a:cxn ang="0">
                    <a:pos x="csX3" y="csY3"/>
                  </a:cxn>
                  <a:cxn ang="0">
                    <a:pos x="csX4" y="csY4"/>
                  </a:cxn>
                  <a:cxn ang="0">
                    <a:pos x="csX5" y="csY5"/>
                  </a:cxn>
                </a:cxnLst>
                <a:rect l="l" t="t" r="r" b="b"/>
                <a:pathLst>
                  <a:path w="135612" h="827963">
                    <a:moveTo>
                      <a:pt x="110415" y="1440"/>
                    </a:moveTo>
                    <a:cubicBezTo>
                      <a:pt x="145939" y="-13663"/>
                      <a:pt x="133821" y="94709"/>
                      <a:pt x="132825" y="109646"/>
                    </a:cubicBezTo>
                    <a:cubicBezTo>
                      <a:pt x="121039" y="266977"/>
                      <a:pt x="71570" y="453516"/>
                      <a:pt x="47998" y="614499"/>
                    </a:cubicBezTo>
                    <a:cubicBezTo>
                      <a:pt x="40196" y="668270"/>
                      <a:pt x="41358" y="754570"/>
                      <a:pt x="31730" y="799876"/>
                    </a:cubicBezTo>
                    <a:cubicBezTo>
                      <a:pt x="29738" y="809502"/>
                      <a:pt x="17122" y="830248"/>
                      <a:pt x="9320" y="827758"/>
                    </a:cubicBezTo>
                    <a:cubicBezTo>
                      <a:pt x="-38157" y="812324"/>
                      <a:pt x="111245" y="82428"/>
                      <a:pt x="110415" y="1605"/>
                    </a:cubicBezTo>
                    <a:close/>
                  </a:path>
                </a:pathLst>
              </a:custGeom>
              <a:solidFill>
                <a:srgbClr val="0B0C0C"/>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CC131091-0A02-F731-07F8-87AC7AC61252}"/>
                  </a:ext>
                </a:extLst>
              </p:cNvPr>
              <p:cNvSpPr/>
              <p:nvPr/>
            </p:nvSpPr>
            <p:spPr>
              <a:xfrm>
                <a:off x="-39032449" y="-5714451"/>
                <a:ext cx="287209" cy="75871"/>
              </a:xfrm>
              <a:custGeom>
                <a:avLst/>
                <a:gdLst>
                  <a:gd name="csX0" fmla="*/ 95 w 287209"/>
                  <a:gd name="csY0" fmla="*/ 30640 h 75871"/>
                  <a:gd name="csX1" fmla="*/ 18024 w 287209"/>
                  <a:gd name="csY1" fmla="*/ 269 h 75871"/>
                  <a:gd name="csX2" fmla="*/ 278646 w 287209"/>
                  <a:gd name="csY2" fmla="*/ 40764 h 75871"/>
                  <a:gd name="csX3" fmla="*/ 285287 w 287209"/>
                  <a:gd name="csY3" fmla="*/ 65824 h 75871"/>
                  <a:gd name="csX4" fmla="*/ 146343 w 287209"/>
                  <a:gd name="csY4" fmla="*/ 55866 h 75871"/>
                  <a:gd name="csX5" fmla="*/ 261 w 287209"/>
                  <a:gd name="csY5" fmla="*/ 30640 h 75871"/>
                </a:gdLst>
                <a:ahLst/>
                <a:cxnLst>
                  <a:cxn ang="0">
                    <a:pos x="csX0" y="csY0"/>
                  </a:cxn>
                  <a:cxn ang="0">
                    <a:pos x="csX1" y="csY1"/>
                  </a:cxn>
                  <a:cxn ang="0">
                    <a:pos x="csX2" y="csY2"/>
                  </a:cxn>
                  <a:cxn ang="0">
                    <a:pos x="csX3" y="csY3"/>
                  </a:cxn>
                  <a:cxn ang="0">
                    <a:pos x="csX4" y="csY4"/>
                  </a:cxn>
                  <a:cxn ang="0">
                    <a:pos x="csX5" y="csY5"/>
                  </a:cxn>
                </a:cxnLst>
                <a:rect l="l" t="t" r="r" b="b"/>
                <a:pathLst>
                  <a:path w="287209" h="75871">
                    <a:moveTo>
                      <a:pt x="95" y="30640"/>
                    </a:moveTo>
                    <a:cubicBezTo>
                      <a:pt x="-735" y="18359"/>
                      <a:pt x="3747" y="3589"/>
                      <a:pt x="18024" y="269"/>
                    </a:cubicBezTo>
                    <a:cubicBezTo>
                      <a:pt x="33627" y="-3382"/>
                      <a:pt x="264869" y="31138"/>
                      <a:pt x="278646" y="40764"/>
                    </a:cubicBezTo>
                    <a:cubicBezTo>
                      <a:pt x="285950" y="45908"/>
                      <a:pt x="289769" y="58190"/>
                      <a:pt x="285287" y="65824"/>
                    </a:cubicBezTo>
                    <a:cubicBezTo>
                      <a:pt x="270015" y="92046"/>
                      <a:pt x="173568" y="59020"/>
                      <a:pt x="146343" y="55866"/>
                    </a:cubicBezTo>
                    <a:cubicBezTo>
                      <a:pt x="115964" y="52381"/>
                      <a:pt x="2253" y="59517"/>
                      <a:pt x="261" y="30640"/>
                    </a:cubicBezTo>
                    <a:close/>
                  </a:path>
                </a:pathLst>
              </a:custGeom>
              <a:solidFill>
                <a:srgbClr val="0B0C0C"/>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146C644E-AE63-7FA5-E04E-550B2F323337}"/>
                  </a:ext>
                </a:extLst>
              </p:cNvPr>
              <p:cNvSpPr/>
              <p:nvPr/>
            </p:nvSpPr>
            <p:spPr>
              <a:xfrm>
                <a:off x="-39334611" y="-7487083"/>
                <a:ext cx="151097" cy="219633"/>
              </a:xfrm>
              <a:custGeom>
                <a:avLst/>
                <a:gdLst>
                  <a:gd name="csX0" fmla="*/ 76826 w 151097"/>
                  <a:gd name="csY0" fmla="*/ 441 h 219633"/>
                  <a:gd name="csX1" fmla="*/ 149701 w 151097"/>
                  <a:gd name="csY1" fmla="*/ 126405 h 219633"/>
                  <a:gd name="csX2" fmla="*/ 7271 w 151097"/>
                  <a:gd name="csY2" fmla="*/ 165406 h 219633"/>
                  <a:gd name="csX3" fmla="*/ 65372 w 151097"/>
                  <a:gd name="csY3" fmla="*/ 178351 h 219633"/>
                  <a:gd name="csX4" fmla="*/ 113347 w 151097"/>
                  <a:gd name="csY4" fmla="*/ 69480 h 219633"/>
                  <a:gd name="csX5" fmla="*/ 76660 w 151097"/>
                  <a:gd name="csY5" fmla="*/ 275 h 219633"/>
                </a:gdLst>
                <a:ahLst/>
                <a:cxnLst>
                  <a:cxn ang="0">
                    <a:pos x="csX0" y="csY0"/>
                  </a:cxn>
                  <a:cxn ang="0">
                    <a:pos x="csX1" y="csY1"/>
                  </a:cxn>
                  <a:cxn ang="0">
                    <a:pos x="csX2" y="csY2"/>
                  </a:cxn>
                  <a:cxn ang="0">
                    <a:pos x="csX3" y="csY3"/>
                  </a:cxn>
                  <a:cxn ang="0">
                    <a:pos x="csX4" y="csY4"/>
                  </a:cxn>
                  <a:cxn ang="0">
                    <a:pos x="csX5" y="csY5"/>
                  </a:cxn>
                </a:cxnLst>
                <a:rect l="l" t="t" r="r" b="b"/>
                <a:pathLst>
                  <a:path w="151097" h="219633">
                    <a:moveTo>
                      <a:pt x="76826" y="441"/>
                    </a:moveTo>
                    <a:cubicBezTo>
                      <a:pt x="139409" y="-6861"/>
                      <a:pt x="156507" y="78277"/>
                      <a:pt x="149701" y="126405"/>
                    </a:cubicBezTo>
                    <a:cubicBezTo>
                      <a:pt x="131275" y="259008"/>
                      <a:pt x="-36553" y="229301"/>
                      <a:pt x="7271" y="165406"/>
                    </a:cubicBezTo>
                    <a:cubicBezTo>
                      <a:pt x="19058" y="148146"/>
                      <a:pt x="34496" y="185321"/>
                      <a:pt x="65372" y="178351"/>
                    </a:cubicBezTo>
                    <a:cubicBezTo>
                      <a:pt x="108533" y="168559"/>
                      <a:pt x="125299" y="107154"/>
                      <a:pt x="113347" y="69480"/>
                    </a:cubicBezTo>
                    <a:cubicBezTo>
                      <a:pt x="104714" y="41931"/>
                      <a:pt x="52092" y="37948"/>
                      <a:pt x="76660" y="275"/>
                    </a:cubicBezTo>
                    <a:close/>
                  </a:path>
                </a:pathLst>
              </a:custGeom>
              <a:solidFill>
                <a:srgbClr val="0B0C0C"/>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5C320F3E-D9D7-226E-8AFC-404599081AA7}"/>
                  </a:ext>
                </a:extLst>
              </p:cNvPr>
              <p:cNvSpPr/>
              <p:nvPr/>
            </p:nvSpPr>
            <p:spPr>
              <a:xfrm>
                <a:off x="-43302804" y="-5781864"/>
                <a:ext cx="248718" cy="52939"/>
              </a:xfrm>
              <a:custGeom>
                <a:avLst/>
                <a:gdLst>
                  <a:gd name="csX0" fmla="*/ 248553 w 248718"/>
                  <a:gd name="csY0" fmla="*/ 17397 h 52939"/>
                  <a:gd name="csX1" fmla="*/ 120233 w 248718"/>
                  <a:gd name="csY1" fmla="*/ 42457 h 52939"/>
                  <a:gd name="csX2" fmla="*/ 31920 w 248718"/>
                  <a:gd name="csY2" fmla="*/ 47602 h 52939"/>
                  <a:gd name="csX3" fmla="*/ 4032 w 248718"/>
                  <a:gd name="csY3" fmla="*/ 12418 h 52939"/>
                  <a:gd name="csX4" fmla="*/ 248719 w 248718"/>
                  <a:gd name="csY4" fmla="*/ 17397 h 52939"/>
                </a:gdLst>
                <a:ahLst/>
                <a:cxnLst>
                  <a:cxn ang="0">
                    <a:pos x="csX0" y="csY0"/>
                  </a:cxn>
                  <a:cxn ang="0">
                    <a:pos x="csX1" y="csY1"/>
                  </a:cxn>
                  <a:cxn ang="0">
                    <a:pos x="csX2" y="csY2"/>
                  </a:cxn>
                  <a:cxn ang="0">
                    <a:pos x="csX3" y="csY3"/>
                  </a:cxn>
                  <a:cxn ang="0">
                    <a:pos x="csX4" y="csY4"/>
                  </a:cxn>
                </a:cxnLst>
                <a:rect l="l" t="t" r="r" b="b"/>
                <a:pathLst>
                  <a:path w="248718" h="52939">
                    <a:moveTo>
                      <a:pt x="248553" y="17397"/>
                    </a:moveTo>
                    <a:cubicBezTo>
                      <a:pt x="248387" y="77309"/>
                      <a:pt x="158248" y="43619"/>
                      <a:pt x="120233" y="42457"/>
                    </a:cubicBezTo>
                    <a:cubicBezTo>
                      <a:pt x="90685" y="41627"/>
                      <a:pt x="56820" y="49925"/>
                      <a:pt x="31920" y="47602"/>
                    </a:cubicBezTo>
                    <a:cubicBezTo>
                      <a:pt x="12332" y="45942"/>
                      <a:pt x="-9082" y="34325"/>
                      <a:pt x="4032" y="12418"/>
                    </a:cubicBezTo>
                    <a:cubicBezTo>
                      <a:pt x="21296" y="-16625"/>
                      <a:pt x="210372" y="13912"/>
                      <a:pt x="248719" y="17397"/>
                    </a:cubicBezTo>
                    <a:close/>
                  </a:path>
                </a:pathLst>
              </a:custGeom>
              <a:solidFill>
                <a:srgbClr val="0B0C0C"/>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86053427-FA38-DC93-3629-A2A5843BD039}"/>
                  </a:ext>
                </a:extLst>
              </p:cNvPr>
              <p:cNvSpPr/>
              <p:nvPr/>
            </p:nvSpPr>
            <p:spPr>
              <a:xfrm>
                <a:off x="-41960630" y="-6089585"/>
                <a:ext cx="95946" cy="254418"/>
              </a:xfrm>
              <a:custGeom>
                <a:avLst/>
                <a:gdLst>
                  <a:gd name="csX0" fmla="*/ 95783 w 95946"/>
                  <a:gd name="csY0" fmla="*/ 219234 h 254418"/>
                  <a:gd name="csX1" fmla="*/ 75697 w 95946"/>
                  <a:gd name="csY1" fmla="*/ 254418 h 254418"/>
                  <a:gd name="csX2" fmla="*/ 0 w 95946"/>
                  <a:gd name="csY2" fmla="*/ 0 h 254418"/>
                  <a:gd name="csX3" fmla="*/ 74037 w 95946"/>
                  <a:gd name="csY3" fmla="*/ 207783 h 254418"/>
                  <a:gd name="csX4" fmla="*/ 95783 w 95946"/>
                  <a:gd name="csY4" fmla="*/ 214089 h 254418"/>
                  <a:gd name="csX5" fmla="*/ 95783 w 95946"/>
                  <a:gd name="csY5" fmla="*/ 219068 h 254418"/>
                </a:gdLst>
                <a:ahLst/>
                <a:cxnLst>
                  <a:cxn ang="0">
                    <a:pos x="csX0" y="csY0"/>
                  </a:cxn>
                  <a:cxn ang="0">
                    <a:pos x="csX1" y="csY1"/>
                  </a:cxn>
                  <a:cxn ang="0">
                    <a:pos x="csX2" y="csY2"/>
                  </a:cxn>
                  <a:cxn ang="0">
                    <a:pos x="csX3" y="csY3"/>
                  </a:cxn>
                  <a:cxn ang="0">
                    <a:pos x="csX4" y="csY4"/>
                  </a:cxn>
                  <a:cxn ang="0">
                    <a:pos x="csX5" y="csY5"/>
                  </a:cxn>
                </a:cxnLst>
                <a:rect l="l" t="t" r="r" b="b"/>
                <a:pathLst>
                  <a:path w="95946" h="254418">
                    <a:moveTo>
                      <a:pt x="95783" y="219234"/>
                    </a:moveTo>
                    <a:cubicBezTo>
                      <a:pt x="93459" y="227698"/>
                      <a:pt x="77191" y="242303"/>
                      <a:pt x="75697" y="254418"/>
                    </a:cubicBezTo>
                    <a:lnTo>
                      <a:pt x="0" y="0"/>
                    </a:lnTo>
                    <a:lnTo>
                      <a:pt x="74037" y="207783"/>
                    </a:lnTo>
                    <a:lnTo>
                      <a:pt x="95783" y="214089"/>
                    </a:lnTo>
                    <a:cubicBezTo>
                      <a:pt x="95451" y="215749"/>
                      <a:pt x="96281" y="217575"/>
                      <a:pt x="95783" y="219068"/>
                    </a:cubicBezTo>
                    <a:close/>
                  </a:path>
                </a:pathLst>
              </a:custGeom>
              <a:solidFill>
                <a:srgbClr val="B5B5B4"/>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290BE97B-1C6F-A68F-BE7B-6531261443A4}"/>
                  </a:ext>
                </a:extLst>
              </p:cNvPr>
              <p:cNvSpPr/>
              <p:nvPr/>
            </p:nvSpPr>
            <p:spPr>
              <a:xfrm>
                <a:off x="-42278192" y="-6490048"/>
                <a:ext cx="166333" cy="463528"/>
              </a:xfrm>
              <a:custGeom>
                <a:avLst/>
                <a:gdLst>
                  <a:gd name="csX0" fmla="*/ 166334 w 166333"/>
                  <a:gd name="csY0" fmla="*/ 463528 h 463528"/>
                  <a:gd name="csX1" fmla="*/ 0 w 166333"/>
                  <a:gd name="csY1" fmla="*/ 0 h 463528"/>
                  <a:gd name="csX2" fmla="*/ 91965 w 166333"/>
                  <a:gd name="csY2" fmla="*/ 217907 h 463528"/>
                  <a:gd name="csX3" fmla="*/ 166168 w 166333"/>
                  <a:gd name="csY3" fmla="*/ 463528 h 463528"/>
                </a:gdLst>
                <a:ahLst/>
                <a:cxnLst>
                  <a:cxn ang="0">
                    <a:pos x="csX0" y="csY0"/>
                  </a:cxn>
                  <a:cxn ang="0">
                    <a:pos x="csX1" y="csY1"/>
                  </a:cxn>
                  <a:cxn ang="0">
                    <a:pos x="csX2" y="csY2"/>
                  </a:cxn>
                  <a:cxn ang="0">
                    <a:pos x="csX3" y="csY3"/>
                  </a:cxn>
                </a:cxnLst>
                <a:rect l="l" t="t" r="r" b="b"/>
                <a:pathLst>
                  <a:path w="166333" h="463528">
                    <a:moveTo>
                      <a:pt x="166334" y="463528"/>
                    </a:moveTo>
                    <a:cubicBezTo>
                      <a:pt x="105245" y="311343"/>
                      <a:pt x="64906" y="151024"/>
                      <a:pt x="0" y="0"/>
                    </a:cubicBezTo>
                    <a:cubicBezTo>
                      <a:pt x="45318" y="60410"/>
                      <a:pt x="67231" y="146875"/>
                      <a:pt x="91965" y="217907"/>
                    </a:cubicBezTo>
                    <a:cubicBezTo>
                      <a:pt x="120019" y="298232"/>
                      <a:pt x="149734" y="379718"/>
                      <a:pt x="166168" y="463528"/>
                    </a:cubicBezTo>
                    <a:close/>
                  </a:path>
                </a:pathLst>
              </a:custGeom>
              <a:solidFill>
                <a:srgbClr val="B5B5B4"/>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0EA212FA-EEEA-EF09-DEB2-C856520E39EB}"/>
                  </a:ext>
                </a:extLst>
              </p:cNvPr>
              <p:cNvSpPr/>
              <p:nvPr/>
            </p:nvSpPr>
            <p:spPr>
              <a:xfrm>
                <a:off x="-41995823" y="-6202770"/>
                <a:ext cx="40172" cy="103393"/>
              </a:xfrm>
              <a:custGeom>
                <a:avLst/>
                <a:gdLst>
                  <a:gd name="csX0" fmla="*/ 4980 w 40172"/>
                  <a:gd name="csY0" fmla="*/ 0 h 103393"/>
                  <a:gd name="csX1" fmla="*/ 40173 w 40172"/>
                  <a:gd name="csY1" fmla="*/ 103394 h 103393"/>
                  <a:gd name="csX2" fmla="*/ 0 w 40172"/>
                  <a:gd name="csY2" fmla="*/ 10124 h 103393"/>
                  <a:gd name="csX3" fmla="*/ 4980 w 40172"/>
                  <a:gd name="csY3" fmla="*/ 0 h 103393"/>
                </a:gdLst>
                <a:ahLst/>
                <a:cxnLst>
                  <a:cxn ang="0">
                    <a:pos x="csX0" y="csY0"/>
                  </a:cxn>
                  <a:cxn ang="0">
                    <a:pos x="csX1" y="csY1"/>
                  </a:cxn>
                  <a:cxn ang="0">
                    <a:pos x="csX2" y="csY2"/>
                  </a:cxn>
                  <a:cxn ang="0">
                    <a:pos x="csX3" y="csY3"/>
                  </a:cxn>
                </a:cxnLst>
                <a:rect l="l" t="t" r="r" b="b"/>
                <a:pathLst>
                  <a:path w="40172" h="103393">
                    <a:moveTo>
                      <a:pt x="4980" y="0"/>
                    </a:moveTo>
                    <a:cubicBezTo>
                      <a:pt x="15106" y="34188"/>
                      <a:pt x="31873" y="68210"/>
                      <a:pt x="40173" y="103394"/>
                    </a:cubicBezTo>
                    <a:cubicBezTo>
                      <a:pt x="15272" y="95594"/>
                      <a:pt x="9462" y="37839"/>
                      <a:pt x="0" y="10124"/>
                    </a:cubicBezTo>
                    <a:lnTo>
                      <a:pt x="4980" y="0"/>
                    </a:lnTo>
                    <a:close/>
                  </a:path>
                </a:pathLst>
              </a:custGeom>
              <a:solidFill>
                <a:srgbClr val="B5B5B4"/>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89BF71A9-DB1E-C59E-901B-DD14649A9599}"/>
                  </a:ext>
                </a:extLst>
              </p:cNvPr>
              <p:cNvSpPr/>
              <p:nvPr/>
            </p:nvSpPr>
            <p:spPr>
              <a:xfrm>
                <a:off x="-42721583" y="-7502906"/>
                <a:ext cx="21413" cy="65554"/>
              </a:xfrm>
              <a:custGeom>
                <a:avLst/>
                <a:gdLst>
                  <a:gd name="csX0" fmla="*/ 4980 w 21413"/>
                  <a:gd name="csY0" fmla="*/ 0 h 65554"/>
                  <a:gd name="csX1" fmla="*/ 20087 w 21413"/>
                  <a:gd name="csY1" fmla="*/ 65555 h 65554"/>
                  <a:gd name="csX2" fmla="*/ 0 w 21413"/>
                  <a:gd name="csY2" fmla="*/ 10124 h 65554"/>
                  <a:gd name="csX3" fmla="*/ 4980 w 21413"/>
                  <a:gd name="csY3" fmla="*/ 0 h 65554"/>
                </a:gdLst>
                <a:ahLst/>
                <a:cxnLst>
                  <a:cxn ang="0">
                    <a:pos x="csX0" y="csY0"/>
                  </a:cxn>
                  <a:cxn ang="0">
                    <a:pos x="csX1" y="csY1"/>
                  </a:cxn>
                  <a:cxn ang="0">
                    <a:pos x="csX2" y="csY2"/>
                  </a:cxn>
                  <a:cxn ang="0">
                    <a:pos x="csX3" y="csY3"/>
                  </a:cxn>
                </a:cxnLst>
                <a:rect l="l" t="t" r="r" b="b"/>
                <a:pathLst>
                  <a:path w="21413" h="65554">
                    <a:moveTo>
                      <a:pt x="4980" y="0"/>
                    </a:moveTo>
                    <a:cubicBezTo>
                      <a:pt x="9296" y="18920"/>
                      <a:pt x="26229" y="41324"/>
                      <a:pt x="20087" y="65555"/>
                    </a:cubicBezTo>
                    <a:cubicBezTo>
                      <a:pt x="7470" y="52610"/>
                      <a:pt x="5976" y="27384"/>
                      <a:pt x="0" y="10124"/>
                    </a:cubicBezTo>
                    <a:lnTo>
                      <a:pt x="4980" y="0"/>
                    </a:lnTo>
                    <a:close/>
                  </a:path>
                </a:pathLst>
              </a:custGeom>
              <a:solidFill>
                <a:srgbClr val="B5B5B4"/>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D7D6064B-92B1-0873-734F-840F58BFAAA1}"/>
                  </a:ext>
                </a:extLst>
              </p:cNvPr>
              <p:cNvSpPr/>
              <p:nvPr/>
            </p:nvSpPr>
            <p:spPr>
              <a:xfrm>
                <a:off x="-42651928" y="-9140607"/>
                <a:ext cx="10855" cy="60575"/>
              </a:xfrm>
              <a:custGeom>
                <a:avLst/>
                <a:gdLst>
                  <a:gd name="csX0" fmla="*/ 10856 w 10855"/>
                  <a:gd name="csY0" fmla="*/ 60576 h 60575"/>
                  <a:gd name="csX1" fmla="*/ 730 w 10855"/>
                  <a:gd name="csY1" fmla="*/ 60576 h 60575"/>
                  <a:gd name="csX2" fmla="*/ 3220 w 10855"/>
                  <a:gd name="csY2" fmla="*/ 0 h 60575"/>
                  <a:gd name="csX3" fmla="*/ 10856 w 10855"/>
                  <a:gd name="csY3" fmla="*/ 60576 h 60575"/>
                </a:gdLst>
                <a:ahLst/>
                <a:cxnLst>
                  <a:cxn ang="0">
                    <a:pos x="csX0" y="csY0"/>
                  </a:cxn>
                  <a:cxn ang="0">
                    <a:pos x="csX1" y="csY1"/>
                  </a:cxn>
                  <a:cxn ang="0">
                    <a:pos x="csX2" y="csY2"/>
                  </a:cxn>
                  <a:cxn ang="0">
                    <a:pos x="csX3" y="csY3"/>
                  </a:cxn>
                </a:cxnLst>
                <a:rect l="l" t="t" r="r" b="b"/>
                <a:pathLst>
                  <a:path w="10855" h="60575">
                    <a:moveTo>
                      <a:pt x="10856" y="60576"/>
                    </a:moveTo>
                    <a:lnTo>
                      <a:pt x="730" y="60576"/>
                    </a:lnTo>
                    <a:cubicBezTo>
                      <a:pt x="-432" y="41158"/>
                      <a:pt x="-599" y="19252"/>
                      <a:pt x="3220" y="0"/>
                    </a:cubicBezTo>
                    <a:cubicBezTo>
                      <a:pt x="8366" y="19085"/>
                      <a:pt x="7037" y="41490"/>
                      <a:pt x="10856" y="60576"/>
                    </a:cubicBezTo>
                    <a:close/>
                  </a:path>
                </a:pathLst>
              </a:custGeom>
              <a:solidFill>
                <a:srgbClr val="B5B5B4"/>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CA5992BE-C533-6CBC-76BE-8698ACECF88C}"/>
                  </a:ext>
                </a:extLst>
              </p:cNvPr>
              <p:cNvSpPr/>
              <p:nvPr/>
            </p:nvSpPr>
            <p:spPr>
              <a:xfrm>
                <a:off x="-39984882" y="-9281240"/>
                <a:ext cx="20913" cy="38056"/>
              </a:xfrm>
              <a:custGeom>
                <a:avLst/>
                <a:gdLst>
                  <a:gd name="csX0" fmla="*/ 5154 w 20913"/>
                  <a:gd name="csY0" fmla="*/ 34916 h 38056"/>
                  <a:gd name="csX1" fmla="*/ 175 w 20913"/>
                  <a:gd name="csY1" fmla="*/ 4711 h 38056"/>
                  <a:gd name="csX2" fmla="*/ 5154 w 20913"/>
                  <a:gd name="csY2" fmla="*/ 34916 h 38056"/>
                </a:gdLst>
                <a:ahLst/>
                <a:cxnLst>
                  <a:cxn ang="0">
                    <a:pos x="csX0" y="csY0"/>
                  </a:cxn>
                  <a:cxn ang="0">
                    <a:pos x="csX1" y="csY1"/>
                  </a:cxn>
                  <a:cxn ang="0">
                    <a:pos x="csX2" y="csY2"/>
                  </a:cxn>
                </a:cxnLst>
                <a:rect l="l" t="t" r="r" b="b"/>
                <a:pathLst>
                  <a:path w="20913" h="38056">
                    <a:moveTo>
                      <a:pt x="5154" y="34916"/>
                    </a:moveTo>
                    <a:cubicBezTo>
                      <a:pt x="3992" y="34086"/>
                      <a:pt x="-988" y="5873"/>
                      <a:pt x="175" y="4711"/>
                    </a:cubicBezTo>
                    <a:cubicBezTo>
                      <a:pt x="21921" y="-18690"/>
                      <a:pt x="31051" y="53669"/>
                      <a:pt x="5154" y="34916"/>
                    </a:cubicBezTo>
                    <a:close/>
                  </a:path>
                </a:pathLst>
              </a:custGeom>
              <a:solidFill>
                <a:srgbClr val="B5B5B4"/>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0C855B44-ECD8-22C2-4E95-20C5C7D63936}"/>
                  </a:ext>
                </a:extLst>
              </p:cNvPr>
              <p:cNvSpPr/>
              <p:nvPr/>
            </p:nvSpPr>
            <p:spPr>
              <a:xfrm>
                <a:off x="-40065385" y="-9034724"/>
                <a:ext cx="25066" cy="40328"/>
              </a:xfrm>
              <a:custGeom>
                <a:avLst/>
                <a:gdLst>
                  <a:gd name="csX0" fmla="*/ 25066 w 25066"/>
                  <a:gd name="csY0" fmla="*/ 35349 h 40328"/>
                  <a:gd name="csX1" fmla="*/ 20087 w 25066"/>
                  <a:gd name="csY1" fmla="*/ 40328 h 40328"/>
                  <a:gd name="csX2" fmla="*/ 0 w 25066"/>
                  <a:gd name="csY2" fmla="*/ 0 h 40328"/>
                  <a:gd name="csX3" fmla="*/ 4981 w 25066"/>
                  <a:gd name="csY3" fmla="*/ 0 h 40328"/>
                  <a:gd name="csX4" fmla="*/ 25066 w 25066"/>
                  <a:gd name="csY4" fmla="*/ 35349 h 40328"/>
                </a:gdLst>
                <a:ahLst/>
                <a:cxnLst>
                  <a:cxn ang="0">
                    <a:pos x="csX0" y="csY0"/>
                  </a:cxn>
                  <a:cxn ang="0">
                    <a:pos x="csX1" y="csY1"/>
                  </a:cxn>
                  <a:cxn ang="0">
                    <a:pos x="csX2" y="csY2"/>
                  </a:cxn>
                  <a:cxn ang="0">
                    <a:pos x="csX3" y="csY3"/>
                  </a:cxn>
                  <a:cxn ang="0">
                    <a:pos x="csX4" y="csY4"/>
                  </a:cxn>
                </a:cxnLst>
                <a:rect l="l" t="t" r="r" b="b"/>
                <a:pathLst>
                  <a:path w="25066" h="40328">
                    <a:moveTo>
                      <a:pt x="25066" y="35349"/>
                    </a:moveTo>
                    <a:cubicBezTo>
                      <a:pt x="22079" y="34354"/>
                      <a:pt x="19423" y="37009"/>
                      <a:pt x="20087" y="40328"/>
                    </a:cubicBezTo>
                    <a:cubicBezTo>
                      <a:pt x="14941" y="28213"/>
                      <a:pt x="6474" y="21575"/>
                      <a:pt x="0" y="0"/>
                    </a:cubicBezTo>
                    <a:lnTo>
                      <a:pt x="4981" y="0"/>
                    </a:lnTo>
                    <a:cubicBezTo>
                      <a:pt x="5478" y="3319"/>
                      <a:pt x="22411" y="28379"/>
                      <a:pt x="25066" y="35349"/>
                    </a:cubicBezTo>
                    <a:close/>
                  </a:path>
                </a:pathLst>
              </a:custGeom>
              <a:solidFill>
                <a:srgbClr val="B5B5B4"/>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F6183057-647F-88B3-24A0-DB17EDE91685}"/>
                  </a:ext>
                </a:extLst>
              </p:cNvPr>
              <p:cNvSpPr/>
              <p:nvPr/>
            </p:nvSpPr>
            <p:spPr>
              <a:xfrm>
                <a:off x="-41635241" y="-5916408"/>
                <a:ext cx="323763" cy="241197"/>
              </a:xfrm>
              <a:custGeom>
                <a:avLst/>
                <a:gdLst>
                  <a:gd name="csX0" fmla="*/ 249143 w 323763"/>
                  <a:gd name="csY0" fmla="*/ 187290 h 241197"/>
                  <a:gd name="csX1" fmla="*/ 312556 w 323763"/>
                  <a:gd name="csY1" fmla="*/ 227951 h 241197"/>
                  <a:gd name="csX2" fmla="*/ 195193 w 323763"/>
                  <a:gd name="csY2" fmla="*/ 203388 h 241197"/>
                  <a:gd name="csX3" fmla="*/ 118168 w 323763"/>
                  <a:gd name="csY3" fmla="*/ 192269 h 241197"/>
                  <a:gd name="csX4" fmla="*/ 29855 w 323763"/>
                  <a:gd name="csY4" fmla="*/ 25976 h 241197"/>
                  <a:gd name="csX5" fmla="*/ 77830 w 323763"/>
                  <a:gd name="csY5" fmla="*/ 76262 h 241197"/>
                  <a:gd name="csX6" fmla="*/ 55254 w 323763"/>
                  <a:gd name="csY6" fmla="*/ 86 h 241197"/>
                  <a:gd name="csX7" fmla="*/ 178427 w 323763"/>
                  <a:gd name="csY7" fmla="*/ 134349 h 241197"/>
                  <a:gd name="csX8" fmla="*/ 249143 w 323763"/>
                  <a:gd name="csY8" fmla="*/ 187124 h 2411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23763" h="241197">
                    <a:moveTo>
                      <a:pt x="249143" y="187290"/>
                    </a:moveTo>
                    <a:cubicBezTo>
                      <a:pt x="274542" y="202559"/>
                      <a:pt x="352563" y="188618"/>
                      <a:pt x="312556" y="227951"/>
                    </a:cubicBezTo>
                    <a:cubicBezTo>
                      <a:pt x="273879" y="265955"/>
                      <a:pt x="220758" y="210857"/>
                      <a:pt x="195193" y="203388"/>
                    </a:cubicBezTo>
                    <a:cubicBezTo>
                      <a:pt x="173115" y="197082"/>
                      <a:pt x="150539" y="202559"/>
                      <a:pt x="118168" y="192269"/>
                    </a:cubicBezTo>
                    <a:cubicBezTo>
                      <a:pt x="61727" y="174345"/>
                      <a:pt x="-54806" y="70620"/>
                      <a:pt x="29855" y="25976"/>
                    </a:cubicBezTo>
                    <a:cubicBezTo>
                      <a:pt x="40645" y="55351"/>
                      <a:pt x="43965" y="68628"/>
                      <a:pt x="77830" y="76262"/>
                    </a:cubicBezTo>
                    <a:cubicBezTo>
                      <a:pt x="85798" y="67964"/>
                      <a:pt x="13587" y="6559"/>
                      <a:pt x="55254" y="86"/>
                    </a:cubicBezTo>
                    <a:cubicBezTo>
                      <a:pt x="79324" y="-3565"/>
                      <a:pt x="151203" y="109621"/>
                      <a:pt x="178427" y="134349"/>
                    </a:cubicBezTo>
                    <a:cubicBezTo>
                      <a:pt x="181747" y="137336"/>
                      <a:pt x="245326" y="184801"/>
                      <a:pt x="249143" y="187124"/>
                    </a:cubicBezTo>
                    <a:close/>
                  </a:path>
                </a:pathLst>
              </a:custGeom>
              <a:solidFill>
                <a:srgbClr val="0B0C0C"/>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09977C58-C0AE-8B73-1F63-A29200E5E52F}"/>
                  </a:ext>
                </a:extLst>
              </p:cNvPr>
              <p:cNvSpPr/>
              <p:nvPr/>
            </p:nvSpPr>
            <p:spPr>
              <a:xfrm>
                <a:off x="-39814222" y="-5716796"/>
                <a:ext cx="505251" cy="74335"/>
              </a:xfrm>
              <a:custGeom>
                <a:avLst/>
                <a:gdLst>
                  <a:gd name="csX0" fmla="*/ 494685 w 505251"/>
                  <a:gd name="csY0" fmla="*/ 32986 h 74335"/>
                  <a:gd name="csX1" fmla="*/ 499664 w 505251"/>
                  <a:gd name="csY1" fmla="*/ 37964 h 74335"/>
                  <a:gd name="csX2" fmla="*/ 504644 w 505251"/>
                  <a:gd name="csY2" fmla="*/ 37964 h 74335"/>
                  <a:gd name="csX3" fmla="*/ 504644 w 505251"/>
                  <a:gd name="csY3" fmla="*/ 73314 h 74335"/>
                  <a:gd name="csX4" fmla="*/ 330010 w 505251"/>
                  <a:gd name="csY4" fmla="*/ 53399 h 74335"/>
                  <a:gd name="csX5" fmla="*/ 13279 w 505251"/>
                  <a:gd name="csY5" fmla="*/ 48088 h 74335"/>
                  <a:gd name="csX6" fmla="*/ 662 w 505251"/>
                  <a:gd name="csY6" fmla="*/ 17883 h 74335"/>
                  <a:gd name="csX7" fmla="*/ 23072 w 505251"/>
                  <a:gd name="csY7" fmla="*/ 2615 h 74335"/>
                  <a:gd name="csX8" fmla="*/ 494685 w 505251"/>
                  <a:gd name="csY8" fmla="*/ 32986 h 743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5251" h="74335">
                    <a:moveTo>
                      <a:pt x="494685" y="32986"/>
                    </a:moveTo>
                    <a:lnTo>
                      <a:pt x="499664" y="37964"/>
                    </a:lnTo>
                    <a:cubicBezTo>
                      <a:pt x="501324" y="37964"/>
                      <a:pt x="502985" y="37964"/>
                      <a:pt x="504644" y="37964"/>
                    </a:cubicBezTo>
                    <a:cubicBezTo>
                      <a:pt x="503482" y="44769"/>
                      <a:pt x="506470" y="71488"/>
                      <a:pt x="504644" y="73314"/>
                    </a:cubicBezTo>
                    <a:cubicBezTo>
                      <a:pt x="498502" y="79621"/>
                      <a:pt x="351922" y="54727"/>
                      <a:pt x="330010" y="53399"/>
                    </a:cubicBezTo>
                    <a:cubicBezTo>
                      <a:pt x="269917" y="49914"/>
                      <a:pt x="50794" y="60535"/>
                      <a:pt x="13279" y="48088"/>
                    </a:cubicBezTo>
                    <a:cubicBezTo>
                      <a:pt x="-4650" y="42113"/>
                      <a:pt x="829" y="31824"/>
                      <a:pt x="662" y="17883"/>
                    </a:cubicBezTo>
                    <a:cubicBezTo>
                      <a:pt x="1990" y="17883"/>
                      <a:pt x="3983" y="4772"/>
                      <a:pt x="23072" y="2615"/>
                    </a:cubicBezTo>
                    <a:cubicBezTo>
                      <a:pt x="130641" y="-9666"/>
                      <a:pt x="374167" y="24853"/>
                      <a:pt x="494685" y="32986"/>
                    </a:cubicBezTo>
                    <a:close/>
                  </a:path>
                </a:pathLst>
              </a:custGeom>
              <a:solidFill>
                <a:srgbClr val="0B0C0C"/>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62D0D3E8-931E-BC28-F599-B9A5080AB60A}"/>
                  </a:ext>
                </a:extLst>
              </p:cNvPr>
              <p:cNvSpPr/>
              <p:nvPr/>
            </p:nvSpPr>
            <p:spPr>
              <a:xfrm>
                <a:off x="-42757781" y="-5734312"/>
                <a:ext cx="204090" cy="56880"/>
              </a:xfrm>
              <a:custGeom>
                <a:avLst/>
                <a:gdLst>
                  <a:gd name="csX0" fmla="*/ 61264 w 204090"/>
                  <a:gd name="csY0" fmla="*/ 50 h 56880"/>
                  <a:gd name="csX1" fmla="*/ 81350 w 204090"/>
                  <a:gd name="csY1" fmla="*/ 5028 h 56880"/>
                  <a:gd name="csX2" fmla="*/ 121688 w 204090"/>
                  <a:gd name="csY2" fmla="*/ 5028 h 56880"/>
                  <a:gd name="csX3" fmla="*/ 190081 w 204090"/>
                  <a:gd name="csY3" fmla="*/ 55812 h 56880"/>
                  <a:gd name="csX4" fmla="*/ 8973 w 204090"/>
                  <a:gd name="csY4" fmla="*/ 44693 h 56880"/>
                  <a:gd name="csX5" fmla="*/ 5653 w 204090"/>
                  <a:gd name="csY5" fmla="*/ 50 h 56880"/>
                  <a:gd name="csX6" fmla="*/ 61098 w 204090"/>
                  <a:gd name="csY6" fmla="*/ 50 h 5688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04090" h="56880">
                    <a:moveTo>
                      <a:pt x="61264" y="50"/>
                    </a:moveTo>
                    <a:cubicBezTo>
                      <a:pt x="65414" y="7518"/>
                      <a:pt x="74544" y="4863"/>
                      <a:pt x="81350" y="5028"/>
                    </a:cubicBezTo>
                    <a:cubicBezTo>
                      <a:pt x="94132" y="5360"/>
                      <a:pt x="109737" y="3369"/>
                      <a:pt x="121688" y="5028"/>
                    </a:cubicBezTo>
                    <a:cubicBezTo>
                      <a:pt x="138455" y="7352"/>
                      <a:pt x="240878" y="25110"/>
                      <a:pt x="190081" y="55812"/>
                    </a:cubicBezTo>
                    <a:cubicBezTo>
                      <a:pt x="182279" y="60459"/>
                      <a:pt x="17107" y="48676"/>
                      <a:pt x="8973" y="44693"/>
                    </a:cubicBezTo>
                    <a:cubicBezTo>
                      <a:pt x="-6797" y="36893"/>
                      <a:pt x="2333" y="13161"/>
                      <a:pt x="5653" y="50"/>
                    </a:cubicBezTo>
                    <a:cubicBezTo>
                      <a:pt x="17273" y="3037"/>
                      <a:pt x="46157" y="-448"/>
                      <a:pt x="61098" y="50"/>
                    </a:cubicBezTo>
                    <a:close/>
                  </a:path>
                </a:pathLst>
              </a:custGeom>
              <a:solidFill>
                <a:srgbClr val="0B0C0C"/>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39709E07-D837-B4BB-7C0F-7FDCC7A30BD4}"/>
                  </a:ext>
                </a:extLst>
              </p:cNvPr>
              <p:cNvSpPr/>
              <p:nvPr/>
            </p:nvSpPr>
            <p:spPr>
              <a:xfrm>
                <a:off x="-41226196" y="-5704478"/>
                <a:ext cx="208300" cy="51249"/>
              </a:xfrm>
              <a:custGeom>
                <a:avLst/>
                <a:gdLst>
                  <a:gd name="csX0" fmla="*/ 15231 w 208300"/>
                  <a:gd name="csY0" fmla="*/ 1416 h 51249"/>
                  <a:gd name="csX1" fmla="*/ 208292 w 208300"/>
                  <a:gd name="csY1" fmla="*/ 32783 h 51249"/>
                  <a:gd name="csX2" fmla="*/ 185549 w 208300"/>
                  <a:gd name="csY2" fmla="*/ 51038 h 51249"/>
                  <a:gd name="csX3" fmla="*/ 24527 w 208300"/>
                  <a:gd name="csY3" fmla="*/ 45396 h 51249"/>
                  <a:gd name="csX4" fmla="*/ 15231 w 208300"/>
                  <a:gd name="csY4" fmla="*/ 1416 h 51249"/>
                </a:gdLst>
                <a:ahLst/>
                <a:cxnLst>
                  <a:cxn ang="0">
                    <a:pos x="csX0" y="csY0"/>
                  </a:cxn>
                  <a:cxn ang="0">
                    <a:pos x="csX1" y="csY1"/>
                  </a:cxn>
                  <a:cxn ang="0">
                    <a:pos x="csX2" y="csY2"/>
                  </a:cxn>
                  <a:cxn ang="0">
                    <a:pos x="csX3" y="csY3"/>
                  </a:cxn>
                  <a:cxn ang="0">
                    <a:pos x="csX4" y="csY4"/>
                  </a:cxn>
                </a:cxnLst>
                <a:rect l="l" t="t" r="r" b="b"/>
                <a:pathLst>
                  <a:path w="208300" h="51249">
                    <a:moveTo>
                      <a:pt x="15231" y="1416"/>
                    </a:moveTo>
                    <a:cubicBezTo>
                      <a:pt x="24694" y="-2235"/>
                      <a:pt x="209785" y="-1073"/>
                      <a:pt x="208292" y="32783"/>
                    </a:cubicBezTo>
                    <a:cubicBezTo>
                      <a:pt x="205801" y="46889"/>
                      <a:pt x="197999" y="49047"/>
                      <a:pt x="185549" y="51038"/>
                    </a:cubicBezTo>
                    <a:cubicBezTo>
                      <a:pt x="177581" y="52366"/>
                      <a:pt x="32329" y="47056"/>
                      <a:pt x="24527" y="45396"/>
                    </a:cubicBezTo>
                    <a:cubicBezTo>
                      <a:pt x="-4025" y="38923"/>
                      <a:pt x="-8342" y="10378"/>
                      <a:pt x="15231" y="1416"/>
                    </a:cubicBezTo>
                    <a:close/>
                  </a:path>
                </a:pathLst>
              </a:custGeom>
              <a:solidFill>
                <a:srgbClr val="0B0C0C"/>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D8743C4D-DB25-9C82-F9AD-7121A5525B14}"/>
                  </a:ext>
                </a:extLst>
              </p:cNvPr>
              <p:cNvSpPr/>
              <p:nvPr/>
            </p:nvSpPr>
            <p:spPr>
              <a:xfrm>
                <a:off x="-42420929" y="-5735910"/>
                <a:ext cx="208690" cy="46179"/>
              </a:xfrm>
              <a:custGeom>
                <a:avLst/>
                <a:gdLst>
                  <a:gd name="csX0" fmla="*/ 208308 w 208690"/>
                  <a:gd name="csY0" fmla="*/ 6792 h 46179"/>
                  <a:gd name="csX1" fmla="*/ 190380 w 208690"/>
                  <a:gd name="csY1" fmla="*/ 41810 h 46179"/>
                  <a:gd name="csX2" fmla="*/ 25374 w 208690"/>
                  <a:gd name="csY2" fmla="*/ 45793 h 46179"/>
                  <a:gd name="csX3" fmla="*/ 19398 w 208690"/>
                  <a:gd name="csY3" fmla="*/ 1813 h 46179"/>
                  <a:gd name="csX4" fmla="*/ 208308 w 208690"/>
                  <a:gd name="csY4" fmla="*/ 6626 h 46179"/>
                </a:gdLst>
                <a:ahLst/>
                <a:cxnLst>
                  <a:cxn ang="0">
                    <a:pos x="csX0" y="csY0"/>
                  </a:cxn>
                  <a:cxn ang="0">
                    <a:pos x="csX1" y="csY1"/>
                  </a:cxn>
                  <a:cxn ang="0">
                    <a:pos x="csX2" y="csY2"/>
                  </a:cxn>
                  <a:cxn ang="0">
                    <a:pos x="csX3" y="csY3"/>
                  </a:cxn>
                  <a:cxn ang="0">
                    <a:pos x="csX4" y="csY4"/>
                  </a:cxn>
                </a:cxnLst>
                <a:rect l="l" t="t" r="r" b="b"/>
                <a:pathLst>
                  <a:path w="208690" h="46179">
                    <a:moveTo>
                      <a:pt x="208308" y="6792"/>
                    </a:moveTo>
                    <a:cubicBezTo>
                      <a:pt x="209304" y="25048"/>
                      <a:pt x="209802" y="36167"/>
                      <a:pt x="190380" y="41810"/>
                    </a:cubicBezTo>
                    <a:cubicBezTo>
                      <a:pt x="182412" y="44133"/>
                      <a:pt x="34670" y="47286"/>
                      <a:pt x="25374" y="45793"/>
                    </a:cubicBezTo>
                    <a:cubicBezTo>
                      <a:pt x="-6332" y="40814"/>
                      <a:pt x="-8324" y="9614"/>
                      <a:pt x="19398" y="1813"/>
                    </a:cubicBezTo>
                    <a:cubicBezTo>
                      <a:pt x="32014" y="-1838"/>
                      <a:pt x="201336" y="154"/>
                      <a:pt x="208308" y="6626"/>
                    </a:cubicBezTo>
                    <a:close/>
                  </a:path>
                </a:pathLst>
              </a:custGeom>
              <a:solidFill>
                <a:srgbClr val="0B0C0C"/>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0FC0297C-0DB6-3689-FD63-1F6BF2F56C87}"/>
                  </a:ext>
                </a:extLst>
              </p:cNvPr>
              <p:cNvSpPr/>
              <p:nvPr/>
            </p:nvSpPr>
            <p:spPr>
              <a:xfrm>
                <a:off x="-41221539" y="-8261302"/>
                <a:ext cx="364988" cy="930776"/>
              </a:xfrm>
              <a:custGeom>
                <a:avLst/>
                <a:gdLst>
                  <a:gd name="csX0" fmla="*/ 77473 w 364988"/>
                  <a:gd name="csY0" fmla="*/ 7589 h 930776"/>
                  <a:gd name="csX1" fmla="*/ 183382 w 364988"/>
                  <a:gd name="csY1" fmla="*/ 47917 h 930776"/>
                  <a:gd name="csX2" fmla="*/ 288462 w 364988"/>
                  <a:gd name="csY2" fmla="*/ 207405 h 930776"/>
                  <a:gd name="csX3" fmla="*/ 324650 w 364988"/>
                  <a:gd name="csY3" fmla="*/ 269475 h 930776"/>
                  <a:gd name="csX4" fmla="*/ 364988 w 364988"/>
                  <a:gd name="csY4" fmla="*/ 420665 h 930776"/>
                  <a:gd name="csX5" fmla="*/ 105361 w 364988"/>
                  <a:gd name="csY5" fmla="*/ 444895 h 930776"/>
                  <a:gd name="csX6" fmla="*/ 62865 w 364988"/>
                  <a:gd name="csY6" fmla="*/ 422989 h 930776"/>
                  <a:gd name="csX7" fmla="*/ 188861 w 364988"/>
                  <a:gd name="csY7" fmla="*/ 897304 h 930776"/>
                  <a:gd name="csX8" fmla="*/ 153502 w 364988"/>
                  <a:gd name="csY8" fmla="*/ 929501 h 930776"/>
                  <a:gd name="csX9" fmla="*/ 178568 w 364988"/>
                  <a:gd name="csY9" fmla="*/ 889338 h 930776"/>
                  <a:gd name="csX10" fmla="*/ 103038 w 364988"/>
                  <a:gd name="csY10" fmla="*/ 864112 h 930776"/>
                  <a:gd name="csX11" fmla="*/ 15887 w 364988"/>
                  <a:gd name="csY11" fmla="*/ 600899 h 930776"/>
                  <a:gd name="csX12" fmla="*/ 57552 w 364988"/>
                  <a:gd name="csY12" fmla="*/ 37628 h 930776"/>
                  <a:gd name="csX13" fmla="*/ 77639 w 364988"/>
                  <a:gd name="csY13" fmla="*/ 7423 h 9307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988" h="930776">
                    <a:moveTo>
                      <a:pt x="77473" y="7589"/>
                    </a:moveTo>
                    <a:cubicBezTo>
                      <a:pt x="127938" y="-13986"/>
                      <a:pt x="152506" y="13895"/>
                      <a:pt x="183382" y="47917"/>
                    </a:cubicBezTo>
                    <a:cubicBezTo>
                      <a:pt x="212931" y="80611"/>
                      <a:pt x="267213" y="167409"/>
                      <a:pt x="288462" y="207405"/>
                    </a:cubicBezTo>
                    <a:cubicBezTo>
                      <a:pt x="299916" y="228980"/>
                      <a:pt x="296263" y="270803"/>
                      <a:pt x="324650" y="269475"/>
                    </a:cubicBezTo>
                    <a:cubicBezTo>
                      <a:pt x="343408" y="319263"/>
                      <a:pt x="352206" y="369383"/>
                      <a:pt x="364988" y="420665"/>
                    </a:cubicBezTo>
                    <a:lnTo>
                      <a:pt x="105361" y="444895"/>
                    </a:lnTo>
                    <a:cubicBezTo>
                      <a:pt x="102041" y="352455"/>
                      <a:pt x="56225" y="243419"/>
                      <a:pt x="62865" y="422989"/>
                    </a:cubicBezTo>
                    <a:cubicBezTo>
                      <a:pt x="69007" y="588949"/>
                      <a:pt x="126610" y="745782"/>
                      <a:pt x="188861" y="897304"/>
                    </a:cubicBezTo>
                    <a:cubicBezTo>
                      <a:pt x="192678" y="909751"/>
                      <a:pt x="161802" y="936969"/>
                      <a:pt x="153502" y="929501"/>
                    </a:cubicBezTo>
                    <a:lnTo>
                      <a:pt x="178568" y="889338"/>
                    </a:lnTo>
                    <a:cubicBezTo>
                      <a:pt x="130427" y="898798"/>
                      <a:pt x="132586" y="893653"/>
                      <a:pt x="103038" y="864112"/>
                    </a:cubicBezTo>
                    <a:cubicBezTo>
                      <a:pt x="85275" y="777647"/>
                      <a:pt x="35640" y="684211"/>
                      <a:pt x="15887" y="600899"/>
                    </a:cubicBezTo>
                    <a:cubicBezTo>
                      <a:pt x="-24950" y="428963"/>
                      <a:pt x="21696" y="208401"/>
                      <a:pt x="57552" y="37628"/>
                    </a:cubicBezTo>
                    <a:cubicBezTo>
                      <a:pt x="63694" y="26010"/>
                      <a:pt x="72990" y="16883"/>
                      <a:pt x="77639" y="7423"/>
                    </a:cubicBezTo>
                    <a:close/>
                  </a:path>
                </a:pathLst>
              </a:custGeom>
              <a:solidFill>
                <a:schemeClr val="accent1"/>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39AD23E5-C64B-69CD-37BC-A0B8D5B21F0A}"/>
                  </a:ext>
                </a:extLst>
              </p:cNvPr>
              <p:cNvSpPr/>
              <p:nvPr/>
            </p:nvSpPr>
            <p:spPr>
              <a:xfrm>
                <a:off x="-41038489" y="-8218197"/>
                <a:ext cx="141267" cy="226702"/>
              </a:xfrm>
              <a:custGeom>
                <a:avLst/>
                <a:gdLst>
                  <a:gd name="csX0" fmla="*/ 141268 w 141267"/>
                  <a:gd name="csY0" fmla="*/ 226536 h 226702"/>
                  <a:gd name="csX1" fmla="*/ 105080 w 141267"/>
                  <a:gd name="csY1" fmla="*/ 164467 h 226702"/>
                  <a:gd name="csX2" fmla="*/ 0 w 141267"/>
                  <a:gd name="csY2" fmla="*/ 4979 h 226702"/>
                  <a:gd name="csX3" fmla="*/ 4981 w 141267"/>
                  <a:gd name="csY3" fmla="*/ 0 h 226702"/>
                  <a:gd name="csX4" fmla="*/ 141102 w 141267"/>
                  <a:gd name="csY4" fmla="*/ 226702 h 226702"/>
                </a:gdLst>
                <a:ahLst/>
                <a:cxnLst>
                  <a:cxn ang="0">
                    <a:pos x="csX0" y="csY0"/>
                  </a:cxn>
                  <a:cxn ang="0">
                    <a:pos x="csX1" y="csY1"/>
                  </a:cxn>
                  <a:cxn ang="0">
                    <a:pos x="csX2" y="csY2"/>
                  </a:cxn>
                  <a:cxn ang="0">
                    <a:pos x="csX3" y="csY3"/>
                  </a:cxn>
                  <a:cxn ang="0">
                    <a:pos x="csX4" y="csY4"/>
                  </a:cxn>
                </a:cxnLst>
                <a:rect l="l" t="t" r="r" b="b"/>
                <a:pathLst>
                  <a:path w="141267" h="226702">
                    <a:moveTo>
                      <a:pt x="141268" y="226536"/>
                    </a:moveTo>
                    <a:cubicBezTo>
                      <a:pt x="113047" y="227864"/>
                      <a:pt x="116534" y="186042"/>
                      <a:pt x="105080" y="164467"/>
                    </a:cubicBezTo>
                    <a:cubicBezTo>
                      <a:pt x="83997" y="124304"/>
                      <a:pt x="29715" y="37673"/>
                      <a:pt x="0" y="4979"/>
                    </a:cubicBezTo>
                    <a:lnTo>
                      <a:pt x="4981" y="0"/>
                    </a:lnTo>
                    <a:cubicBezTo>
                      <a:pt x="54781" y="64227"/>
                      <a:pt x="112716" y="151522"/>
                      <a:pt x="141102" y="226702"/>
                    </a:cubicBezTo>
                    <a:close/>
                  </a:path>
                </a:pathLst>
              </a:custGeom>
              <a:solidFill>
                <a:srgbClr val="B5B5B4"/>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EC0C11A8-E3C6-9A70-4020-C0DD6187789A}"/>
                  </a:ext>
                </a:extLst>
              </p:cNvPr>
              <p:cNvSpPr/>
              <p:nvPr/>
            </p:nvSpPr>
            <p:spPr>
              <a:xfrm>
                <a:off x="-39359357" y="-7462578"/>
                <a:ext cx="24712" cy="65554"/>
              </a:xfrm>
              <a:custGeom>
                <a:avLst/>
                <a:gdLst>
                  <a:gd name="csX0" fmla="*/ 24713 w 24712"/>
                  <a:gd name="csY0" fmla="*/ 0 h 65554"/>
                  <a:gd name="csX1" fmla="*/ 1971 w 24712"/>
                  <a:gd name="csY1" fmla="*/ 65554 h 65554"/>
                  <a:gd name="csX2" fmla="*/ 14587 w 24712"/>
                  <a:gd name="csY2" fmla="*/ 0 h 65554"/>
                  <a:gd name="csX3" fmla="*/ 24713 w 24712"/>
                  <a:gd name="csY3" fmla="*/ 0 h 65554"/>
                </a:gdLst>
                <a:ahLst/>
                <a:cxnLst>
                  <a:cxn ang="0">
                    <a:pos x="csX0" y="csY0"/>
                  </a:cxn>
                  <a:cxn ang="0">
                    <a:pos x="csX1" y="csY1"/>
                  </a:cxn>
                  <a:cxn ang="0">
                    <a:pos x="csX2" y="csY2"/>
                  </a:cxn>
                  <a:cxn ang="0">
                    <a:pos x="csX3" y="csY3"/>
                  </a:cxn>
                </a:cxnLst>
                <a:rect l="l" t="t" r="r" b="b"/>
                <a:pathLst>
                  <a:path w="24712" h="65554">
                    <a:moveTo>
                      <a:pt x="24713" y="0"/>
                    </a:moveTo>
                    <a:cubicBezTo>
                      <a:pt x="20230" y="22903"/>
                      <a:pt x="11100" y="44477"/>
                      <a:pt x="1971" y="65554"/>
                    </a:cubicBezTo>
                    <a:cubicBezTo>
                      <a:pt x="-6330" y="41324"/>
                      <a:pt x="14255" y="23401"/>
                      <a:pt x="14587" y="0"/>
                    </a:cubicBezTo>
                    <a:lnTo>
                      <a:pt x="24713" y="0"/>
                    </a:lnTo>
                    <a:close/>
                  </a:path>
                </a:pathLst>
              </a:custGeom>
              <a:solidFill>
                <a:srgbClr val="B5B5B4"/>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3DE22B7D-1C7F-3FAC-C0BE-CD51804F577A}"/>
                  </a:ext>
                </a:extLst>
              </p:cNvPr>
              <p:cNvSpPr/>
              <p:nvPr/>
            </p:nvSpPr>
            <p:spPr>
              <a:xfrm>
                <a:off x="-42696351" y="-5734423"/>
                <a:ext cx="20086" cy="5632"/>
              </a:xfrm>
              <a:custGeom>
                <a:avLst/>
                <a:gdLst>
                  <a:gd name="csX0" fmla="*/ 20086 w 20086"/>
                  <a:gd name="csY0" fmla="*/ 5306 h 5632"/>
                  <a:gd name="csX1" fmla="*/ 0 w 20086"/>
                  <a:gd name="csY1" fmla="*/ 327 h 5632"/>
                  <a:gd name="csX2" fmla="*/ 20086 w 20086"/>
                  <a:gd name="csY2" fmla="*/ 5306 h 5632"/>
                </a:gdLst>
                <a:ahLst/>
                <a:cxnLst>
                  <a:cxn ang="0">
                    <a:pos x="csX0" y="csY0"/>
                  </a:cxn>
                  <a:cxn ang="0">
                    <a:pos x="csX1" y="csY1"/>
                  </a:cxn>
                  <a:cxn ang="0">
                    <a:pos x="csX2" y="csY2"/>
                  </a:cxn>
                </a:cxnLst>
                <a:rect l="l" t="t" r="r" b="b"/>
                <a:pathLst>
                  <a:path w="20086" h="5632">
                    <a:moveTo>
                      <a:pt x="20086" y="5306"/>
                    </a:moveTo>
                    <a:cubicBezTo>
                      <a:pt x="13114" y="5140"/>
                      <a:pt x="3984" y="7795"/>
                      <a:pt x="0" y="327"/>
                    </a:cubicBezTo>
                    <a:cubicBezTo>
                      <a:pt x="6972" y="493"/>
                      <a:pt x="16102" y="-2163"/>
                      <a:pt x="20086" y="5306"/>
                    </a:cubicBezTo>
                    <a:close/>
                  </a:path>
                </a:pathLst>
              </a:custGeom>
              <a:solidFill>
                <a:srgbClr val="B5B5B4"/>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E58CD8F1-C380-F030-89F7-3F87859B78F7}"/>
                  </a:ext>
                </a:extLst>
              </p:cNvPr>
              <p:cNvSpPr/>
              <p:nvPr/>
            </p:nvSpPr>
            <p:spPr>
              <a:xfrm>
                <a:off x="-42352452" y="-9296345"/>
                <a:ext cx="79078" cy="181051"/>
              </a:xfrm>
              <a:custGeom>
                <a:avLst/>
                <a:gdLst>
                  <a:gd name="csX0" fmla="*/ 78576 w 79078"/>
                  <a:gd name="csY0" fmla="*/ 15667 h 181051"/>
                  <a:gd name="csX1" fmla="*/ 43882 w 79078"/>
                  <a:gd name="csY1" fmla="*/ 92673 h 181051"/>
                  <a:gd name="csX2" fmla="*/ 16491 w 79078"/>
                  <a:gd name="csY2" fmla="*/ 180964 h 181051"/>
                  <a:gd name="csX3" fmla="*/ 78576 w 79078"/>
                  <a:gd name="csY3" fmla="*/ 15667 h 181051"/>
                </a:gdLst>
                <a:ahLst/>
                <a:cxnLst>
                  <a:cxn ang="0">
                    <a:pos x="csX0" y="csY0"/>
                  </a:cxn>
                  <a:cxn ang="0">
                    <a:pos x="csX1" y="csY1"/>
                  </a:cxn>
                  <a:cxn ang="0">
                    <a:pos x="csX2" y="csY2"/>
                  </a:cxn>
                  <a:cxn ang="0">
                    <a:pos x="csX3" y="csY3"/>
                  </a:cxn>
                </a:cxnLst>
                <a:rect l="l" t="t" r="r" b="b"/>
                <a:pathLst>
                  <a:path w="79078" h="181051">
                    <a:moveTo>
                      <a:pt x="78576" y="15667"/>
                    </a:moveTo>
                    <a:cubicBezTo>
                      <a:pt x="83556" y="26454"/>
                      <a:pt x="50024" y="75081"/>
                      <a:pt x="43882" y="92673"/>
                    </a:cubicBezTo>
                    <a:cubicBezTo>
                      <a:pt x="37906" y="109933"/>
                      <a:pt x="34419" y="183951"/>
                      <a:pt x="16491" y="180964"/>
                    </a:cubicBezTo>
                    <a:cubicBezTo>
                      <a:pt x="-33641" y="172998"/>
                      <a:pt x="43217" y="-61837"/>
                      <a:pt x="78576" y="15667"/>
                    </a:cubicBezTo>
                    <a:close/>
                  </a:path>
                </a:pathLst>
              </a:custGeom>
              <a:solidFill>
                <a:srgbClr val="0B0C0C"/>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6EB68CB4-80C1-E912-A1B9-B9B29A76B4C1}"/>
                  </a:ext>
                </a:extLst>
              </p:cNvPr>
              <p:cNvSpPr/>
              <p:nvPr/>
            </p:nvSpPr>
            <p:spPr>
              <a:xfrm>
                <a:off x="-42273924" y="-9165707"/>
                <a:ext cx="66234" cy="116316"/>
              </a:xfrm>
              <a:custGeom>
                <a:avLst/>
                <a:gdLst>
                  <a:gd name="csX0" fmla="*/ 14491 w 66234"/>
                  <a:gd name="csY0" fmla="*/ 704 h 116316"/>
                  <a:gd name="csX1" fmla="*/ 52671 w 66234"/>
                  <a:gd name="csY1" fmla="*/ 115383 h 116316"/>
                  <a:gd name="csX2" fmla="*/ 14491 w 66234"/>
                  <a:gd name="csY2" fmla="*/ 704 h 116316"/>
                </a:gdLst>
                <a:ahLst/>
                <a:cxnLst>
                  <a:cxn ang="0">
                    <a:pos x="csX0" y="csY0"/>
                  </a:cxn>
                  <a:cxn ang="0">
                    <a:pos x="csX1" y="csY1"/>
                  </a:cxn>
                  <a:cxn ang="0">
                    <a:pos x="csX2" y="csY2"/>
                  </a:cxn>
                </a:cxnLst>
                <a:rect l="l" t="t" r="r" b="b"/>
                <a:pathLst>
                  <a:path w="66234" h="116316">
                    <a:moveTo>
                      <a:pt x="14491" y="704"/>
                    </a:moveTo>
                    <a:cubicBezTo>
                      <a:pt x="49351" y="-9917"/>
                      <a:pt x="87034" y="102936"/>
                      <a:pt x="52671" y="115383"/>
                    </a:cubicBezTo>
                    <a:cubicBezTo>
                      <a:pt x="18309" y="127830"/>
                      <a:pt x="-22196" y="11824"/>
                      <a:pt x="14491" y="704"/>
                    </a:cubicBezTo>
                    <a:close/>
                  </a:path>
                </a:pathLst>
              </a:custGeom>
              <a:solidFill>
                <a:srgbClr val="0B0C0C"/>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B78AAC04-6C7B-AD5C-4B27-756225A628E7}"/>
                  </a:ext>
                </a:extLst>
              </p:cNvPr>
              <p:cNvSpPr/>
              <p:nvPr/>
            </p:nvSpPr>
            <p:spPr>
              <a:xfrm>
                <a:off x="-39319538" y="-5683810"/>
                <a:ext cx="4979" cy="4978"/>
              </a:xfrm>
              <a:custGeom>
                <a:avLst/>
                <a:gdLst>
                  <a:gd name="csX0" fmla="*/ 4980 w 4979"/>
                  <a:gd name="csY0" fmla="*/ 4979 h 4978"/>
                  <a:gd name="csX1" fmla="*/ 0 w 4979"/>
                  <a:gd name="csY1" fmla="*/ 0 h 4978"/>
                  <a:gd name="csX2" fmla="*/ 4980 w 4979"/>
                  <a:gd name="csY2" fmla="*/ 4979 h 4978"/>
                </a:gdLst>
                <a:ahLst/>
                <a:cxnLst>
                  <a:cxn ang="0">
                    <a:pos x="csX0" y="csY0"/>
                  </a:cxn>
                  <a:cxn ang="0">
                    <a:pos x="csX1" y="csY1"/>
                  </a:cxn>
                  <a:cxn ang="0">
                    <a:pos x="csX2" y="csY2"/>
                  </a:cxn>
                </a:cxnLst>
                <a:rect l="l" t="t" r="r" b="b"/>
                <a:pathLst>
                  <a:path w="4979" h="4978">
                    <a:moveTo>
                      <a:pt x="4980" y="4979"/>
                    </a:moveTo>
                    <a:lnTo>
                      <a:pt x="0" y="0"/>
                    </a:lnTo>
                    <a:cubicBezTo>
                      <a:pt x="2158" y="0"/>
                      <a:pt x="4481" y="4979"/>
                      <a:pt x="4980" y="4979"/>
                    </a:cubicBezTo>
                    <a:close/>
                  </a:path>
                </a:pathLst>
              </a:custGeom>
              <a:solidFill>
                <a:srgbClr val="B5B5B4"/>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A5930508-B0F5-E112-2A06-EEB73D17C168}"/>
                  </a:ext>
                </a:extLst>
              </p:cNvPr>
              <p:cNvSpPr/>
              <p:nvPr/>
            </p:nvSpPr>
            <p:spPr>
              <a:xfrm>
                <a:off x="-39702242" y="-9355362"/>
                <a:ext cx="81635" cy="133880"/>
              </a:xfrm>
              <a:custGeom>
                <a:avLst/>
                <a:gdLst>
                  <a:gd name="csX0" fmla="*/ 47380 w 81635"/>
                  <a:gd name="csY0" fmla="*/ 2 h 133880"/>
                  <a:gd name="csX1" fmla="*/ 75435 w 81635"/>
                  <a:gd name="csY1" fmla="*/ 15436 h 133880"/>
                  <a:gd name="csX2" fmla="*/ 52526 w 81635"/>
                  <a:gd name="csY2" fmla="*/ 58752 h 133880"/>
                  <a:gd name="csX3" fmla="*/ 13018 w 81635"/>
                  <a:gd name="csY3" fmla="*/ 133434 h 133880"/>
                  <a:gd name="csX4" fmla="*/ 47214 w 81635"/>
                  <a:gd name="csY4" fmla="*/ 168 h 133880"/>
                </a:gdLst>
                <a:ahLst/>
                <a:cxnLst>
                  <a:cxn ang="0">
                    <a:pos x="csX0" y="csY0"/>
                  </a:cxn>
                  <a:cxn ang="0">
                    <a:pos x="csX1" y="csY1"/>
                  </a:cxn>
                  <a:cxn ang="0">
                    <a:pos x="csX2" y="csY2"/>
                  </a:cxn>
                  <a:cxn ang="0">
                    <a:pos x="csX3" y="csY3"/>
                  </a:cxn>
                  <a:cxn ang="0">
                    <a:pos x="csX4" y="csY4"/>
                  </a:cxn>
                </a:cxnLst>
                <a:rect l="l" t="t" r="r" b="b"/>
                <a:pathLst>
                  <a:path w="81635" h="133880">
                    <a:moveTo>
                      <a:pt x="47380" y="2"/>
                    </a:moveTo>
                    <a:cubicBezTo>
                      <a:pt x="52194" y="-164"/>
                      <a:pt x="73111" y="11453"/>
                      <a:pt x="75435" y="15436"/>
                    </a:cubicBezTo>
                    <a:cubicBezTo>
                      <a:pt x="96019" y="49790"/>
                      <a:pt x="59332" y="45475"/>
                      <a:pt x="52526" y="58752"/>
                    </a:cubicBezTo>
                    <a:cubicBezTo>
                      <a:pt x="41570" y="80659"/>
                      <a:pt x="43064" y="139575"/>
                      <a:pt x="13018" y="133434"/>
                    </a:cubicBezTo>
                    <a:cubicBezTo>
                      <a:pt x="-17527" y="124472"/>
                      <a:pt x="10527" y="1495"/>
                      <a:pt x="47214" y="168"/>
                    </a:cubicBezTo>
                    <a:close/>
                  </a:path>
                </a:pathLst>
              </a:custGeom>
              <a:solidFill>
                <a:srgbClr val="0B0C0C"/>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E0BBDB16-1FC7-60A0-8EAB-E23C625C1FB0}"/>
                  </a:ext>
                </a:extLst>
              </p:cNvPr>
              <p:cNvSpPr/>
              <p:nvPr/>
            </p:nvSpPr>
            <p:spPr>
              <a:xfrm>
                <a:off x="-39622337" y="-9202696"/>
                <a:ext cx="56577" cy="108139"/>
              </a:xfrm>
              <a:custGeom>
                <a:avLst/>
                <a:gdLst>
                  <a:gd name="csX0" fmla="*/ 8643 w 56577"/>
                  <a:gd name="csY0" fmla="*/ 2177 h 108139"/>
                  <a:gd name="csX1" fmla="*/ 42507 w 56577"/>
                  <a:gd name="csY1" fmla="*/ 107230 h 108139"/>
                  <a:gd name="csX2" fmla="*/ 8643 w 56577"/>
                  <a:gd name="csY2" fmla="*/ 2177 h 108139"/>
                </a:gdLst>
                <a:ahLst/>
                <a:cxnLst>
                  <a:cxn ang="0">
                    <a:pos x="csX0" y="csY0"/>
                  </a:cxn>
                  <a:cxn ang="0">
                    <a:pos x="csX1" y="csY1"/>
                  </a:cxn>
                  <a:cxn ang="0">
                    <a:pos x="csX2" y="csY2"/>
                  </a:cxn>
                </a:cxnLst>
                <a:rect l="l" t="t" r="r" b="b"/>
                <a:pathLst>
                  <a:path w="56577" h="108139">
                    <a:moveTo>
                      <a:pt x="8643" y="2177"/>
                    </a:moveTo>
                    <a:cubicBezTo>
                      <a:pt x="50973" y="-16908"/>
                      <a:pt x="72720" y="95447"/>
                      <a:pt x="42507" y="107230"/>
                    </a:cubicBezTo>
                    <a:cubicBezTo>
                      <a:pt x="12296" y="119013"/>
                      <a:pt x="-14265" y="12633"/>
                      <a:pt x="8643" y="2177"/>
                    </a:cubicBezTo>
                    <a:close/>
                  </a:path>
                </a:pathLst>
              </a:custGeom>
              <a:solidFill>
                <a:srgbClr val="0B0C0C"/>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404F2568-87CD-3CD6-60B4-6C1271548DBE}"/>
                  </a:ext>
                </a:extLst>
              </p:cNvPr>
              <p:cNvSpPr/>
              <p:nvPr/>
            </p:nvSpPr>
            <p:spPr>
              <a:xfrm>
                <a:off x="-41018888" y="-9059544"/>
                <a:ext cx="80498" cy="134839"/>
              </a:xfrm>
              <a:custGeom>
                <a:avLst/>
                <a:gdLst>
                  <a:gd name="csX0" fmla="*/ 27211 w 80498"/>
                  <a:gd name="csY0" fmla="*/ 6067 h 134839"/>
                  <a:gd name="csX1" fmla="*/ 80166 w 80498"/>
                  <a:gd name="csY1" fmla="*/ 46893 h 134839"/>
                  <a:gd name="csX2" fmla="*/ 48460 w 80498"/>
                  <a:gd name="csY2" fmla="*/ 60004 h 134839"/>
                  <a:gd name="csX3" fmla="*/ 13101 w 80498"/>
                  <a:gd name="csY3" fmla="*/ 134686 h 134839"/>
                  <a:gd name="csX4" fmla="*/ 27045 w 80498"/>
                  <a:gd name="csY4" fmla="*/ 6232 h 134839"/>
                </a:gdLst>
                <a:ahLst/>
                <a:cxnLst>
                  <a:cxn ang="0">
                    <a:pos x="csX0" y="csY0"/>
                  </a:cxn>
                  <a:cxn ang="0">
                    <a:pos x="csX1" y="csY1"/>
                  </a:cxn>
                  <a:cxn ang="0">
                    <a:pos x="csX2" y="csY2"/>
                  </a:cxn>
                  <a:cxn ang="0">
                    <a:pos x="csX3" y="csY3"/>
                  </a:cxn>
                  <a:cxn ang="0">
                    <a:pos x="csX4" y="csY4"/>
                  </a:cxn>
                </a:cxnLst>
                <a:rect l="l" t="t" r="r" b="b"/>
                <a:pathLst>
                  <a:path w="80498" h="134839">
                    <a:moveTo>
                      <a:pt x="27211" y="6067"/>
                    </a:moveTo>
                    <a:cubicBezTo>
                      <a:pt x="54269" y="-15840"/>
                      <a:pt x="83984" y="27144"/>
                      <a:pt x="80166" y="46893"/>
                    </a:cubicBezTo>
                    <a:cubicBezTo>
                      <a:pt x="76680" y="65314"/>
                      <a:pt x="56261" y="50710"/>
                      <a:pt x="48460" y="60004"/>
                    </a:cubicBezTo>
                    <a:cubicBezTo>
                      <a:pt x="40160" y="69962"/>
                      <a:pt x="37835" y="138503"/>
                      <a:pt x="13101" y="134686"/>
                    </a:cubicBezTo>
                    <a:cubicBezTo>
                      <a:pt x="-15949" y="130205"/>
                      <a:pt x="9947" y="20173"/>
                      <a:pt x="27045" y="6232"/>
                    </a:cubicBezTo>
                    <a:close/>
                  </a:path>
                </a:pathLst>
              </a:custGeom>
              <a:solidFill>
                <a:srgbClr val="0B0C0C"/>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E8B3CFBA-6C35-0908-C3DF-F756FE1E24A6}"/>
                  </a:ext>
                </a:extLst>
              </p:cNvPr>
              <p:cNvSpPr/>
              <p:nvPr/>
            </p:nvSpPr>
            <p:spPr>
              <a:xfrm>
                <a:off x="-40958921" y="-8939563"/>
                <a:ext cx="53134" cy="96957"/>
              </a:xfrm>
              <a:custGeom>
                <a:avLst/>
                <a:gdLst>
                  <a:gd name="csX0" fmla="*/ 9575 w 53134"/>
                  <a:gd name="csY0" fmla="*/ 930 h 96957"/>
                  <a:gd name="csX1" fmla="*/ 43937 w 53134"/>
                  <a:gd name="csY1" fmla="*/ 96192 h 96957"/>
                  <a:gd name="csX2" fmla="*/ 9575 w 53134"/>
                  <a:gd name="csY2" fmla="*/ 930 h 96957"/>
                </a:gdLst>
                <a:ahLst/>
                <a:cxnLst>
                  <a:cxn ang="0">
                    <a:pos x="csX0" y="csY0"/>
                  </a:cxn>
                  <a:cxn ang="0">
                    <a:pos x="csX1" y="csY1"/>
                  </a:cxn>
                  <a:cxn ang="0">
                    <a:pos x="csX2" y="csY2"/>
                  </a:cxn>
                </a:cxnLst>
                <a:rect l="l" t="t" r="r" b="b"/>
                <a:pathLst>
                  <a:path w="53134" h="96957">
                    <a:moveTo>
                      <a:pt x="9575" y="930"/>
                    </a:moveTo>
                    <a:cubicBezTo>
                      <a:pt x="47922" y="-10521"/>
                      <a:pt x="65186" y="87396"/>
                      <a:pt x="43937" y="96192"/>
                    </a:cubicBezTo>
                    <a:cubicBezTo>
                      <a:pt x="20864" y="105983"/>
                      <a:pt x="-18148" y="19020"/>
                      <a:pt x="9575" y="930"/>
                    </a:cubicBezTo>
                    <a:close/>
                  </a:path>
                </a:pathLst>
              </a:custGeom>
              <a:solidFill>
                <a:srgbClr val="0B0C0C"/>
              </a:solidFill>
              <a:ln w="16598" cap="flat">
                <a:noFill/>
                <a:prstDash val="solid"/>
                <a:miter/>
              </a:ln>
            </p:spPr>
            <p:txBody>
              <a:bodyPr/>
              <a:lstStyle/>
              <a:p>
                <a:endParaRPr lang="fr-FR"/>
              </a:p>
            </p:txBody>
          </p:sp>
        </p:grpSp>
      </p:grpSp>
      <p:grpSp>
        <p:nvGrpSpPr>
          <p:cNvPr id="39" name="Group 2">
            <a:extLst>
              <a:ext uri="{FF2B5EF4-FFF2-40B4-BE49-F238E27FC236}">
                <a16:creationId xmlns:a16="http://schemas.microsoft.com/office/drawing/2014/main" id="{02537FE5-C2CB-FE56-5141-255E99AD15CE}"/>
              </a:ext>
            </a:extLst>
          </p:cNvPr>
          <p:cNvGrpSpPr/>
          <p:nvPr/>
        </p:nvGrpSpPr>
        <p:grpSpPr>
          <a:xfrm>
            <a:off x="6531598" y="1815599"/>
            <a:ext cx="4651197" cy="3044479"/>
            <a:chOff x="332936" y="2504656"/>
            <a:chExt cx="2926080" cy="3044479"/>
          </a:xfrm>
        </p:grpSpPr>
        <p:sp>
          <p:nvSpPr>
            <p:cNvPr id="40" name="TextBox 3">
              <a:extLst>
                <a:ext uri="{FF2B5EF4-FFF2-40B4-BE49-F238E27FC236}">
                  <a16:creationId xmlns:a16="http://schemas.microsoft.com/office/drawing/2014/main" id="{1C99F2DD-A628-440F-680C-EE1F874C68B7}"/>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1"/>
                  </a:solidFill>
                </a:rPr>
                <a:t>Lorem Ipsum</a:t>
              </a:r>
            </a:p>
          </p:txBody>
        </p:sp>
        <p:sp>
          <p:nvSpPr>
            <p:cNvPr id="41" name="TextBox 4">
              <a:extLst>
                <a:ext uri="{FF2B5EF4-FFF2-40B4-BE49-F238E27FC236}">
                  <a16:creationId xmlns:a16="http://schemas.microsoft.com/office/drawing/2014/main" id="{2DE5A953-589A-CF78-A52B-A40CFABDEE9C}"/>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675950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9495</TotalTime>
  <Words>232</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Team Walking Doodle Sticker – Slide Template</vt:lpstr>
      <vt:lpstr>Team Walking Doodle Sticker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Walking Doodle Sticker</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2025-12-09T00:00:18Z</dcterms:modified>
  <cp:category>Graphics &amp; Metaphors</cp:category>
</cp:coreProperties>
</file>