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73" r:id="rId4"/>
    <p:sldId id="376"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25" d="100"/>
          <a:sy n="125" d="100"/>
        </p:scale>
        <p:origin x="880" y="32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555315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FF958-61FA-ABC7-8BDC-0EBDE1084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7BE0E1-A402-23A6-EE3F-979334F35E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4603F6-4B00-CEBF-EA33-A30118E28D70}"/>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0F16E04-51A4-9998-9D12-5C23D124A4F0}"/>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28751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Celebration Businessman Doodle Sticker – </a:t>
            </a:r>
            <a:br>
              <a:rPr lang="en-US" dirty="0"/>
            </a:br>
            <a:r>
              <a:rPr lang="en-US" dirty="0"/>
              <a:t>Slide Template</a:t>
            </a:r>
          </a:p>
        </p:txBody>
      </p:sp>
      <p:grpSp>
        <p:nvGrpSpPr>
          <p:cNvPr id="3" name="Graphique 4">
            <a:extLst>
              <a:ext uri="{FF2B5EF4-FFF2-40B4-BE49-F238E27FC236}">
                <a16:creationId xmlns:a16="http://schemas.microsoft.com/office/drawing/2014/main" id="{4AF9F4C0-95AC-1271-C7F0-58065B5BE86F}"/>
              </a:ext>
            </a:extLst>
          </p:cNvPr>
          <p:cNvGrpSpPr/>
          <p:nvPr/>
        </p:nvGrpSpPr>
        <p:grpSpPr>
          <a:xfrm>
            <a:off x="6903505" y="902537"/>
            <a:ext cx="3907412" cy="5073858"/>
            <a:chOff x="-48143633" y="-10076567"/>
            <a:chExt cx="3907412" cy="5073858"/>
          </a:xfrm>
        </p:grpSpPr>
        <p:sp>
          <p:nvSpPr>
            <p:cNvPr id="4" name="Forme libre 3">
              <a:extLst>
                <a:ext uri="{FF2B5EF4-FFF2-40B4-BE49-F238E27FC236}">
                  <a16:creationId xmlns:a16="http://schemas.microsoft.com/office/drawing/2014/main" id="{C8D2475A-9686-93FD-250B-0B28073F2BCB}"/>
                </a:ext>
              </a:extLst>
            </p:cNvPr>
            <p:cNvSpPr/>
            <p:nvPr/>
          </p:nvSpPr>
          <p:spPr>
            <a:xfrm>
              <a:off x="-48143633" y="-10076567"/>
              <a:ext cx="3907412" cy="5073858"/>
            </a:xfrm>
            <a:custGeom>
              <a:avLst/>
              <a:gdLst>
                <a:gd name="csX0" fmla="*/ 232992 w 3907412"/>
                <a:gd name="csY0" fmla="*/ 809995 h 5073858"/>
                <a:gd name="csX1" fmla="*/ 358822 w 3907412"/>
                <a:gd name="csY1" fmla="*/ 1006825 h 5073858"/>
                <a:gd name="csX2" fmla="*/ 504572 w 3907412"/>
                <a:gd name="csY2" fmla="*/ 1194692 h 5073858"/>
                <a:gd name="csX3" fmla="*/ 510714 w 3907412"/>
                <a:gd name="csY3" fmla="*/ 1201829 h 5073858"/>
                <a:gd name="csX4" fmla="*/ 503576 w 3907412"/>
                <a:gd name="csY4" fmla="*/ 1208467 h 5073858"/>
                <a:gd name="csX5" fmla="*/ 503576 w 3907412"/>
                <a:gd name="csY5" fmla="*/ 1208467 h 5073858"/>
                <a:gd name="csX6" fmla="*/ 459253 w 3907412"/>
                <a:gd name="csY6" fmla="*/ 1397164 h 5073858"/>
                <a:gd name="csX7" fmla="*/ 598197 w 3907412"/>
                <a:gd name="csY7" fmla="*/ 1577066 h 5073858"/>
                <a:gd name="csX8" fmla="*/ 779305 w 3907412"/>
                <a:gd name="csY8" fmla="*/ 1718465 h 5073858"/>
                <a:gd name="csX9" fmla="*/ 908952 w 3907412"/>
                <a:gd name="csY9" fmla="*/ 1785347 h 5073858"/>
                <a:gd name="csX10" fmla="*/ 925719 w 3907412"/>
                <a:gd name="csY10" fmla="*/ 1786177 h 5073858"/>
                <a:gd name="csX11" fmla="*/ 1044576 w 3907412"/>
                <a:gd name="csY11" fmla="*/ 1738546 h 5073858"/>
                <a:gd name="csX12" fmla="*/ 1144343 w 3907412"/>
                <a:gd name="csY12" fmla="*/ 1811403 h 5073858"/>
                <a:gd name="csX13" fmla="*/ 1341388 w 3907412"/>
                <a:gd name="csY13" fmla="*/ 1957448 h 5073858"/>
                <a:gd name="csX14" fmla="*/ 1301381 w 3907412"/>
                <a:gd name="csY14" fmla="*/ 2209709 h 5073858"/>
                <a:gd name="csX15" fmla="*/ 1207922 w 3907412"/>
                <a:gd name="csY15" fmla="*/ 2554575 h 5073858"/>
                <a:gd name="csX16" fmla="*/ 1129237 w 3907412"/>
                <a:gd name="csY16" fmla="*/ 2829572 h 5073858"/>
                <a:gd name="csX17" fmla="*/ 1134051 w 3907412"/>
                <a:gd name="csY17" fmla="*/ 2925165 h 5073858"/>
                <a:gd name="csX18" fmla="*/ 1280797 w 3907412"/>
                <a:gd name="csY18" fmla="*/ 3155187 h 5073858"/>
                <a:gd name="csX19" fmla="*/ 1416089 w 3907412"/>
                <a:gd name="csY19" fmla="*/ 3310194 h 5073858"/>
                <a:gd name="csX20" fmla="*/ 1173394 w 3907412"/>
                <a:gd name="csY20" fmla="*/ 4005238 h 5073858"/>
                <a:gd name="csX21" fmla="*/ 992120 w 3907412"/>
                <a:gd name="csY21" fmla="*/ 4504116 h 5073858"/>
                <a:gd name="csX22" fmla="*/ 917419 w 3907412"/>
                <a:gd name="csY22" fmla="*/ 4532330 h 5073858"/>
                <a:gd name="csX23" fmla="*/ 854006 w 3907412"/>
                <a:gd name="csY23" fmla="*/ 4556227 h 5073858"/>
                <a:gd name="csX24" fmla="*/ 756563 w 3907412"/>
                <a:gd name="csY24" fmla="*/ 4557722 h 5073858"/>
                <a:gd name="csX25" fmla="*/ 671736 w 3907412"/>
                <a:gd name="csY25" fmla="*/ 4481047 h 5073858"/>
                <a:gd name="csX26" fmla="*/ 467221 w 3907412"/>
                <a:gd name="csY26" fmla="*/ 4457647 h 5073858"/>
                <a:gd name="csX27" fmla="*/ 265363 w 3907412"/>
                <a:gd name="csY27" fmla="*/ 4526853 h 5073858"/>
                <a:gd name="csX28" fmla="*/ 228178 w 3907412"/>
                <a:gd name="csY28" fmla="*/ 4734137 h 5073858"/>
                <a:gd name="csX29" fmla="*/ 386710 w 3907412"/>
                <a:gd name="csY29" fmla="*/ 4834710 h 5073858"/>
                <a:gd name="csX30" fmla="*/ 571636 w 3907412"/>
                <a:gd name="csY30" fmla="*/ 4988556 h 5073858"/>
                <a:gd name="csX31" fmla="*/ 874258 w 3907412"/>
                <a:gd name="csY31" fmla="*/ 4994696 h 5073858"/>
                <a:gd name="csX32" fmla="*/ 934351 w 3907412"/>
                <a:gd name="csY32" fmla="*/ 4991543 h 5073858"/>
                <a:gd name="csX33" fmla="*/ 988468 w 3907412"/>
                <a:gd name="csY33" fmla="*/ 5015939 h 5073858"/>
                <a:gd name="csX34" fmla="*/ 1447961 w 3907412"/>
                <a:gd name="csY34" fmla="*/ 5027888 h 5073858"/>
                <a:gd name="csX35" fmla="*/ 1709082 w 3907412"/>
                <a:gd name="csY35" fmla="*/ 5018428 h 5073858"/>
                <a:gd name="csX36" fmla="*/ 1813663 w 3907412"/>
                <a:gd name="csY36" fmla="*/ 5040003 h 5073858"/>
                <a:gd name="csX37" fmla="*/ 2035110 w 3907412"/>
                <a:gd name="csY37" fmla="*/ 5073859 h 5073858"/>
                <a:gd name="csX38" fmla="*/ 2116119 w 3907412"/>
                <a:gd name="csY38" fmla="*/ 5068549 h 5073858"/>
                <a:gd name="csX39" fmla="*/ 2268841 w 3907412"/>
                <a:gd name="csY39" fmla="*/ 4985900 h 5073858"/>
                <a:gd name="csX40" fmla="*/ 2316816 w 3907412"/>
                <a:gd name="csY40" fmla="*/ 4984407 h 5073858"/>
                <a:gd name="csX41" fmla="*/ 2341384 w 3907412"/>
                <a:gd name="csY41" fmla="*/ 4983743 h 5073858"/>
                <a:gd name="csX42" fmla="*/ 2635207 w 3907412"/>
                <a:gd name="csY42" fmla="*/ 4993036 h 5073858"/>
                <a:gd name="csX43" fmla="*/ 3123917 w 3907412"/>
                <a:gd name="csY43" fmla="*/ 4992041 h 5073858"/>
                <a:gd name="csX44" fmla="*/ 3236799 w 3907412"/>
                <a:gd name="csY44" fmla="*/ 4944078 h 5073858"/>
                <a:gd name="csX45" fmla="*/ 3251407 w 3907412"/>
                <a:gd name="csY45" fmla="*/ 4946401 h 5073858"/>
                <a:gd name="csX46" fmla="*/ 3476174 w 3907412"/>
                <a:gd name="csY46" fmla="*/ 4953704 h 5073858"/>
                <a:gd name="csX47" fmla="*/ 3629892 w 3907412"/>
                <a:gd name="csY47" fmla="*/ 4745423 h 5073858"/>
                <a:gd name="csX48" fmla="*/ 3440815 w 3907412"/>
                <a:gd name="csY48" fmla="*/ 4548926 h 5073858"/>
                <a:gd name="csX49" fmla="*/ 3273983 w 3907412"/>
                <a:gd name="csY49" fmla="*/ 4500797 h 5073858"/>
                <a:gd name="csX50" fmla="*/ 3270331 w 3907412"/>
                <a:gd name="csY50" fmla="*/ 4500797 h 5073858"/>
                <a:gd name="csX51" fmla="*/ 3133380 w 3907412"/>
                <a:gd name="csY51" fmla="*/ 4513742 h 5073858"/>
                <a:gd name="csX52" fmla="*/ 3079429 w 3907412"/>
                <a:gd name="csY52" fmla="*/ 4521210 h 5073858"/>
                <a:gd name="csX53" fmla="*/ 3079429 w 3907412"/>
                <a:gd name="csY53" fmla="*/ 4521210 h 5073858"/>
                <a:gd name="csX54" fmla="*/ 2996760 w 3907412"/>
                <a:gd name="csY54" fmla="*/ 4519883 h 5073858"/>
                <a:gd name="csX55" fmla="*/ 2818640 w 3907412"/>
                <a:gd name="csY55" fmla="*/ 4524197 h 5073858"/>
                <a:gd name="csX56" fmla="*/ 2713395 w 3907412"/>
                <a:gd name="csY56" fmla="*/ 4495320 h 5073858"/>
                <a:gd name="csX57" fmla="*/ 2682850 w 3907412"/>
                <a:gd name="csY57" fmla="*/ 4314423 h 5073858"/>
                <a:gd name="csX58" fmla="*/ 2655792 w 3907412"/>
                <a:gd name="csY58" fmla="*/ 4155930 h 5073858"/>
                <a:gd name="csX59" fmla="*/ 2654298 w 3907412"/>
                <a:gd name="csY59" fmla="*/ 4145474 h 5073858"/>
                <a:gd name="csX60" fmla="*/ 2649650 w 3907412"/>
                <a:gd name="csY60" fmla="*/ 4113776 h 5073858"/>
                <a:gd name="csX61" fmla="*/ 2680858 w 3907412"/>
                <a:gd name="csY61" fmla="*/ 4104317 h 5073858"/>
                <a:gd name="csX62" fmla="*/ 2689324 w 3907412"/>
                <a:gd name="csY62" fmla="*/ 4100499 h 5073858"/>
                <a:gd name="csX63" fmla="*/ 2792744 w 3907412"/>
                <a:gd name="csY63" fmla="*/ 3923917 h 5073858"/>
                <a:gd name="csX64" fmla="*/ 2680858 w 3907412"/>
                <a:gd name="csY64" fmla="*/ 3643278 h 5073858"/>
                <a:gd name="csX65" fmla="*/ 2582253 w 3907412"/>
                <a:gd name="csY65" fmla="*/ 3623362 h 5073858"/>
                <a:gd name="csX66" fmla="*/ 2547724 w 3907412"/>
                <a:gd name="csY66" fmla="*/ 3308037 h 5073858"/>
                <a:gd name="csX67" fmla="*/ 2632552 w 3907412"/>
                <a:gd name="csY67" fmla="*/ 3271857 h 5073858"/>
                <a:gd name="csX68" fmla="*/ 2771827 w 3907412"/>
                <a:gd name="csY68" fmla="*/ 3059926 h 5073858"/>
                <a:gd name="csX69" fmla="*/ 2863128 w 3907412"/>
                <a:gd name="csY69" fmla="*/ 2831563 h 5073858"/>
                <a:gd name="csX70" fmla="*/ 2858480 w 3907412"/>
                <a:gd name="csY70" fmla="*/ 2778456 h 5073858"/>
                <a:gd name="csX71" fmla="*/ 2766515 w 3907412"/>
                <a:gd name="csY71" fmla="*/ 2323723 h 5073858"/>
                <a:gd name="csX72" fmla="*/ 2682020 w 3907412"/>
                <a:gd name="csY72" fmla="*/ 1896541 h 5073858"/>
                <a:gd name="csX73" fmla="*/ 2877737 w 3907412"/>
                <a:gd name="csY73" fmla="*/ 1752819 h 5073858"/>
                <a:gd name="csX74" fmla="*/ 2889025 w 3907412"/>
                <a:gd name="csY74" fmla="*/ 1763772 h 5073858"/>
                <a:gd name="csX75" fmla="*/ 2948952 w 3907412"/>
                <a:gd name="csY75" fmla="*/ 1796632 h 5073858"/>
                <a:gd name="csX76" fmla="*/ 2964058 w 3907412"/>
                <a:gd name="csY76" fmla="*/ 1801279 h 5073858"/>
                <a:gd name="csX77" fmla="*/ 3012198 w 3907412"/>
                <a:gd name="csY77" fmla="*/ 1808415 h 5073858"/>
                <a:gd name="csX78" fmla="*/ 3015518 w 3907412"/>
                <a:gd name="csY78" fmla="*/ 1808415 h 5073858"/>
                <a:gd name="csX79" fmla="*/ 3033945 w 3907412"/>
                <a:gd name="csY79" fmla="*/ 1806756 h 5073858"/>
                <a:gd name="csX80" fmla="*/ 2939656 w 3907412"/>
                <a:gd name="csY80" fmla="*/ 1982508 h 5073858"/>
                <a:gd name="csX81" fmla="*/ 3045066 w 3907412"/>
                <a:gd name="csY81" fmla="*/ 2159754 h 5073858"/>
                <a:gd name="csX82" fmla="*/ 3227503 w 3907412"/>
                <a:gd name="csY82" fmla="*/ 2244726 h 5073858"/>
                <a:gd name="csX83" fmla="*/ 3243439 w 3907412"/>
                <a:gd name="csY83" fmla="*/ 2244062 h 5073858"/>
                <a:gd name="csX84" fmla="*/ 3406785 w 3907412"/>
                <a:gd name="csY84" fmla="*/ 2047565 h 5073858"/>
                <a:gd name="csX85" fmla="*/ 3267841 w 3907412"/>
                <a:gd name="csY85" fmla="*/ 1851731 h 5073858"/>
                <a:gd name="csX86" fmla="*/ 3101010 w 3907412"/>
                <a:gd name="csY86" fmla="*/ 1786177 h 5073858"/>
                <a:gd name="csX87" fmla="*/ 3093373 w 3907412"/>
                <a:gd name="csY87" fmla="*/ 1787338 h 5073858"/>
                <a:gd name="csX88" fmla="*/ 3204262 w 3907412"/>
                <a:gd name="csY88" fmla="*/ 1701039 h 5073858"/>
                <a:gd name="csX89" fmla="*/ 3311002 w 3907412"/>
                <a:gd name="csY89" fmla="*/ 1595986 h 5073858"/>
                <a:gd name="csX90" fmla="*/ 3312164 w 3907412"/>
                <a:gd name="csY90" fmla="*/ 1594326 h 5073858"/>
                <a:gd name="csX91" fmla="*/ 3338724 w 3907412"/>
                <a:gd name="csY91" fmla="*/ 1371441 h 5073858"/>
                <a:gd name="csX92" fmla="*/ 3319800 w 3907412"/>
                <a:gd name="csY92" fmla="*/ 1345551 h 5073858"/>
                <a:gd name="csX93" fmla="*/ 3728995 w 3907412"/>
                <a:gd name="csY93" fmla="*/ 870571 h 5073858"/>
                <a:gd name="csX94" fmla="*/ 3751239 w 3907412"/>
                <a:gd name="csY94" fmla="*/ 833894 h 5073858"/>
                <a:gd name="csX95" fmla="*/ 3766345 w 3907412"/>
                <a:gd name="csY95" fmla="*/ 785267 h 5073858"/>
                <a:gd name="csX96" fmla="*/ 3904791 w 3907412"/>
                <a:gd name="csY96" fmla="*/ 496827 h 5073858"/>
                <a:gd name="csX97" fmla="*/ 3765349 w 3907412"/>
                <a:gd name="csY97" fmla="*/ 249380 h 5073858"/>
                <a:gd name="csX98" fmla="*/ 3745263 w 3907412"/>
                <a:gd name="csY98" fmla="*/ 228967 h 5073858"/>
                <a:gd name="csX99" fmla="*/ 3720363 w 3907412"/>
                <a:gd name="csY99" fmla="*/ 207724 h 5073858"/>
                <a:gd name="csX100" fmla="*/ 3506552 w 3907412"/>
                <a:gd name="csY100" fmla="*/ 178017 h 5073858"/>
                <a:gd name="csX101" fmla="*/ 3281287 w 3907412"/>
                <a:gd name="csY101" fmla="*/ 333024 h 5073858"/>
                <a:gd name="csX102" fmla="*/ 3252071 w 3907412"/>
                <a:gd name="csY102" fmla="*/ 514087 h 5073858"/>
                <a:gd name="csX103" fmla="*/ 3172058 w 3907412"/>
                <a:gd name="csY103" fmla="*/ 614992 h 5073858"/>
                <a:gd name="csX104" fmla="*/ 2945133 w 3907412"/>
                <a:gd name="csY104" fmla="*/ 891150 h 5073858"/>
                <a:gd name="csX105" fmla="*/ 2921063 w 3907412"/>
                <a:gd name="csY105" fmla="*/ 802029 h 5073858"/>
                <a:gd name="csX106" fmla="*/ 2914589 w 3907412"/>
                <a:gd name="csY106" fmla="*/ 792570 h 5073858"/>
                <a:gd name="csX107" fmla="*/ 3009376 w 3907412"/>
                <a:gd name="csY107" fmla="*/ 634409 h 5073858"/>
                <a:gd name="csX108" fmla="*/ 2902969 w 3907412"/>
                <a:gd name="csY108" fmla="*/ 470772 h 5073858"/>
                <a:gd name="csX109" fmla="*/ 2855824 w 3907412"/>
                <a:gd name="csY109" fmla="*/ 455835 h 5073858"/>
                <a:gd name="csX110" fmla="*/ 2868441 w 3907412"/>
                <a:gd name="csY110" fmla="*/ 246061 h 5073858"/>
                <a:gd name="csX111" fmla="*/ 2672392 w 3907412"/>
                <a:gd name="csY111" fmla="*/ 164574 h 5073858"/>
                <a:gd name="csX112" fmla="*/ 2504896 w 3907412"/>
                <a:gd name="csY112" fmla="*/ 266142 h 5073858"/>
                <a:gd name="csX113" fmla="*/ 2404299 w 3907412"/>
                <a:gd name="csY113" fmla="*/ 352774 h 5073858"/>
                <a:gd name="csX114" fmla="*/ 2047062 w 3907412"/>
                <a:gd name="csY114" fmla="*/ 256516 h 5073858"/>
                <a:gd name="csX115" fmla="*/ 1952607 w 3907412"/>
                <a:gd name="csY115" fmla="*/ 285891 h 5073858"/>
                <a:gd name="csX116" fmla="*/ 1893012 w 3907412"/>
                <a:gd name="csY116" fmla="*/ 72964 h 5073858"/>
                <a:gd name="csX117" fmla="*/ 1714892 w 3907412"/>
                <a:gd name="csY117" fmla="*/ 3426 h 5073858"/>
                <a:gd name="csX118" fmla="*/ 1714892 w 3907412"/>
                <a:gd name="csY118" fmla="*/ 3426 h 5073858"/>
                <a:gd name="csX119" fmla="*/ 1567980 w 3907412"/>
                <a:gd name="csY119" fmla="*/ 204571 h 5073858"/>
                <a:gd name="csX120" fmla="*/ 1556029 w 3907412"/>
                <a:gd name="csY120" fmla="*/ 187145 h 5073858"/>
                <a:gd name="csX121" fmla="*/ 1440823 w 3907412"/>
                <a:gd name="csY121" fmla="*/ 48401 h 5073858"/>
                <a:gd name="csX122" fmla="*/ 1211740 w 3907412"/>
                <a:gd name="csY122" fmla="*/ 55704 h 5073858"/>
                <a:gd name="csX123" fmla="*/ 1160280 w 3907412"/>
                <a:gd name="csY123" fmla="*/ 266142 h 5073858"/>
                <a:gd name="csX124" fmla="*/ 1079271 w 3907412"/>
                <a:gd name="csY124" fmla="*/ 267968 h 5073858"/>
                <a:gd name="csX125" fmla="*/ 1079271 w 3907412"/>
                <a:gd name="csY125" fmla="*/ 267968 h 5073858"/>
                <a:gd name="csX126" fmla="*/ 947963 w 3907412"/>
                <a:gd name="csY126" fmla="*/ 396919 h 5073858"/>
                <a:gd name="csX127" fmla="*/ 988799 w 3907412"/>
                <a:gd name="csY127" fmla="*/ 566033 h 5073858"/>
                <a:gd name="csX128" fmla="*/ 829438 w 3907412"/>
                <a:gd name="csY128" fmla="*/ 718883 h 5073858"/>
                <a:gd name="csX129" fmla="*/ 790427 w 3907412"/>
                <a:gd name="csY129" fmla="*/ 657311 h 5073858"/>
                <a:gd name="csX130" fmla="*/ 702114 w 3907412"/>
                <a:gd name="csY130" fmla="*/ 526368 h 5073858"/>
                <a:gd name="csX131" fmla="*/ 684020 w 3907412"/>
                <a:gd name="csY131" fmla="*/ 506287 h 5073858"/>
                <a:gd name="csX132" fmla="*/ 681364 w 3907412"/>
                <a:gd name="csY132" fmla="*/ 421813 h 5073858"/>
                <a:gd name="csX133" fmla="*/ 530302 w 3907412"/>
                <a:gd name="csY133" fmla="*/ 232784 h 5073858"/>
                <a:gd name="csX134" fmla="*/ 256897 w 3907412"/>
                <a:gd name="csY134" fmla="*/ 187975 h 5073858"/>
                <a:gd name="csX135" fmla="*/ 91 w 3907412"/>
                <a:gd name="csY135" fmla="*/ 532011 h 5073858"/>
                <a:gd name="csX136" fmla="*/ 233822 w 3907412"/>
                <a:gd name="csY136" fmla="*/ 809995 h 50738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Lst>
              <a:rect l="l" t="t" r="r" b="b"/>
              <a:pathLst>
                <a:path w="3907412" h="5073858">
                  <a:moveTo>
                    <a:pt x="232992" y="809995"/>
                  </a:moveTo>
                  <a:cubicBezTo>
                    <a:pt x="250755" y="852149"/>
                    <a:pt x="286777" y="909240"/>
                    <a:pt x="358822" y="1006825"/>
                  </a:cubicBezTo>
                  <a:cubicBezTo>
                    <a:pt x="415096" y="1083001"/>
                    <a:pt x="479671" y="1164819"/>
                    <a:pt x="504572" y="1194692"/>
                  </a:cubicBezTo>
                  <a:cubicBezTo>
                    <a:pt x="506564" y="1197016"/>
                    <a:pt x="508722" y="1199505"/>
                    <a:pt x="510714" y="1201829"/>
                  </a:cubicBezTo>
                  <a:cubicBezTo>
                    <a:pt x="508224" y="1203986"/>
                    <a:pt x="505900" y="1206144"/>
                    <a:pt x="503576" y="1208467"/>
                  </a:cubicBezTo>
                  <a:lnTo>
                    <a:pt x="503576" y="1208467"/>
                  </a:lnTo>
                  <a:cubicBezTo>
                    <a:pt x="479837" y="1232034"/>
                    <a:pt x="428543" y="1297256"/>
                    <a:pt x="459253" y="1397164"/>
                  </a:cubicBezTo>
                  <a:cubicBezTo>
                    <a:pt x="469877" y="1431518"/>
                    <a:pt x="485149" y="1462553"/>
                    <a:pt x="598197" y="1577066"/>
                  </a:cubicBezTo>
                  <a:cubicBezTo>
                    <a:pt x="709750" y="1690085"/>
                    <a:pt x="743283" y="1708175"/>
                    <a:pt x="779305" y="1718465"/>
                  </a:cubicBezTo>
                  <a:cubicBezTo>
                    <a:pt x="814331" y="1755308"/>
                    <a:pt x="861144" y="1780866"/>
                    <a:pt x="908952" y="1785347"/>
                  </a:cubicBezTo>
                  <a:cubicBezTo>
                    <a:pt x="914596" y="1785845"/>
                    <a:pt x="920075" y="1786177"/>
                    <a:pt x="925719" y="1786177"/>
                  </a:cubicBezTo>
                  <a:cubicBezTo>
                    <a:pt x="970871" y="1786177"/>
                    <a:pt x="1012870" y="1768585"/>
                    <a:pt x="1044576" y="1738546"/>
                  </a:cubicBezTo>
                  <a:cubicBezTo>
                    <a:pt x="1067484" y="1755972"/>
                    <a:pt x="1099523" y="1779040"/>
                    <a:pt x="1144343" y="1811403"/>
                  </a:cubicBezTo>
                  <a:cubicBezTo>
                    <a:pt x="1195140" y="1848080"/>
                    <a:pt x="1287437" y="1914796"/>
                    <a:pt x="1341388" y="1957448"/>
                  </a:cubicBezTo>
                  <a:cubicBezTo>
                    <a:pt x="1332424" y="2031633"/>
                    <a:pt x="1312005" y="2156269"/>
                    <a:pt x="1301381" y="2209709"/>
                  </a:cubicBezTo>
                  <a:cubicBezTo>
                    <a:pt x="1278473" y="2323890"/>
                    <a:pt x="1244111" y="2435913"/>
                    <a:pt x="1207922" y="2554575"/>
                  </a:cubicBezTo>
                  <a:cubicBezTo>
                    <a:pt x="1180698" y="2643696"/>
                    <a:pt x="1152477" y="2735804"/>
                    <a:pt x="1129237" y="2829572"/>
                  </a:cubicBezTo>
                  <a:cubicBezTo>
                    <a:pt x="1121435" y="2861271"/>
                    <a:pt x="1123095" y="2894463"/>
                    <a:pt x="1134051" y="2925165"/>
                  </a:cubicBezTo>
                  <a:cubicBezTo>
                    <a:pt x="1156462" y="2988064"/>
                    <a:pt x="1244111" y="3106892"/>
                    <a:pt x="1280797" y="3155187"/>
                  </a:cubicBezTo>
                  <a:cubicBezTo>
                    <a:pt x="1335910" y="3227712"/>
                    <a:pt x="1378406" y="3277334"/>
                    <a:pt x="1416089" y="3310194"/>
                  </a:cubicBezTo>
                  <a:cubicBezTo>
                    <a:pt x="1347032" y="3544863"/>
                    <a:pt x="1258885" y="3778369"/>
                    <a:pt x="1173394" y="4005238"/>
                  </a:cubicBezTo>
                  <a:cubicBezTo>
                    <a:pt x="1112139" y="4167714"/>
                    <a:pt x="1048892" y="4335002"/>
                    <a:pt x="992120" y="4504116"/>
                  </a:cubicBezTo>
                  <a:cubicBezTo>
                    <a:pt x="966887" y="4513410"/>
                    <a:pt x="941987" y="4523035"/>
                    <a:pt x="917419" y="4532330"/>
                  </a:cubicBezTo>
                  <a:cubicBezTo>
                    <a:pt x="896336" y="4540461"/>
                    <a:pt x="875254" y="4548428"/>
                    <a:pt x="854006" y="4556227"/>
                  </a:cubicBezTo>
                  <a:cubicBezTo>
                    <a:pt x="827612" y="4556062"/>
                    <a:pt x="793581" y="4556560"/>
                    <a:pt x="756563" y="4557722"/>
                  </a:cubicBezTo>
                  <a:cubicBezTo>
                    <a:pt x="737804" y="4525359"/>
                    <a:pt x="708588" y="4498473"/>
                    <a:pt x="671736" y="4481047"/>
                  </a:cubicBezTo>
                  <a:cubicBezTo>
                    <a:pt x="653807" y="4472584"/>
                    <a:pt x="599027" y="4447026"/>
                    <a:pt x="467221" y="4457647"/>
                  </a:cubicBezTo>
                  <a:cubicBezTo>
                    <a:pt x="339400" y="4467937"/>
                    <a:pt x="294745" y="4496980"/>
                    <a:pt x="265363" y="4526853"/>
                  </a:cubicBezTo>
                  <a:cubicBezTo>
                    <a:pt x="208756" y="4584441"/>
                    <a:pt x="194148" y="4665928"/>
                    <a:pt x="228178" y="4734137"/>
                  </a:cubicBezTo>
                  <a:cubicBezTo>
                    <a:pt x="262707" y="4803509"/>
                    <a:pt x="323297" y="4828403"/>
                    <a:pt x="386710" y="4834710"/>
                  </a:cubicBezTo>
                  <a:cubicBezTo>
                    <a:pt x="425057" y="4930138"/>
                    <a:pt x="531132" y="4978266"/>
                    <a:pt x="571636" y="4988556"/>
                  </a:cubicBezTo>
                  <a:cubicBezTo>
                    <a:pt x="640527" y="5005981"/>
                    <a:pt x="736144" y="5002330"/>
                    <a:pt x="874258" y="4994696"/>
                  </a:cubicBezTo>
                  <a:cubicBezTo>
                    <a:pt x="892850" y="4993700"/>
                    <a:pt x="914763" y="4992373"/>
                    <a:pt x="934351" y="4991543"/>
                  </a:cubicBezTo>
                  <a:cubicBezTo>
                    <a:pt x="950619" y="5001667"/>
                    <a:pt x="968713" y="5009965"/>
                    <a:pt x="988468" y="5015939"/>
                  </a:cubicBezTo>
                  <a:cubicBezTo>
                    <a:pt x="1117119" y="5055106"/>
                    <a:pt x="1285279" y="5041165"/>
                    <a:pt x="1447961" y="5027888"/>
                  </a:cubicBezTo>
                  <a:cubicBezTo>
                    <a:pt x="1544906" y="5019922"/>
                    <a:pt x="1645337" y="5011624"/>
                    <a:pt x="1709082" y="5018428"/>
                  </a:cubicBezTo>
                  <a:cubicBezTo>
                    <a:pt x="1742283" y="5021914"/>
                    <a:pt x="1775317" y="5030377"/>
                    <a:pt x="1813663" y="5040003"/>
                  </a:cubicBezTo>
                  <a:cubicBezTo>
                    <a:pt x="1874752" y="5055438"/>
                    <a:pt x="1947295" y="5073859"/>
                    <a:pt x="2035110" y="5073859"/>
                  </a:cubicBezTo>
                  <a:cubicBezTo>
                    <a:pt x="2060675" y="5073859"/>
                    <a:pt x="2087733" y="5072366"/>
                    <a:pt x="2116119" y="5068549"/>
                  </a:cubicBezTo>
                  <a:cubicBezTo>
                    <a:pt x="2181524" y="5060085"/>
                    <a:pt x="2235641" y="5029548"/>
                    <a:pt x="2268841" y="4985900"/>
                  </a:cubicBezTo>
                  <a:cubicBezTo>
                    <a:pt x="2286769" y="4984904"/>
                    <a:pt x="2304532" y="4984573"/>
                    <a:pt x="2316816" y="4984407"/>
                  </a:cubicBezTo>
                  <a:cubicBezTo>
                    <a:pt x="2325448" y="4984240"/>
                    <a:pt x="2333748" y="4984075"/>
                    <a:pt x="2341384" y="4983743"/>
                  </a:cubicBezTo>
                  <a:cubicBezTo>
                    <a:pt x="2422061" y="4981419"/>
                    <a:pt x="2525646" y="4987062"/>
                    <a:pt x="2635207" y="4993036"/>
                  </a:cubicBezTo>
                  <a:cubicBezTo>
                    <a:pt x="2808846" y="5002662"/>
                    <a:pt x="2988460" y="5012454"/>
                    <a:pt x="3123917" y="4992041"/>
                  </a:cubicBezTo>
                  <a:cubicBezTo>
                    <a:pt x="3144336" y="4988887"/>
                    <a:pt x="3192809" y="4981751"/>
                    <a:pt x="3236799" y="4944078"/>
                  </a:cubicBezTo>
                  <a:cubicBezTo>
                    <a:pt x="3241945" y="4944908"/>
                    <a:pt x="3246925" y="4945737"/>
                    <a:pt x="3251407" y="4946401"/>
                  </a:cubicBezTo>
                  <a:cubicBezTo>
                    <a:pt x="3331586" y="4959015"/>
                    <a:pt x="3407283" y="4970964"/>
                    <a:pt x="3476174" y="4953704"/>
                  </a:cubicBezTo>
                  <a:cubicBezTo>
                    <a:pt x="3596027" y="4923665"/>
                    <a:pt x="3639852" y="4824586"/>
                    <a:pt x="3629892" y="4745423"/>
                  </a:cubicBezTo>
                  <a:cubicBezTo>
                    <a:pt x="3617275" y="4645847"/>
                    <a:pt x="3529295" y="4578798"/>
                    <a:pt x="3440815" y="4548926"/>
                  </a:cubicBezTo>
                  <a:cubicBezTo>
                    <a:pt x="3383213" y="4503950"/>
                    <a:pt x="3309674" y="4501792"/>
                    <a:pt x="3273983" y="4500797"/>
                  </a:cubicBezTo>
                  <a:lnTo>
                    <a:pt x="3270331" y="4500797"/>
                  </a:lnTo>
                  <a:cubicBezTo>
                    <a:pt x="3221029" y="4498971"/>
                    <a:pt x="3174382" y="4506771"/>
                    <a:pt x="3133380" y="4513742"/>
                  </a:cubicBezTo>
                  <a:cubicBezTo>
                    <a:pt x="3112796" y="4517227"/>
                    <a:pt x="3091381" y="4520878"/>
                    <a:pt x="3079429" y="4521210"/>
                  </a:cubicBezTo>
                  <a:lnTo>
                    <a:pt x="3079429" y="4521210"/>
                  </a:lnTo>
                  <a:cubicBezTo>
                    <a:pt x="3054362" y="4522206"/>
                    <a:pt x="3026474" y="4521044"/>
                    <a:pt x="2996760" y="4519883"/>
                  </a:cubicBezTo>
                  <a:cubicBezTo>
                    <a:pt x="2942145" y="4517725"/>
                    <a:pt x="2882053" y="4515401"/>
                    <a:pt x="2818640" y="4524197"/>
                  </a:cubicBezTo>
                  <a:cubicBezTo>
                    <a:pt x="2783946" y="4511418"/>
                    <a:pt x="2747757" y="4502789"/>
                    <a:pt x="2713395" y="4495320"/>
                  </a:cubicBezTo>
                  <a:cubicBezTo>
                    <a:pt x="2704762" y="4433583"/>
                    <a:pt x="2693640" y="4373339"/>
                    <a:pt x="2682850" y="4314423"/>
                  </a:cubicBezTo>
                  <a:cubicBezTo>
                    <a:pt x="2672724" y="4259656"/>
                    <a:pt x="2663262" y="4207876"/>
                    <a:pt x="2655792" y="4155930"/>
                  </a:cubicBezTo>
                  <a:lnTo>
                    <a:pt x="2654298" y="4145474"/>
                  </a:lnTo>
                  <a:cubicBezTo>
                    <a:pt x="2652804" y="4135019"/>
                    <a:pt x="2651310" y="4124232"/>
                    <a:pt x="2649650" y="4113776"/>
                  </a:cubicBezTo>
                  <a:cubicBezTo>
                    <a:pt x="2660108" y="4111453"/>
                    <a:pt x="2670566" y="4108466"/>
                    <a:pt x="2680858" y="4104317"/>
                  </a:cubicBezTo>
                  <a:cubicBezTo>
                    <a:pt x="2683680" y="4103155"/>
                    <a:pt x="2686502" y="4101827"/>
                    <a:pt x="2689324" y="4100499"/>
                  </a:cubicBezTo>
                  <a:cubicBezTo>
                    <a:pt x="2726343" y="4083074"/>
                    <a:pt x="2788925" y="4036770"/>
                    <a:pt x="2792744" y="3923917"/>
                  </a:cubicBezTo>
                  <a:cubicBezTo>
                    <a:pt x="2794902" y="3859524"/>
                    <a:pt x="2788261" y="3703189"/>
                    <a:pt x="2680858" y="3643278"/>
                  </a:cubicBezTo>
                  <a:cubicBezTo>
                    <a:pt x="2650812" y="3626515"/>
                    <a:pt x="2616450" y="3619711"/>
                    <a:pt x="2582253" y="3623362"/>
                  </a:cubicBezTo>
                  <a:cubicBezTo>
                    <a:pt x="2568973" y="3516649"/>
                    <a:pt x="2557021" y="3410435"/>
                    <a:pt x="2547724" y="3308037"/>
                  </a:cubicBezTo>
                  <a:cubicBezTo>
                    <a:pt x="2577937" y="3302726"/>
                    <a:pt x="2607154" y="3290445"/>
                    <a:pt x="2632552" y="3271857"/>
                  </a:cubicBezTo>
                  <a:cubicBezTo>
                    <a:pt x="2657950" y="3253270"/>
                    <a:pt x="2682020" y="3235512"/>
                    <a:pt x="2771827" y="3059926"/>
                  </a:cubicBezTo>
                  <a:cubicBezTo>
                    <a:pt x="2858812" y="2889650"/>
                    <a:pt x="2861136" y="2857453"/>
                    <a:pt x="2863128" y="2831563"/>
                  </a:cubicBezTo>
                  <a:cubicBezTo>
                    <a:pt x="2864457" y="2813639"/>
                    <a:pt x="2862797" y="2795716"/>
                    <a:pt x="2858480" y="2778456"/>
                  </a:cubicBezTo>
                  <a:cubicBezTo>
                    <a:pt x="2820798" y="2630585"/>
                    <a:pt x="2794404" y="2481552"/>
                    <a:pt x="2766515" y="2323723"/>
                  </a:cubicBezTo>
                  <a:cubicBezTo>
                    <a:pt x="2741615" y="2183653"/>
                    <a:pt x="2716216" y="2039765"/>
                    <a:pt x="2682020" y="1896541"/>
                  </a:cubicBezTo>
                  <a:cubicBezTo>
                    <a:pt x="2749583" y="1850901"/>
                    <a:pt x="2814656" y="1802607"/>
                    <a:pt x="2877737" y="1752819"/>
                  </a:cubicBezTo>
                  <a:cubicBezTo>
                    <a:pt x="2881389" y="1756470"/>
                    <a:pt x="2885041" y="1760287"/>
                    <a:pt x="2889025" y="1763772"/>
                  </a:cubicBezTo>
                  <a:cubicBezTo>
                    <a:pt x="2906455" y="1778708"/>
                    <a:pt x="2926873" y="1789828"/>
                    <a:pt x="2948952" y="1796632"/>
                  </a:cubicBezTo>
                  <a:lnTo>
                    <a:pt x="2964058" y="1801279"/>
                  </a:lnTo>
                  <a:cubicBezTo>
                    <a:pt x="2979662" y="1806092"/>
                    <a:pt x="2995930" y="1808415"/>
                    <a:pt x="3012198" y="1808415"/>
                  </a:cubicBezTo>
                  <a:cubicBezTo>
                    <a:pt x="3013360" y="1808415"/>
                    <a:pt x="3014356" y="1808415"/>
                    <a:pt x="3015518" y="1808415"/>
                  </a:cubicBezTo>
                  <a:cubicBezTo>
                    <a:pt x="3021992" y="1808415"/>
                    <a:pt x="3027968" y="1807586"/>
                    <a:pt x="3033945" y="1806756"/>
                  </a:cubicBezTo>
                  <a:cubicBezTo>
                    <a:pt x="2971196" y="1839948"/>
                    <a:pt x="2932351" y="1907494"/>
                    <a:pt x="2939656" y="1982508"/>
                  </a:cubicBezTo>
                  <a:cubicBezTo>
                    <a:pt x="2945465" y="2042254"/>
                    <a:pt x="2980990" y="2102000"/>
                    <a:pt x="3045066" y="2159754"/>
                  </a:cubicBezTo>
                  <a:cubicBezTo>
                    <a:pt x="3108313" y="2216845"/>
                    <a:pt x="3168074" y="2244726"/>
                    <a:pt x="3227503" y="2244726"/>
                  </a:cubicBezTo>
                  <a:cubicBezTo>
                    <a:pt x="3232815" y="2244726"/>
                    <a:pt x="3238127" y="2244560"/>
                    <a:pt x="3243439" y="2244062"/>
                  </a:cubicBezTo>
                  <a:cubicBezTo>
                    <a:pt x="3342376" y="2235764"/>
                    <a:pt x="3414089" y="2149465"/>
                    <a:pt x="3406785" y="2047565"/>
                  </a:cubicBezTo>
                  <a:cubicBezTo>
                    <a:pt x="3402801" y="1992300"/>
                    <a:pt x="3379395" y="1944669"/>
                    <a:pt x="3267841" y="1851731"/>
                  </a:cubicBezTo>
                  <a:cubicBezTo>
                    <a:pt x="3234475" y="1824016"/>
                    <a:pt x="3178532" y="1777381"/>
                    <a:pt x="3101010" y="1786177"/>
                  </a:cubicBezTo>
                  <a:cubicBezTo>
                    <a:pt x="3098353" y="1786509"/>
                    <a:pt x="3096029" y="1787006"/>
                    <a:pt x="3093373" y="1787338"/>
                  </a:cubicBezTo>
                  <a:cubicBezTo>
                    <a:pt x="3126740" y="1769415"/>
                    <a:pt x="3159774" y="1740537"/>
                    <a:pt x="3204262" y="1701039"/>
                  </a:cubicBezTo>
                  <a:cubicBezTo>
                    <a:pt x="3290252" y="1624863"/>
                    <a:pt x="3304362" y="1605279"/>
                    <a:pt x="3311002" y="1595986"/>
                  </a:cubicBezTo>
                  <a:lnTo>
                    <a:pt x="3312164" y="1594326"/>
                  </a:lnTo>
                  <a:cubicBezTo>
                    <a:pt x="3384873" y="1496077"/>
                    <a:pt x="3366778" y="1418906"/>
                    <a:pt x="3338724" y="1371441"/>
                  </a:cubicBezTo>
                  <a:cubicBezTo>
                    <a:pt x="3333578" y="1362645"/>
                    <a:pt x="3327104" y="1354015"/>
                    <a:pt x="3319800" y="1345551"/>
                  </a:cubicBezTo>
                  <a:cubicBezTo>
                    <a:pt x="3470364" y="1186892"/>
                    <a:pt x="3605821" y="1024583"/>
                    <a:pt x="3728995" y="870571"/>
                  </a:cubicBezTo>
                  <a:cubicBezTo>
                    <a:pt x="3737959" y="859452"/>
                    <a:pt x="3745429" y="847005"/>
                    <a:pt x="3751239" y="833894"/>
                  </a:cubicBezTo>
                  <a:cubicBezTo>
                    <a:pt x="3755721" y="823936"/>
                    <a:pt x="3762195" y="806842"/>
                    <a:pt x="3766345" y="785267"/>
                  </a:cubicBezTo>
                  <a:cubicBezTo>
                    <a:pt x="3872919" y="714402"/>
                    <a:pt x="3919399" y="617647"/>
                    <a:pt x="3904791" y="496827"/>
                  </a:cubicBezTo>
                  <a:cubicBezTo>
                    <a:pt x="3889851" y="373851"/>
                    <a:pt x="3817972" y="301824"/>
                    <a:pt x="3765349" y="249380"/>
                  </a:cubicBezTo>
                  <a:cubicBezTo>
                    <a:pt x="3758709" y="242741"/>
                    <a:pt x="3751903" y="235937"/>
                    <a:pt x="3745263" y="228967"/>
                  </a:cubicBezTo>
                  <a:cubicBezTo>
                    <a:pt x="3737627" y="221167"/>
                    <a:pt x="3729327" y="214030"/>
                    <a:pt x="3720363" y="207724"/>
                  </a:cubicBezTo>
                  <a:cubicBezTo>
                    <a:pt x="3680522" y="180008"/>
                    <a:pt x="3610967" y="152293"/>
                    <a:pt x="3506552" y="178017"/>
                  </a:cubicBezTo>
                  <a:cubicBezTo>
                    <a:pt x="3430025" y="196770"/>
                    <a:pt x="3325112" y="248716"/>
                    <a:pt x="3281287" y="333024"/>
                  </a:cubicBezTo>
                  <a:cubicBezTo>
                    <a:pt x="3250909" y="391276"/>
                    <a:pt x="3241115" y="451852"/>
                    <a:pt x="3252071" y="514087"/>
                  </a:cubicBezTo>
                  <a:cubicBezTo>
                    <a:pt x="3224681" y="548275"/>
                    <a:pt x="3198120" y="581965"/>
                    <a:pt x="3172058" y="614992"/>
                  </a:cubicBezTo>
                  <a:cubicBezTo>
                    <a:pt x="3096859" y="710253"/>
                    <a:pt x="3023984" y="802361"/>
                    <a:pt x="2945133" y="891150"/>
                  </a:cubicBezTo>
                  <a:cubicBezTo>
                    <a:pt x="2945133" y="860613"/>
                    <a:pt x="2937331" y="829911"/>
                    <a:pt x="2921063" y="802029"/>
                  </a:cubicBezTo>
                  <a:cubicBezTo>
                    <a:pt x="2919071" y="798710"/>
                    <a:pt x="2916747" y="795723"/>
                    <a:pt x="2914589" y="792570"/>
                  </a:cubicBezTo>
                  <a:cubicBezTo>
                    <a:pt x="2999250" y="740790"/>
                    <a:pt x="3009376" y="665941"/>
                    <a:pt x="3009376" y="634409"/>
                  </a:cubicBezTo>
                  <a:cubicBezTo>
                    <a:pt x="3009542" y="564539"/>
                    <a:pt x="2969702" y="503300"/>
                    <a:pt x="2902969" y="470772"/>
                  </a:cubicBezTo>
                  <a:cubicBezTo>
                    <a:pt x="2887199" y="463137"/>
                    <a:pt x="2871760" y="458490"/>
                    <a:pt x="2855824" y="455835"/>
                  </a:cubicBezTo>
                  <a:cubicBezTo>
                    <a:pt x="2924383" y="355097"/>
                    <a:pt x="2883381" y="270291"/>
                    <a:pt x="2868441" y="246061"/>
                  </a:cubicBezTo>
                  <a:cubicBezTo>
                    <a:pt x="2837398" y="195443"/>
                    <a:pt x="2769669" y="147314"/>
                    <a:pt x="2672392" y="164574"/>
                  </a:cubicBezTo>
                  <a:cubicBezTo>
                    <a:pt x="2632219" y="171710"/>
                    <a:pt x="2608315" y="184323"/>
                    <a:pt x="2504896" y="266142"/>
                  </a:cubicBezTo>
                  <a:cubicBezTo>
                    <a:pt x="2461238" y="300662"/>
                    <a:pt x="2428203" y="326884"/>
                    <a:pt x="2404299" y="352774"/>
                  </a:cubicBezTo>
                  <a:cubicBezTo>
                    <a:pt x="2324950" y="267802"/>
                    <a:pt x="2191152" y="230294"/>
                    <a:pt x="2047062" y="256516"/>
                  </a:cubicBezTo>
                  <a:cubicBezTo>
                    <a:pt x="2014526" y="262491"/>
                    <a:pt x="1982986" y="272780"/>
                    <a:pt x="1952607" y="285891"/>
                  </a:cubicBezTo>
                  <a:cubicBezTo>
                    <a:pt x="1953271" y="205732"/>
                    <a:pt x="1928869" y="119931"/>
                    <a:pt x="1893012" y="72964"/>
                  </a:cubicBezTo>
                  <a:cubicBezTo>
                    <a:pt x="1850018" y="16703"/>
                    <a:pt x="1781791" y="-10017"/>
                    <a:pt x="1714892" y="3426"/>
                  </a:cubicBezTo>
                  <a:lnTo>
                    <a:pt x="1714892" y="3426"/>
                  </a:lnTo>
                  <a:cubicBezTo>
                    <a:pt x="1594375" y="27656"/>
                    <a:pt x="1570471" y="134867"/>
                    <a:pt x="1567980" y="204571"/>
                  </a:cubicBezTo>
                  <a:cubicBezTo>
                    <a:pt x="1564162" y="198928"/>
                    <a:pt x="1560179" y="193285"/>
                    <a:pt x="1556029" y="187145"/>
                  </a:cubicBezTo>
                  <a:cubicBezTo>
                    <a:pt x="1479668" y="76449"/>
                    <a:pt x="1465391" y="64500"/>
                    <a:pt x="1440823" y="48401"/>
                  </a:cubicBezTo>
                  <a:cubicBezTo>
                    <a:pt x="1365292" y="-1221"/>
                    <a:pt x="1275485" y="1601"/>
                    <a:pt x="1211740" y="55704"/>
                  </a:cubicBezTo>
                  <a:cubicBezTo>
                    <a:pt x="1152312" y="106322"/>
                    <a:pt x="1133221" y="187145"/>
                    <a:pt x="1160280" y="266142"/>
                  </a:cubicBezTo>
                  <a:cubicBezTo>
                    <a:pt x="1134549" y="260167"/>
                    <a:pt x="1108155" y="260001"/>
                    <a:pt x="1079271" y="267968"/>
                  </a:cubicBezTo>
                  <a:cubicBezTo>
                    <a:pt x="1079271" y="267968"/>
                    <a:pt x="1079271" y="267968"/>
                    <a:pt x="1079271" y="267968"/>
                  </a:cubicBezTo>
                  <a:cubicBezTo>
                    <a:pt x="1013534" y="285891"/>
                    <a:pt x="964563" y="334020"/>
                    <a:pt x="947963" y="396919"/>
                  </a:cubicBezTo>
                  <a:cubicBezTo>
                    <a:pt x="932525" y="455669"/>
                    <a:pt x="946137" y="512262"/>
                    <a:pt x="988799" y="566033"/>
                  </a:cubicBezTo>
                  <a:cubicBezTo>
                    <a:pt x="906130" y="578480"/>
                    <a:pt x="842884" y="638724"/>
                    <a:pt x="829438" y="718883"/>
                  </a:cubicBezTo>
                  <a:cubicBezTo>
                    <a:pt x="816489" y="699466"/>
                    <a:pt x="803707" y="678886"/>
                    <a:pt x="790427" y="657311"/>
                  </a:cubicBezTo>
                  <a:cubicBezTo>
                    <a:pt x="764033" y="614494"/>
                    <a:pt x="736808" y="570182"/>
                    <a:pt x="702114" y="526368"/>
                  </a:cubicBezTo>
                  <a:cubicBezTo>
                    <a:pt x="696138" y="518900"/>
                    <a:pt x="689996" y="512262"/>
                    <a:pt x="684020" y="506287"/>
                  </a:cubicBezTo>
                  <a:cubicBezTo>
                    <a:pt x="686178" y="482223"/>
                    <a:pt x="687174" y="453346"/>
                    <a:pt x="681364" y="421813"/>
                  </a:cubicBezTo>
                  <a:cubicBezTo>
                    <a:pt x="667918" y="347463"/>
                    <a:pt x="615627" y="282240"/>
                    <a:pt x="530302" y="232784"/>
                  </a:cubicBezTo>
                  <a:cubicBezTo>
                    <a:pt x="484651" y="206396"/>
                    <a:pt x="366458" y="148974"/>
                    <a:pt x="256897" y="187975"/>
                  </a:cubicBezTo>
                  <a:cubicBezTo>
                    <a:pt x="157959" y="223158"/>
                    <a:pt x="2914" y="413847"/>
                    <a:pt x="91" y="532011"/>
                  </a:cubicBezTo>
                  <a:cubicBezTo>
                    <a:pt x="-4225" y="708096"/>
                    <a:pt x="145343" y="777799"/>
                    <a:pt x="233822" y="809995"/>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30079761-3FE1-7E57-9369-FB05A9DFAE7C}"/>
                </a:ext>
              </a:extLst>
            </p:cNvPr>
            <p:cNvGrpSpPr/>
            <p:nvPr/>
          </p:nvGrpSpPr>
          <p:grpSpPr>
            <a:xfrm>
              <a:off x="-47978066" y="-9910680"/>
              <a:ext cx="3575428" cy="4742079"/>
              <a:chOff x="-47978066" y="-9910680"/>
              <a:chExt cx="3575428" cy="4742079"/>
            </a:xfrm>
          </p:grpSpPr>
          <p:sp>
            <p:nvSpPr>
              <p:cNvPr id="6" name="Forme libre 5">
                <a:extLst>
                  <a:ext uri="{FF2B5EF4-FFF2-40B4-BE49-F238E27FC236}">
                    <a16:creationId xmlns:a16="http://schemas.microsoft.com/office/drawing/2014/main" id="{DC511EEA-3D74-7A5E-2CD0-86C162BA07E1}"/>
                  </a:ext>
                </a:extLst>
              </p:cNvPr>
              <p:cNvSpPr/>
              <p:nvPr/>
            </p:nvSpPr>
            <p:spPr>
              <a:xfrm>
                <a:off x="-47978066" y="-9742887"/>
                <a:ext cx="3575428" cy="4441696"/>
              </a:xfrm>
              <a:custGeom>
                <a:avLst/>
                <a:gdLst>
                  <a:gd name="csX0" fmla="*/ 1532891 w 3575428"/>
                  <a:gd name="csY0" fmla="*/ 295418 h 4441696"/>
                  <a:gd name="csX1" fmla="*/ 1910878 w 3575428"/>
                  <a:gd name="csY1" fmla="*/ 85976 h 4441696"/>
                  <a:gd name="csX2" fmla="*/ 2097630 w 3575428"/>
                  <a:gd name="csY2" fmla="*/ 310521 h 4441696"/>
                  <a:gd name="csX3" fmla="*/ 2108088 w 3575428"/>
                  <a:gd name="csY3" fmla="*/ 525108 h 4441696"/>
                  <a:gd name="csX4" fmla="*/ 2142948 w 3575428"/>
                  <a:gd name="csY4" fmla="*/ 777037 h 4441696"/>
                  <a:gd name="csX5" fmla="*/ 2033719 w 3575428"/>
                  <a:gd name="csY5" fmla="*/ 1101158 h 4441696"/>
                  <a:gd name="csX6" fmla="*/ 1941256 w 3575428"/>
                  <a:gd name="csY6" fmla="*/ 1154929 h 4441696"/>
                  <a:gd name="csX7" fmla="*/ 1942252 w 3575428"/>
                  <a:gd name="csY7" fmla="*/ 1222143 h 4441696"/>
                  <a:gd name="csX8" fmla="*/ 2028905 w 3575428"/>
                  <a:gd name="csY8" fmla="*/ 1293341 h 4441696"/>
                  <a:gd name="csX9" fmla="*/ 2725616 w 3575428"/>
                  <a:gd name="csY9" fmla="*/ 850059 h 4441696"/>
                  <a:gd name="csX10" fmla="*/ 3250514 w 3575428"/>
                  <a:gd name="csY10" fmla="*/ 240485 h 4441696"/>
                  <a:gd name="csX11" fmla="*/ 3277739 w 3575428"/>
                  <a:gd name="csY11" fmla="*/ 224719 h 4441696"/>
                  <a:gd name="csX12" fmla="*/ 3262466 w 3575428"/>
                  <a:gd name="csY12" fmla="*/ 75852 h 4441696"/>
                  <a:gd name="csX13" fmla="*/ 3459677 w 3575428"/>
                  <a:gd name="csY13" fmla="*/ 10132 h 4441696"/>
                  <a:gd name="csX14" fmla="*/ 3574218 w 3575428"/>
                  <a:gd name="csY14" fmla="*/ 183063 h 4441696"/>
                  <a:gd name="csX15" fmla="*/ 3409046 w 3575428"/>
                  <a:gd name="csY15" fmla="*/ 360973 h 4441696"/>
                  <a:gd name="csX16" fmla="*/ 3433614 w 3575428"/>
                  <a:gd name="csY16" fmla="*/ 433332 h 4441696"/>
                  <a:gd name="csX17" fmla="*/ 2325551 w 3575428"/>
                  <a:gd name="csY17" fmla="*/ 1488510 h 4441696"/>
                  <a:gd name="csX18" fmla="*/ 2531891 w 3575428"/>
                  <a:gd name="csY18" fmla="*/ 2485768 h 4441696"/>
                  <a:gd name="csX19" fmla="*/ 2368877 w 3575428"/>
                  <a:gd name="csY19" fmla="*/ 2804413 h 4441696"/>
                  <a:gd name="csX20" fmla="*/ 2342815 w 3575428"/>
                  <a:gd name="csY20" fmla="*/ 2811052 h 4441696"/>
                  <a:gd name="csX21" fmla="*/ 2254336 w 3575428"/>
                  <a:gd name="csY21" fmla="*/ 2468177 h 4441696"/>
                  <a:gd name="csX22" fmla="*/ 2199223 w 3575428"/>
                  <a:gd name="csY22" fmla="*/ 2672807 h 4441696"/>
                  <a:gd name="csX23" fmla="*/ 2203871 w 3575428"/>
                  <a:gd name="csY23" fmla="*/ 2823499 h 4441696"/>
                  <a:gd name="csX24" fmla="*/ 2325717 w 3575428"/>
                  <a:gd name="csY24" fmla="*/ 3846149 h 4441696"/>
                  <a:gd name="csX25" fmla="*/ 2395106 w 3575428"/>
                  <a:gd name="csY25" fmla="*/ 4295073 h 4441696"/>
                  <a:gd name="csX26" fmla="*/ 2632489 w 3575428"/>
                  <a:gd name="csY26" fmla="*/ 4363781 h 4441696"/>
                  <a:gd name="csX27" fmla="*/ 2653239 w 3575428"/>
                  <a:gd name="csY27" fmla="*/ 4417220 h 4441696"/>
                  <a:gd name="csX28" fmla="*/ 2221799 w 3575428"/>
                  <a:gd name="csY28" fmla="*/ 4398964 h 4441696"/>
                  <a:gd name="csX29" fmla="*/ 2213997 w 3575428"/>
                  <a:gd name="csY29" fmla="*/ 4318474 h 4441696"/>
                  <a:gd name="csX30" fmla="*/ 2223294 w 3575428"/>
                  <a:gd name="csY30" fmla="*/ 4302209 h 4441696"/>
                  <a:gd name="csX31" fmla="*/ 2175153 w 3575428"/>
                  <a:gd name="csY31" fmla="*/ 4143053 h 4441696"/>
                  <a:gd name="csX32" fmla="*/ 1981927 w 3575428"/>
                  <a:gd name="csY32" fmla="*/ 2780847 h 4441696"/>
                  <a:gd name="csX33" fmla="*/ 1974291 w 3575428"/>
                  <a:gd name="csY33" fmla="*/ 2780847 h 4441696"/>
                  <a:gd name="csX34" fmla="*/ 1721967 w 3575428"/>
                  <a:gd name="csY34" fmla="*/ 2816030 h 4441696"/>
                  <a:gd name="csX35" fmla="*/ 1160715 w 3575428"/>
                  <a:gd name="csY35" fmla="*/ 4276485 h 4441696"/>
                  <a:gd name="csX36" fmla="*/ 1129672 w 3575428"/>
                  <a:gd name="csY36" fmla="*/ 4320963 h 4441696"/>
                  <a:gd name="csX37" fmla="*/ 1144778 w 3575428"/>
                  <a:gd name="csY37" fmla="*/ 4353657 h 4441696"/>
                  <a:gd name="csX38" fmla="*/ 1086678 w 3575428"/>
                  <a:gd name="csY38" fmla="*/ 4419046 h 4441696"/>
                  <a:gd name="csX39" fmla="*/ 728777 w 3575428"/>
                  <a:gd name="csY39" fmla="*/ 4439293 h 4441696"/>
                  <a:gd name="csX40" fmla="*/ 716161 w 3575428"/>
                  <a:gd name="csY40" fmla="*/ 4389007 h 4441696"/>
                  <a:gd name="csX41" fmla="*/ 726287 w 3575428"/>
                  <a:gd name="csY41" fmla="*/ 4389007 h 4441696"/>
                  <a:gd name="csX42" fmla="*/ 731267 w 3575428"/>
                  <a:gd name="csY42" fmla="*/ 4384028 h 4441696"/>
                  <a:gd name="csX43" fmla="*/ 958690 w 3575428"/>
                  <a:gd name="csY43" fmla="*/ 4300052 h 4441696"/>
                  <a:gd name="csX44" fmla="*/ 1439764 w 3575428"/>
                  <a:gd name="csY44" fmla="*/ 2916935 h 4441696"/>
                  <a:gd name="csX45" fmla="*/ 1497699 w 3575428"/>
                  <a:gd name="csY45" fmla="*/ 2697701 h 4441696"/>
                  <a:gd name="csX46" fmla="*/ 1497699 w 3575428"/>
                  <a:gd name="csY46" fmla="*/ 2564102 h 4441696"/>
                  <a:gd name="csX47" fmla="*/ 1399758 w 3575428"/>
                  <a:gd name="csY47" fmla="*/ 2862002 h 4441696"/>
                  <a:gd name="csX48" fmla="*/ 1384817 w 3575428"/>
                  <a:gd name="csY48" fmla="*/ 2866649 h 4441696"/>
                  <a:gd name="csX49" fmla="*/ 1124858 w 3575428"/>
                  <a:gd name="csY49" fmla="*/ 2535889 h 4441696"/>
                  <a:gd name="csX50" fmla="*/ 1298662 w 3575428"/>
                  <a:gd name="csY50" fmla="*/ 1908723 h 4441696"/>
                  <a:gd name="csX51" fmla="*/ 1345143 w 3575428"/>
                  <a:gd name="csY51" fmla="*/ 1557218 h 4441696"/>
                  <a:gd name="csX52" fmla="*/ 958358 w 3575428"/>
                  <a:gd name="csY52" fmla="*/ 1255999 h 4441696"/>
                  <a:gd name="csX53" fmla="*/ 466660 w 3575428"/>
                  <a:gd name="csY53" fmla="*/ 754300 h 4441696"/>
                  <a:gd name="csX54" fmla="*/ 217823 w 3575428"/>
                  <a:gd name="csY54" fmla="*/ 400140 h 4441696"/>
                  <a:gd name="csX55" fmla="*/ 230439 w 3575428"/>
                  <a:gd name="csY55" fmla="*/ 378731 h 4441696"/>
                  <a:gd name="csX56" fmla="*/ 28 w 3575428"/>
                  <a:gd name="csY56" fmla="*/ 202480 h 4441696"/>
                  <a:gd name="csX57" fmla="*/ 146608 w 3575428"/>
                  <a:gd name="csY57" fmla="*/ 10796 h 4441696"/>
                  <a:gd name="csX58" fmla="*/ 351953 w 3575428"/>
                  <a:gd name="csY58" fmla="*/ 117840 h 4441696"/>
                  <a:gd name="csX59" fmla="*/ 353779 w 3575428"/>
                  <a:gd name="csY59" fmla="*/ 252103 h 4441696"/>
                  <a:gd name="csX60" fmla="*/ 405737 w 3575428"/>
                  <a:gd name="csY60" fmla="*/ 295750 h 4441696"/>
                  <a:gd name="csX61" fmla="*/ 557297 w 3575428"/>
                  <a:gd name="csY61" fmla="*/ 522619 h 4441696"/>
                  <a:gd name="csX62" fmla="*/ 1631330 w 3575428"/>
                  <a:gd name="csY62" fmla="*/ 1304128 h 4441696"/>
                  <a:gd name="csX63" fmla="*/ 1718813 w 3575428"/>
                  <a:gd name="csY63" fmla="*/ 1224633 h 4441696"/>
                  <a:gd name="csX64" fmla="*/ 1553807 w 3575428"/>
                  <a:gd name="csY64" fmla="*/ 882588 h 4441696"/>
                  <a:gd name="csX65" fmla="*/ 1396105 w 3575428"/>
                  <a:gd name="csY65" fmla="*/ 803424 h 4441696"/>
                  <a:gd name="csX66" fmla="*/ 1437440 w 3575428"/>
                  <a:gd name="csY66" fmla="*/ 651072 h 4441696"/>
                  <a:gd name="csX67" fmla="*/ 1378177 w 3575428"/>
                  <a:gd name="csY67" fmla="*/ 543862 h 4441696"/>
                  <a:gd name="csX68" fmla="*/ 1533057 w 3575428"/>
                  <a:gd name="csY68" fmla="*/ 295750 h 4441696"/>
                  <a:gd name="csX69" fmla="*/ 1573230 w 3575428"/>
                  <a:gd name="csY69" fmla="*/ 202315 h 4441696"/>
                  <a:gd name="csX70" fmla="*/ 1533057 w 3575428"/>
                  <a:gd name="csY70" fmla="*/ 295750 h 4441696"/>
                  <a:gd name="csX71" fmla="*/ 3457518 w 3575428"/>
                  <a:gd name="csY71" fmla="*/ 49963 h 4441696"/>
                  <a:gd name="csX72" fmla="*/ 3373355 w 3575428"/>
                  <a:gd name="csY72" fmla="*/ 38345 h 4441696"/>
                  <a:gd name="csX73" fmla="*/ 3403734 w 3575428"/>
                  <a:gd name="csY73" fmla="*/ 113857 h 4441696"/>
                  <a:gd name="csX74" fmla="*/ 3469139 w 3575428"/>
                  <a:gd name="csY74" fmla="*/ 78508 h 4441696"/>
                  <a:gd name="csX75" fmla="*/ 3457352 w 3575428"/>
                  <a:gd name="csY75" fmla="*/ 49963 h 4441696"/>
                  <a:gd name="csX76" fmla="*/ 211681 w 3575428"/>
                  <a:gd name="csY76" fmla="*/ 58261 h 4441696"/>
                  <a:gd name="csX77" fmla="*/ 121044 w 3575428"/>
                  <a:gd name="csY77" fmla="*/ 88631 h 4441696"/>
                  <a:gd name="csX78" fmla="*/ 211681 w 3575428"/>
                  <a:gd name="csY78" fmla="*/ 58261 h 4441696"/>
                  <a:gd name="csX79" fmla="*/ 3361736 w 3575428"/>
                  <a:gd name="csY79" fmla="*/ 75023 h 4441696"/>
                  <a:gd name="csX80" fmla="*/ 3283216 w 3575428"/>
                  <a:gd name="csY80" fmla="*/ 141075 h 4441696"/>
                  <a:gd name="csX81" fmla="*/ 3322725 w 3575428"/>
                  <a:gd name="csY81" fmla="*/ 227540 h 4441696"/>
                  <a:gd name="csX82" fmla="*/ 3297658 w 3575428"/>
                  <a:gd name="csY82" fmla="*/ 277661 h 4441696"/>
                  <a:gd name="csX83" fmla="*/ 3379830 w 3575428"/>
                  <a:gd name="csY83" fmla="*/ 339896 h 4441696"/>
                  <a:gd name="csX84" fmla="*/ 3503667 w 3575428"/>
                  <a:gd name="csY84" fmla="*/ 261894 h 4441696"/>
                  <a:gd name="csX85" fmla="*/ 3527405 w 3575428"/>
                  <a:gd name="csY85" fmla="*/ 164475 h 4441696"/>
                  <a:gd name="csX86" fmla="*/ 3453866 w 3575428"/>
                  <a:gd name="csY86" fmla="*/ 184391 h 4441696"/>
                  <a:gd name="csX87" fmla="*/ 3503667 w 3575428"/>
                  <a:gd name="csY87" fmla="*/ 226213 h 4441696"/>
                  <a:gd name="csX88" fmla="*/ 3388130 w 3575428"/>
                  <a:gd name="csY88" fmla="*/ 149041 h 4441696"/>
                  <a:gd name="csX89" fmla="*/ 3321397 w 3575428"/>
                  <a:gd name="csY89" fmla="*/ 132611 h 4441696"/>
                  <a:gd name="csX90" fmla="*/ 3347791 w 3575428"/>
                  <a:gd name="csY90" fmla="*/ 128794 h 4441696"/>
                  <a:gd name="csX91" fmla="*/ 3361403 w 3575428"/>
                  <a:gd name="csY91" fmla="*/ 74857 h 4441696"/>
                  <a:gd name="csX92" fmla="*/ 342324 w 3575428"/>
                  <a:gd name="csY92" fmla="*/ 319981 h 4441696"/>
                  <a:gd name="csX93" fmla="*/ 303812 w 3575428"/>
                  <a:gd name="csY93" fmla="*/ 236171 h 4441696"/>
                  <a:gd name="csX94" fmla="*/ 216661 w 3575428"/>
                  <a:gd name="csY94" fmla="*/ 111368 h 4441696"/>
                  <a:gd name="csX95" fmla="*/ 277584 w 3575428"/>
                  <a:gd name="csY95" fmla="*/ 137092 h 4441696"/>
                  <a:gd name="csX96" fmla="*/ 229443 w 3575428"/>
                  <a:gd name="csY96" fmla="*/ 159497 h 4441696"/>
                  <a:gd name="csX97" fmla="*/ 79377 w 3575428"/>
                  <a:gd name="csY97" fmla="*/ 238992 h 4441696"/>
                  <a:gd name="csX98" fmla="*/ 146276 w 3575428"/>
                  <a:gd name="csY98" fmla="*/ 209783 h 4441696"/>
                  <a:gd name="csX99" fmla="*/ 42525 w 3575428"/>
                  <a:gd name="csY99" fmla="*/ 194514 h 4441696"/>
                  <a:gd name="csX100" fmla="*/ 208693 w 3575428"/>
                  <a:gd name="csY100" fmla="*/ 301393 h 4441696"/>
                  <a:gd name="csX101" fmla="*/ 342491 w 3575428"/>
                  <a:gd name="csY101" fmla="*/ 320312 h 4441696"/>
                  <a:gd name="csX102" fmla="*/ 3509643 w 3575428"/>
                  <a:gd name="csY102" fmla="*/ 139083 h 4441696"/>
                  <a:gd name="csX103" fmla="*/ 3423986 w 3575428"/>
                  <a:gd name="csY103" fmla="*/ 159165 h 4441696"/>
                  <a:gd name="csX104" fmla="*/ 3509643 w 3575428"/>
                  <a:gd name="csY104" fmla="*/ 139083 h 4441696"/>
                  <a:gd name="csX105" fmla="*/ 191595 w 3575428"/>
                  <a:gd name="csY105" fmla="*/ 144228 h 4441696"/>
                  <a:gd name="csX106" fmla="*/ 85852 w 3575428"/>
                  <a:gd name="csY106" fmla="*/ 131615 h 4441696"/>
                  <a:gd name="csX107" fmla="*/ 169019 w 3575428"/>
                  <a:gd name="csY107" fmla="*/ 173271 h 4441696"/>
                  <a:gd name="csX108" fmla="*/ 191595 w 3575428"/>
                  <a:gd name="csY108" fmla="*/ 144062 h 4441696"/>
                  <a:gd name="csX109" fmla="*/ 3237234 w 3575428"/>
                  <a:gd name="csY109" fmla="*/ 330602 h 4441696"/>
                  <a:gd name="csX110" fmla="*/ 3371530 w 3575428"/>
                  <a:gd name="csY110" fmla="*/ 441132 h 4441696"/>
                  <a:gd name="csX111" fmla="*/ 3398090 w 3575428"/>
                  <a:gd name="csY111" fmla="*/ 418063 h 4441696"/>
                  <a:gd name="csX112" fmla="*/ 3252506 w 3575428"/>
                  <a:gd name="csY112" fmla="*/ 302721 h 4441696"/>
                  <a:gd name="csX113" fmla="*/ 3237234 w 3575428"/>
                  <a:gd name="csY113" fmla="*/ 330436 h 4441696"/>
                  <a:gd name="csX114" fmla="*/ 297338 w 3575428"/>
                  <a:gd name="csY114" fmla="*/ 451588 h 4441696"/>
                  <a:gd name="csX115" fmla="*/ 401089 w 3575428"/>
                  <a:gd name="csY115" fmla="*/ 355828 h 4441696"/>
                  <a:gd name="csX116" fmla="*/ 274596 w 3575428"/>
                  <a:gd name="csY116" fmla="*/ 411425 h 4441696"/>
                  <a:gd name="csX117" fmla="*/ 297338 w 3575428"/>
                  <a:gd name="csY117" fmla="*/ 451753 h 4441696"/>
                  <a:gd name="csX118" fmla="*/ 2000685 w 3575428"/>
                  <a:gd name="csY118" fmla="*/ 392174 h 4441696"/>
                  <a:gd name="csX119" fmla="*/ 1568084 w 3575428"/>
                  <a:gd name="csY119" fmla="*/ 426528 h 4441696"/>
                  <a:gd name="csX120" fmla="*/ 1609584 w 3575428"/>
                  <a:gd name="csY120" fmla="*/ 717623 h 4441696"/>
                  <a:gd name="csX121" fmla="*/ 1428808 w 3575428"/>
                  <a:gd name="csY121" fmla="*/ 705508 h 4441696"/>
                  <a:gd name="csX122" fmla="*/ 1457526 w 3575428"/>
                  <a:gd name="csY122" fmla="*/ 811888 h 4441696"/>
                  <a:gd name="csX123" fmla="*/ 1615560 w 3575428"/>
                  <a:gd name="csY123" fmla="*/ 890886 h 4441696"/>
                  <a:gd name="csX124" fmla="*/ 1753176 w 3575428"/>
                  <a:gd name="csY124" fmla="*/ 1156589 h 4441696"/>
                  <a:gd name="csX125" fmla="*/ 1762472 w 3575428"/>
                  <a:gd name="csY125" fmla="*/ 1238076 h 4441696"/>
                  <a:gd name="csX126" fmla="*/ 1838335 w 3575428"/>
                  <a:gd name="csY126" fmla="*/ 1298485 h 4441696"/>
                  <a:gd name="csX127" fmla="*/ 1903574 w 3575428"/>
                  <a:gd name="csY127" fmla="*/ 1117256 h 4441696"/>
                  <a:gd name="csX128" fmla="*/ 2097796 w 3575428"/>
                  <a:gd name="csY128" fmla="*/ 761602 h 4441696"/>
                  <a:gd name="csX129" fmla="*/ 2000685 w 3575428"/>
                  <a:gd name="csY129" fmla="*/ 392174 h 4441696"/>
                  <a:gd name="csX130" fmla="*/ 1941256 w 3575428"/>
                  <a:gd name="csY130" fmla="*/ 1263302 h 4441696"/>
                  <a:gd name="csX131" fmla="*/ 1963998 w 3575428"/>
                  <a:gd name="csY131" fmla="*/ 1399389 h 4441696"/>
                  <a:gd name="csX132" fmla="*/ 1941256 w 3575428"/>
                  <a:gd name="csY132" fmla="*/ 1263302 h 4441696"/>
                  <a:gd name="csX133" fmla="*/ 1844975 w 3575428"/>
                  <a:gd name="csY133" fmla="*/ 1339478 h 4441696"/>
                  <a:gd name="csX134" fmla="*/ 1737572 w 3575428"/>
                  <a:gd name="csY134" fmla="*/ 1268612 h 4441696"/>
                  <a:gd name="csX135" fmla="*/ 1787372 w 3575428"/>
                  <a:gd name="csY135" fmla="*/ 1464778 h 4441696"/>
                  <a:gd name="csX136" fmla="*/ 1844809 w 3575428"/>
                  <a:gd name="csY136" fmla="*/ 1339312 h 4441696"/>
                  <a:gd name="csX137" fmla="*/ 1603110 w 3575428"/>
                  <a:gd name="csY137" fmla="*/ 1344456 h 4441696"/>
                  <a:gd name="csX138" fmla="*/ 1509651 w 3575428"/>
                  <a:gd name="csY138" fmla="*/ 1487681 h 4441696"/>
                  <a:gd name="csX139" fmla="*/ 1573230 w 3575428"/>
                  <a:gd name="csY139" fmla="*/ 1530332 h 4441696"/>
                  <a:gd name="csX140" fmla="*/ 1487573 w 3575428"/>
                  <a:gd name="csY140" fmla="*/ 1598708 h 4441696"/>
                  <a:gd name="csX141" fmla="*/ 1560779 w 3575428"/>
                  <a:gd name="csY141" fmla="*/ 1938596 h 4441696"/>
                  <a:gd name="csX142" fmla="*/ 1528077 w 3575428"/>
                  <a:gd name="csY142" fmla="*/ 1608168 h 4441696"/>
                  <a:gd name="csX143" fmla="*/ 1626848 w 3575428"/>
                  <a:gd name="csY143" fmla="*/ 1525520 h 4441696"/>
                  <a:gd name="csX144" fmla="*/ 1553143 w 3575428"/>
                  <a:gd name="csY144" fmla="*/ 1484859 h 4441696"/>
                  <a:gd name="csX145" fmla="*/ 1603110 w 3575428"/>
                  <a:gd name="csY145" fmla="*/ 1344124 h 4441696"/>
                  <a:gd name="csX146" fmla="*/ 1951382 w 3575428"/>
                  <a:gd name="csY146" fmla="*/ 1449841 h 4441696"/>
                  <a:gd name="csX147" fmla="*/ 1888301 w 3575428"/>
                  <a:gd name="csY147" fmla="*/ 1359227 h 4441696"/>
                  <a:gd name="csX148" fmla="*/ 1825221 w 3575428"/>
                  <a:gd name="csY148" fmla="*/ 1485191 h 4441696"/>
                  <a:gd name="csX149" fmla="*/ 1805134 w 3575428"/>
                  <a:gd name="csY149" fmla="*/ 1518383 h 4441696"/>
                  <a:gd name="csX150" fmla="*/ 1689099 w 3575428"/>
                  <a:gd name="csY150" fmla="*/ 1409513 h 4441696"/>
                  <a:gd name="csX151" fmla="*/ 1517287 w 3575428"/>
                  <a:gd name="csY151" fmla="*/ 2484773 h 4441696"/>
                  <a:gd name="csX152" fmla="*/ 2187105 w 3575428"/>
                  <a:gd name="csY152" fmla="*/ 2492075 h 4441696"/>
                  <a:gd name="csX153" fmla="*/ 2227942 w 3575428"/>
                  <a:gd name="csY153" fmla="*/ 2269688 h 4441696"/>
                  <a:gd name="csX154" fmla="*/ 2156395 w 3575428"/>
                  <a:gd name="csY154" fmla="*/ 1846986 h 4441696"/>
                  <a:gd name="csX155" fmla="*/ 2026913 w 3575428"/>
                  <a:gd name="csY155" fmla="*/ 1343792 h 4441696"/>
                  <a:gd name="csX156" fmla="*/ 1951216 w 3575428"/>
                  <a:gd name="csY156" fmla="*/ 1449676 h 4441696"/>
                  <a:gd name="csX157" fmla="*/ 2238732 w 3575428"/>
                  <a:gd name="csY157" fmla="*/ 1943907 h 4441696"/>
                  <a:gd name="csX158" fmla="*/ 2227444 w 3575428"/>
                  <a:gd name="csY158" fmla="*/ 1584768 h 4441696"/>
                  <a:gd name="csX159" fmla="*/ 2163699 w 3575428"/>
                  <a:gd name="csY159" fmla="*/ 1512077 h 4441696"/>
                  <a:gd name="csX160" fmla="*/ 2202709 w 3575428"/>
                  <a:gd name="csY160" fmla="*/ 1453493 h 4441696"/>
                  <a:gd name="csX161" fmla="*/ 2090326 w 3575428"/>
                  <a:gd name="csY161" fmla="*/ 1343959 h 4441696"/>
                  <a:gd name="csX162" fmla="*/ 2158387 w 3575428"/>
                  <a:gd name="csY162" fmla="*/ 1457476 h 4441696"/>
                  <a:gd name="csX163" fmla="*/ 2122862 w 3575428"/>
                  <a:gd name="csY163" fmla="*/ 1517222 h 4441696"/>
                  <a:gd name="csX164" fmla="*/ 2192085 w 3575428"/>
                  <a:gd name="csY164" fmla="*/ 1594559 h 4441696"/>
                  <a:gd name="csX165" fmla="*/ 2203871 w 3575428"/>
                  <a:gd name="csY165" fmla="*/ 1829892 h 4441696"/>
                  <a:gd name="csX166" fmla="*/ 2238732 w 3575428"/>
                  <a:gd name="csY166" fmla="*/ 1943575 h 4441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Lst>
                <a:rect l="l" t="t" r="r" b="b"/>
                <a:pathLst>
                  <a:path w="3575428" h="4441696">
                    <a:moveTo>
                      <a:pt x="1532891" y="295418"/>
                    </a:moveTo>
                    <a:cubicBezTo>
                      <a:pt x="1624026" y="276167"/>
                      <a:pt x="1779072" y="110040"/>
                      <a:pt x="1910878" y="85976"/>
                    </a:cubicBezTo>
                    <a:cubicBezTo>
                      <a:pt x="2069908" y="56933"/>
                      <a:pt x="2223625" y="147713"/>
                      <a:pt x="2097630" y="310521"/>
                    </a:cubicBezTo>
                    <a:cubicBezTo>
                      <a:pt x="2258652" y="361637"/>
                      <a:pt x="2112902" y="467686"/>
                      <a:pt x="2108088" y="525108"/>
                    </a:cubicBezTo>
                    <a:cubicBezTo>
                      <a:pt x="2104104" y="573071"/>
                      <a:pt x="2140459" y="710818"/>
                      <a:pt x="2142948" y="777037"/>
                    </a:cubicBezTo>
                    <a:cubicBezTo>
                      <a:pt x="2147763" y="904992"/>
                      <a:pt x="2144775" y="1018510"/>
                      <a:pt x="2033719" y="1101158"/>
                    </a:cubicBezTo>
                    <a:cubicBezTo>
                      <a:pt x="2017285" y="1113439"/>
                      <a:pt x="1943746" y="1146631"/>
                      <a:pt x="1941256" y="1154929"/>
                    </a:cubicBezTo>
                    <a:cubicBezTo>
                      <a:pt x="1939762" y="1160074"/>
                      <a:pt x="1940426" y="1218824"/>
                      <a:pt x="1942252" y="1222143"/>
                    </a:cubicBezTo>
                    <a:cubicBezTo>
                      <a:pt x="1944908" y="1227122"/>
                      <a:pt x="2017783" y="1283881"/>
                      <a:pt x="2028905" y="1293341"/>
                    </a:cubicBezTo>
                    <a:cubicBezTo>
                      <a:pt x="2295504" y="1218326"/>
                      <a:pt x="2526247" y="1035603"/>
                      <a:pt x="2725616" y="850059"/>
                    </a:cubicBezTo>
                    <a:cubicBezTo>
                      <a:pt x="2931956" y="658043"/>
                      <a:pt x="3075216" y="456566"/>
                      <a:pt x="3250514" y="240485"/>
                    </a:cubicBezTo>
                    <a:cubicBezTo>
                      <a:pt x="3258316" y="230860"/>
                      <a:pt x="3277241" y="226213"/>
                      <a:pt x="3277739" y="224719"/>
                    </a:cubicBezTo>
                    <a:cubicBezTo>
                      <a:pt x="3280395" y="217251"/>
                      <a:pt x="3221796" y="154020"/>
                      <a:pt x="3262466" y="75852"/>
                    </a:cubicBezTo>
                    <a:cubicBezTo>
                      <a:pt x="3284876" y="32869"/>
                      <a:pt x="3411536" y="-23226"/>
                      <a:pt x="3459677" y="10132"/>
                    </a:cubicBezTo>
                    <a:cubicBezTo>
                      <a:pt x="3510141" y="62575"/>
                      <a:pt x="3564756" y="105393"/>
                      <a:pt x="3574218" y="183063"/>
                    </a:cubicBezTo>
                    <a:cubicBezTo>
                      <a:pt x="3587166" y="289776"/>
                      <a:pt x="3493873" y="331100"/>
                      <a:pt x="3409046" y="360973"/>
                    </a:cubicBezTo>
                    <a:cubicBezTo>
                      <a:pt x="3401410" y="375744"/>
                      <a:pt x="3456356" y="381718"/>
                      <a:pt x="3433614" y="433332"/>
                    </a:cubicBezTo>
                    <a:cubicBezTo>
                      <a:pt x="3112732" y="834957"/>
                      <a:pt x="2766950" y="1215671"/>
                      <a:pt x="2325551" y="1488510"/>
                    </a:cubicBezTo>
                    <a:cubicBezTo>
                      <a:pt x="2416852" y="1815619"/>
                      <a:pt x="2447894" y="2156336"/>
                      <a:pt x="2531891" y="2485768"/>
                    </a:cubicBezTo>
                    <a:cubicBezTo>
                      <a:pt x="2529567" y="2518463"/>
                      <a:pt x="2392616" y="2786987"/>
                      <a:pt x="2368877" y="2804413"/>
                    </a:cubicBezTo>
                    <a:cubicBezTo>
                      <a:pt x="2362237" y="2809226"/>
                      <a:pt x="2350783" y="2812877"/>
                      <a:pt x="2342815" y="2811052"/>
                    </a:cubicBezTo>
                    <a:cubicBezTo>
                      <a:pt x="2307290" y="2802920"/>
                      <a:pt x="2274090" y="2509999"/>
                      <a:pt x="2254336" y="2468177"/>
                    </a:cubicBezTo>
                    <a:cubicBezTo>
                      <a:pt x="2249854" y="2534229"/>
                      <a:pt x="2206693" y="2610073"/>
                      <a:pt x="2199223" y="2672807"/>
                    </a:cubicBezTo>
                    <a:cubicBezTo>
                      <a:pt x="2193911" y="2718611"/>
                      <a:pt x="2200883" y="2776698"/>
                      <a:pt x="2203871" y="2823499"/>
                    </a:cubicBezTo>
                    <a:cubicBezTo>
                      <a:pt x="2224290" y="3145960"/>
                      <a:pt x="2279070" y="3523687"/>
                      <a:pt x="2325717" y="3846149"/>
                    </a:cubicBezTo>
                    <a:cubicBezTo>
                      <a:pt x="2347297" y="3995680"/>
                      <a:pt x="2384647" y="4143551"/>
                      <a:pt x="2395106" y="4295073"/>
                    </a:cubicBezTo>
                    <a:cubicBezTo>
                      <a:pt x="2460510" y="4319635"/>
                      <a:pt x="2574388" y="4327269"/>
                      <a:pt x="2632489" y="4363781"/>
                    </a:cubicBezTo>
                    <a:cubicBezTo>
                      <a:pt x="2651081" y="4375564"/>
                      <a:pt x="2680297" y="4395147"/>
                      <a:pt x="2653239" y="4417220"/>
                    </a:cubicBezTo>
                    <a:cubicBezTo>
                      <a:pt x="2629667" y="4436471"/>
                      <a:pt x="2280066" y="4393819"/>
                      <a:pt x="2221799" y="4398964"/>
                    </a:cubicBezTo>
                    <a:cubicBezTo>
                      <a:pt x="2184615" y="4388509"/>
                      <a:pt x="2211009" y="4338389"/>
                      <a:pt x="2213997" y="4318474"/>
                    </a:cubicBezTo>
                    <a:cubicBezTo>
                      <a:pt x="2213997" y="4317477"/>
                      <a:pt x="2224456" y="4316979"/>
                      <a:pt x="2223294" y="4302209"/>
                    </a:cubicBezTo>
                    <a:cubicBezTo>
                      <a:pt x="2221634" y="4280302"/>
                      <a:pt x="2182623" y="4183879"/>
                      <a:pt x="2175153" y="4143053"/>
                    </a:cubicBezTo>
                    <a:cubicBezTo>
                      <a:pt x="2092650" y="3692469"/>
                      <a:pt x="2043845" y="3234749"/>
                      <a:pt x="1981927" y="2780847"/>
                    </a:cubicBezTo>
                    <a:lnTo>
                      <a:pt x="1974291" y="2780847"/>
                    </a:lnTo>
                    <a:cubicBezTo>
                      <a:pt x="1902245" y="2806571"/>
                      <a:pt x="1774258" y="2764748"/>
                      <a:pt x="1721967" y="2816030"/>
                    </a:cubicBezTo>
                    <a:cubicBezTo>
                      <a:pt x="1521437" y="3296155"/>
                      <a:pt x="1358755" y="3793539"/>
                      <a:pt x="1160715" y="4276485"/>
                    </a:cubicBezTo>
                    <a:cubicBezTo>
                      <a:pt x="1153909" y="4292915"/>
                      <a:pt x="1129672" y="4318307"/>
                      <a:pt x="1129672" y="4320963"/>
                    </a:cubicBezTo>
                    <a:cubicBezTo>
                      <a:pt x="1129672" y="4322788"/>
                      <a:pt x="1143948" y="4329593"/>
                      <a:pt x="1144778" y="4353657"/>
                    </a:cubicBezTo>
                    <a:cubicBezTo>
                      <a:pt x="1146107" y="4400292"/>
                      <a:pt x="1127680" y="4413237"/>
                      <a:pt x="1086678" y="4419046"/>
                    </a:cubicBezTo>
                    <a:cubicBezTo>
                      <a:pt x="1015131" y="4429335"/>
                      <a:pt x="793684" y="4448421"/>
                      <a:pt x="728777" y="4439293"/>
                    </a:cubicBezTo>
                    <a:cubicBezTo>
                      <a:pt x="687941" y="4433484"/>
                      <a:pt x="687609" y="4417054"/>
                      <a:pt x="716161" y="4389007"/>
                    </a:cubicBezTo>
                    <a:cubicBezTo>
                      <a:pt x="719149" y="4389339"/>
                      <a:pt x="723299" y="4389339"/>
                      <a:pt x="726287" y="4389007"/>
                    </a:cubicBezTo>
                    <a:cubicBezTo>
                      <a:pt x="728611" y="4388841"/>
                      <a:pt x="730437" y="4386019"/>
                      <a:pt x="731267" y="4384028"/>
                    </a:cubicBezTo>
                    <a:cubicBezTo>
                      <a:pt x="807130" y="4356146"/>
                      <a:pt x="881831" y="4325444"/>
                      <a:pt x="958690" y="4300052"/>
                    </a:cubicBezTo>
                    <a:cubicBezTo>
                      <a:pt x="1108424" y="3835693"/>
                      <a:pt x="1313104" y="3389259"/>
                      <a:pt x="1439764" y="2916935"/>
                    </a:cubicBezTo>
                    <a:cubicBezTo>
                      <a:pt x="1451052" y="2874947"/>
                      <a:pt x="1497699" y="2728569"/>
                      <a:pt x="1497699" y="2697701"/>
                    </a:cubicBezTo>
                    <a:lnTo>
                      <a:pt x="1497699" y="2564102"/>
                    </a:lnTo>
                    <a:cubicBezTo>
                      <a:pt x="1474956" y="2608248"/>
                      <a:pt x="1431132" y="2842086"/>
                      <a:pt x="1399758" y="2862002"/>
                    </a:cubicBezTo>
                    <a:cubicBezTo>
                      <a:pt x="1393947" y="2865653"/>
                      <a:pt x="1391789" y="2866649"/>
                      <a:pt x="1384817" y="2866649"/>
                    </a:cubicBezTo>
                    <a:cubicBezTo>
                      <a:pt x="1345973" y="2866317"/>
                      <a:pt x="1143948" y="2589494"/>
                      <a:pt x="1124858" y="2535889"/>
                    </a:cubicBezTo>
                    <a:cubicBezTo>
                      <a:pt x="1176817" y="2325783"/>
                      <a:pt x="1255834" y="2121485"/>
                      <a:pt x="1298662" y="1908723"/>
                    </a:cubicBezTo>
                    <a:cubicBezTo>
                      <a:pt x="1309618" y="1854288"/>
                      <a:pt x="1354273" y="1594725"/>
                      <a:pt x="1345143" y="1557218"/>
                    </a:cubicBezTo>
                    <a:cubicBezTo>
                      <a:pt x="1336013" y="1519711"/>
                      <a:pt x="1013969" y="1302800"/>
                      <a:pt x="958358" y="1255999"/>
                    </a:cubicBezTo>
                    <a:cubicBezTo>
                      <a:pt x="794514" y="1118086"/>
                      <a:pt x="604940" y="918933"/>
                      <a:pt x="466660" y="754300"/>
                    </a:cubicBezTo>
                    <a:cubicBezTo>
                      <a:pt x="425824" y="705673"/>
                      <a:pt x="218819" y="441962"/>
                      <a:pt x="217823" y="400140"/>
                    </a:cubicBezTo>
                    <a:cubicBezTo>
                      <a:pt x="217823" y="393003"/>
                      <a:pt x="230439" y="383710"/>
                      <a:pt x="230439" y="378731"/>
                    </a:cubicBezTo>
                    <a:cubicBezTo>
                      <a:pt x="231103" y="324296"/>
                      <a:pt x="-2960" y="326951"/>
                      <a:pt x="28" y="202480"/>
                    </a:cubicBezTo>
                    <a:cubicBezTo>
                      <a:pt x="1024" y="162318"/>
                      <a:pt x="105274" y="25566"/>
                      <a:pt x="146608" y="10796"/>
                    </a:cubicBezTo>
                    <a:cubicBezTo>
                      <a:pt x="201721" y="-8788"/>
                      <a:pt x="341163" y="58095"/>
                      <a:pt x="351953" y="117840"/>
                    </a:cubicBezTo>
                    <a:cubicBezTo>
                      <a:pt x="359755" y="160824"/>
                      <a:pt x="336680" y="213600"/>
                      <a:pt x="353779" y="252103"/>
                    </a:cubicBezTo>
                    <a:cubicBezTo>
                      <a:pt x="361249" y="268865"/>
                      <a:pt x="392623" y="279154"/>
                      <a:pt x="405737" y="295750"/>
                    </a:cubicBezTo>
                    <a:cubicBezTo>
                      <a:pt x="462012" y="366947"/>
                      <a:pt x="501189" y="450260"/>
                      <a:pt x="557297" y="522619"/>
                    </a:cubicBezTo>
                    <a:cubicBezTo>
                      <a:pt x="734089" y="750317"/>
                      <a:pt x="1339333" y="1307447"/>
                      <a:pt x="1631330" y="1304128"/>
                    </a:cubicBezTo>
                    <a:cubicBezTo>
                      <a:pt x="1666357" y="1303796"/>
                      <a:pt x="1712339" y="1256995"/>
                      <a:pt x="1718813" y="1224633"/>
                    </a:cubicBezTo>
                    <a:cubicBezTo>
                      <a:pt x="1732093" y="1157916"/>
                      <a:pt x="1609418" y="917771"/>
                      <a:pt x="1553807" y="882588"/>
                    </a:cubicBezTo>
                    <a:cubicBezTo>
                      <a:pt x="1507493" y="853379"/>
                      <a:pt x="1440262" y="877941"/>
                      <a:pt x="1396105" y="803424"/>
                    </a:cubicBezTo>
                    <a:cubicBezTo>
                      <a:pt x="1335349" y="700695"/>
                      <a:pt x="1436610" y="660034"/>
                      <a:pt x="1437440" y="651072"/>
                    </a:cubicBezTo>
                    <a:cubicBezTo>
                      <a:pt x="1438104" y="644932"/>
                      <a:pt x="1386809" y="575394"/>
                      <a:pt x="1378177" y="543862"/>
                    </a:cubicBezTo>
                    <a:cubicBezTo>
                      <a:pt x="1333191" y="378067"/>
                      <a:pt x="1437274" y="382880"/>
                      <a:pt x="1533057" y="295750"/>
                    </a:cubicBezTo>
                    <a:cubicBezTo>
                      <a:pt x="1463668" y="310521"/>
                      <a:pt x="1536045" y="216587"/>
                      <a:pt x="1573230" y="202315"/>
                    </a:cubicBezTo>
                    <a:cubicBezTo>
                      <a:pt x="1665029" y="166965"/>
                      <a:pt x="1549657" y="280814"/>
                      <a:pt x="1533057" y="295750"/>
                    </a:cubicBezTo>
                    <a:close/>
                    <a:moveTo>
                      <a:pt x="3457518" y="49963"/>
                    </a:moveTo>
                    <a:cubicBezTo>
                      <a:pt x="3437266" y="29051"/>
                      <a:pt x="3399252" y="31375"/>
                      <a:pt x="3373355" y="38345"/>
                    </a:cubicBezTo>
                    <a:cubicBezTo>
                      <a:pt x="3396264" y="62244"/>
                      <a:pt x="3409544" y="77844"/>
                      <a:pt x="3403734" y="113857"/>
                    </a:cubicBezTo>
                    <a:lnTo>
                      <a:pt x="3469139" y="78508"/>
                    </a:lnTo>
                    <a:cubicBezTo>
                      <a:pt x="3470965" y="75023"/>
                      <a:pt x="3461004" y="53614"/>
                      <a:pt x="3457352" y="49963"/>
                    </a:cubicBezTo>
                    <a:close/>
                    <a:moveTo>
                      <a:pt x="211681" y="58261"/>
                    </a:moveTo>
                    <a:cubicBezTo>
                      <a:pt x="177319" y="22911"/>
                      <a:pt x="135652" y="52452"/>
                      <a:pt x="121044" y="88631"/>
                    </a:cubicBezTo>
                    <a:cubicBezTo>
                      <a:pt x="200559" y="114023"/>
                      <a:pt x="156402" y="90623"/>
                      <a:pt x="211681" y="58261"/>
                    </a:cubicBezTo>
                    <a:close/>
                    <a:moveTo>
                      <a:pt x="3361736" y="75023"/>
                    </a:moveTo>
                    <a:cubicBezTo>
                      <a:pt x="3328203" y="30213"/>
                      <a:pt x="3282552" y="99751"/>
                      <a:pt x="3283216" y="141075"/>
                    </a:cubicBezTo>
                    <a:cubicBezTo>
                      <a:pt x="3284047" y="184723"/>
                      <a:pt x="3320899" y="208289"/>
                      <a:pt x="3322725" y="227540"/>
                    </a:cubicBezTo>
                    <a:cubicBezTo>
                      <a:pt x="3325547" y="256252"/>
                      <a:pt x="3296663" y="275005"/>
                      <a:pt x="3297658" y="277661"/>
                    </a:cubicBezTo>
                    <a:cubicBezTo>
                      <a:pt x="3299485" y="282473"/>
                      <a:pt x="3374684" y="340228"/>
                      <a:pt x="3379830" y="339896"/>
                    </a:cubicBezTo>
                    <a:cubicBezTo>
                      <a:pt x="3387134" y="339564"/>
                      <a:pt x="3496031" y="269694"/>
                      <a:pt x="3503667" y="261894"/>
                    </a:cubicBezTo>
                    <a:cubicBezTo>
                      <a:pt x="3523753" y="241481"/>
                      <a:pt x="3561270" y="186714"/>
                      <a:pt x="3527405" y="164475"/>
                    </a:cubicBezTo>
                    <a:lnTo>
                      <a:pt x="3453866" y="184391"/>
                    </a:lnTo>
                    <a:cubicBezTo>
                      <a:pt x="3455858" y="209617"/>
                      <a:pt x="3510805" y="197502"/>
                      <a:pt x="3503667" y="226213"/>
                    </a:cubicBezTo>
                    <a:cubicBezTo>
                      <a:pt x="3438926" y="293095"/>
                      <a:pt x="3398256" y="154518"/>
                      <a:pt x="3388130" y="149041"/>
                    </a:cubicBezTo>
                    <a:cubicBezTo>
                      <a:pt x="3384810" y="147216"/>
                      <a:pt x="3338329" y="175927"/>
                      <a:pt x="3321397" y="132611"/>
                    </a:cubicBezTo>
                    <a:cubicBezTo>
                      <a:pt x="3303137" y="85478"/>
                      <a:pt x="3355261" y="68716"/>
                      <a:pt x="3347791" y="128794"/>
                    </a:cubicBezTo>
                    <a:cubicBezTo>
                      <a:pt x="3373024" y="128462"/>
                      <a:pt x="3373024" y="90623"/>
                      <a:pt x="3361403" y="74857"/>
                    </a:cubicBezTo>
                    <a:close/>
                    <a:moveTo>
                      <a:pt x="342324" y="319981"/>
                    </a:moveTo>
                    <a:cubicBezTo>
                      <a:pt x="332364" y="288614"/>
                      <a:pt x="308626" y="271520"/>
                      <a:pt x="303812" y="236171"/>
                    </a:cubicBezTo>
                    <a:cubicBezTo>
                      <a:pt x="296176" y="179910"/>
                      <a:pt x="340499" y="3327"/>
                      <a:pt x="216661" y="111368"/>
                    </a:cubicBezTo>
                    <a:cubicBezTo>
                      <a:pt x="223467" y="122487"/>
                      <a:pt x="323234" y="61912"/>
                      <a:pt x="277584" y="137092"/>
                    </a:cubicBezTo>
                    <a:cubicBezTo>
                      <a:pt x="269450" y="150369"/>
                      <a:pt x="239071" y="151033"/>
                      <a:pt x="229443" y="159497"/>
                    </a:cubicBezTo>
                    <a:cubicBezTo>
                      <a:pt x="208029" y="178250"/>
                      <a:pt x="121376" y="321806"/>
                      <a:pt x="79377" y="238992"/>
                    </a:cubicBezTo>
                    <a:cubicBezTo>
                      <a:pt x="46841" y="174931"/>
                      <a:pt x="136980" y="236004"/>
                      <a:pt x="146276" y="209783"/>
                    </a:cubicBezTo>
                    <a:cubicBezTo>
                      <a:pt x="150426" y="198165"/>
                      <a:pt x="60453" y="139747"/>
                      <a:pt x="42525" y="194514"/>
                    </a:cubicBezTo>
                    <a:cubicBezTo>
                      <a:pt x="19949" y="263388"/>
                      <a:pt x="171011" y="284133"/>
                      <a:pt x="208693" y="301393"/>
                    </a:cubicBezTo>
                    <a:cubicBezTo>
                      <a:pt x="273932" y="331100"/>
                      <a:pt x="265964" y="385203"/>
                      <a:pt x="342491" y="320312"/>
                    </a:cubicBezTo>
                    <a:close/>
                    <a:moveTo>
                      <a:pt x="3509643" y="139083"/>
                    </a:moveTo>
                    <a:cubicBezTo>
                      <a:pt x="3521761" y="67056"/>
                      <a:pt x="3404730" y="139083"/>
                      <a:pt x="3423986" y="159165"/>
                    </a:cubicBezTo>
                    <a:lnTo>
                      <a:pt x="3509643" y="139083"/>
                    </a:lnTo>
                    <a:close/>
                    <a:moveTo>
                      <a:pt x="191595" y="144228"/>
                    </a:moveTo>
                    <a:cubicBezTo>
                      <a:pt x="159556" y="141241"/>
                      <a:pt x="103780" y="90125"/>
                      <a:pt x="85852" y="131615"/>
                    </a:cubicBezTo>
                    <a:lnTo>
                      <a:pt x="169019" y="173271"/>
                    </a:lnTo>
                    <a:lnTo>
                      <a:pt x="191595" y="144062"/>
                    </a:lnTo>
                    <a:close/>
                    <a:moveTo>
                      <a:pt x="3237234" y="330602"/>
                    </a:moveTo>
                    <a:cubicBezTo>
                      <a:pt x="3271098" y="329108"/>
                      <a:pt x="3360905" y="440136"/>
                      <a:pt x="3371530" y="441132"/>
                    </a:cubicBezTo>
                    <a:cubicBezTo>
                      <a:pt x="3377505" y="441796"/>
                      <a:pt x="3397592" y="422544"/>
                      <a:pt x="3398090" y="418063"/>
                    </a:cubicBezTo>
                    <a:cubicBezTo>
                      <a:pt x="3399086" y="407940"/>
                      <a:pt x="3273090" y="293261"/>
                      <a:pt x="3252506" y="302721"/>
                    </a:cubicBezTo>
                    <a:lnTo>
                      <a:pt x="3237234" y="330436"/>
                    </a:lnTo>
                    <a:close/>
                    <a:moveTo>
                      <a:pt x="297338" y="451588"/>
                    </a:moveTo>
                    <a:cubicBezTo>
                      <a:pt x="298666" y="422544"/>
                      <a:pt x="405903" y="371926"/>
                      <a:pt x="401089" y="355828"/>
                    </a:cubicBezTo>
                    <a:cubicBezTo>
                      <a:pt x="384821" y="302721"/>
                      <a:pt x="300326" y="406114"/>
                      <a:pt x="274596" y="411425"/>
                    </a:cubicBezTo>
                    <a:lnTo>
                      <a:pt x="297338" y="451753"/>
                    </a:lnTo>
                    <a:close/>
                    <a:moveTo>
                      <a:pt x="2000685" y="392174"/>
                    </a:moveTo>
                    <a:cubicBezTo>
                      <a:pt x="1858421" y="426528"/>
                      <a:pt x="1714663" y="442128"/>
                      <a:pt x="1568084" y="426528"/>
                    </a:cubicBezTo>
                    <a:cubicBezTo>
                      <a:pt x="1544013" y="484780"/>
                      <a:pt x="1626848" y="680613"/>
                      <a:pt x="1609584" y="717623"/>
                    </a:cubicBezTo>
                    <a:cubicBezTo>
                      <a:pt x="1581530" y="777866"/>
                      <a:pt x="1477114" y="630161"/>
                      <a:pt x="1428808" y="705508"/>
                    </a:cubicBezTo>
                    <a:cubicBezTo>
                      <a:pt x="1404074" y="744176"/>
                      <a:pt x="1421670" y="788322"/>
                      <a:pt x="1457526" y="811888"/>
                    </a:cubicBezTo>
                    <a:cubicBezTo>
                      <a:pt x="1529737" y="859353"/>
                      <a:pt x="1536377" y="799939"/>
                      <a:pt x="1615560" y="890886"/>
                    </a:cubicBezTo>
                    <a:cubicBezTo>
                      <a:pt x="1681961" y="967228"/>
                      <a:pt x="1726284" y="1059834"/>
                      <a:pt x="1753176" y="1156589"/>
                    </a:cubicBezTo>
                    <a:cubicBezTo>
                      <a:pt x="1760812" y="1183972"/>
                      <a:pt x="1755334" y="1217828"/>
                      <a:pt x="1762472" y="1238076"/>
                    </a:cubicBezTo>
                    <a:cubicBezTo>
                      <a:pt x="1766124" y="1248531"/>
                      <a:pt x="1826051" y="1296494"/>
                      <a:pt x="1838335" y="1298485"/>
                    </a:cubicBezTo>
                    <a:cubicBezTo>
                      <a:pt x="1924988" y="1312426"/>
                      <a:pt x="1893281" y="1165219"/>
                      <a:pt x="1903574" y="1117256"/>
                    </a:cubicBezTo>
                    <a:cubicBezTo>
                      <a:pt x="2093646" y="1060663"/>
                      <a:pt x="2105930" y="938185"/>
                      <a:pt x="2097796" y="761602"/>
                    </a:cubicBezTo>
                    <a:cubicBezTo>
                      <a:pt x="2092318" y="642442"/>
                      <a:pt x="2071236" y="490422"/>
                      <a:pt x="2000685" y="392174"/>
                    </a:cubicBezTo>
                    <a:close/>
                    <a:moveTo>
                      <a:pt x="1941256" y="1263302"/>
                    </a:moveTo>
                    <a:cubicBezTo>
                      <a:pt x="1876349" y="1326367"/>
                      <a:pt x="1929802" y="1342797"/>
                      <a:pt x="1963998" y="1399389"/>
                    </a:cubicBezTo>
                    <a:cubicBezTo>
                      <a:pt x="1996203" y="1337818"/>
                      <a:pt x="1983255" y="1310102"/>
                      <a:pt x="1941256" y="1263302"/>
                    </a:cubicBezTo>
                    <a:close/>
                    <a:moveTo>
                      <a:pt x="1844975" y="1339478"/>
                    </a:moveTo>
                    <a:cubicBezTo>
                      <a:pt x="1800154" y="1331014"/>
                      <a:pt x="1774258" y="1291349"/>
                      <a:pt x="1737572" y="1268612"/>
                    </a:cubicBezTo>
                    <a:cubicBezTo>
                      <a:pt x="1635812" y="1350763"/>
                      <a:pt x="1732591" y="1392585"/>
                      <a:pt x="1787372" y="1464778"/>
                    </a:cubicBezTo>
                    <a:cubicBezTo>
                      <a:pt x="1795672" y="1464612"/>
                      <a:pt x="1853109" y="1359227"/>
                      <a:pt x="1844809" y="1339312"/>
                    </a:cubicBezTo>
                    <a:close/>
                    <a:moveTo>
                      <a:pt x="1603110" y="1344456"/>
                    </a:moveTo>
                    <a:cubicBezTo>
                      <a:pt x="1574724" y="1327196"/>
                      <a:pt x="1528575" y="1467599"/>
                      <a:pt x="1509651" y="1487681"/>
                    </a:cubicBezTo>
                    <a:cubicBezTo>
                      <a:pt x="1511145" y="1520209"/>
                      <a:pt x="1564099" y="1507762"/>
                      <a:pt x="1573230" y="1530332"/>
                    </a:cubicBezTo>
                    <a:lnTo>
                      <a:pt x="1487573" y="1598708"/>
                    </a:lnTo>
                    <a:lnTo>
                      <a:pt x="1560779" y="1938596"/>
                    </a:lnTo>
                    <a:cubicBezTo>
                      <a:pt x="1582028" y="1830224"/>
                      <a:pt x="1557791" y="1712557"/>
                      <a:pt x="1528077" y="1608168"/>
                    </a:cubicBezTo>
                    <a:lnTo>
                      <a:pt x="1626848" y="1525520"/>
                    </a:lnTo>
                    <a:cubicBezTo>
                      <a:pt x="1634650" y="1494651"/>
                      <a:pt x="1573064" y="1486519"/>
                      <a:pt x="1553143" y="1484859"/>
                    </a:cubicBezTo>
                    <a:cubicBezTo>
                      <a:pt x="1547831" y="1478885"/>
                      <a:pt x="1624856" y="1357401"/>
                      <a:pt x="1603110" y="1344124"/>
                    </a:cubicBezTo>
                    <a:close/>
                    <a:moveTo>
                      <a:pt x="1951382" y="1449841"/>
                    </a:moveTo>
                    <a:cubicBezTo>
                      <a:pt x="1943082" y="1439386"/>
                      <a:pt x="1903408" y="1356737"/>
                      <a:pt x="1888301" y="1359227"/>
                    </a:cubicBezTo>
                    <a:cubicBezTo>
                      <a:pt x="1867053" y="1401215"/>
                      <a:pt x="1851283" y="1445527"/>
                      <a:pt x="1825221" y="1485191"/>
                    </a:cubicBezTo>
                    <a:cubicBezTo>
                      <a:pt x="1819079" y="1494485"/>
                      <a:pt x="1814763" y="1512077"/>
                      <a:pt x="1805134" y="1518383"/>
                    </a:cubicBezTo>
                    <a:cubicBezTo>
                      <a:pt x="1775420" y="1538133"/>
                      <a:pt x="1714165" y="1424118"/>
                      <a:pt x="1689099" y="1409513"/>
                    </a:cubicBezTo>
                    <a:cubicBezTo>
                      <a:pt x="1683953" y="1774627"/>
                      <a:pt x="1582194" y="2128289"/>
                      <a:pt x="1517287" y="2484773"/>
                    </a:cubicBezTo>
                    <a:cubicBezTo>
                      <a:pt x="1613734" y="2554974"/>
                      <a:pt x="2129004" y="2568749"/>
                      <a:pt x="2187105" y="2492075"/>
                    </a:cubicBezTo>
                    <a:cubicBezTo>
                      <a:pt x="2198227" y="2477305"/>
                      <a:pt x="2228772" y="2296905"/>
                      <a:pt x="2227942" y="2269688"/>
                    </a:cubicBezTo>
                    <a:cubicBezTo>
                      <a:pt x="2224622" y="2157830"/>
                      <a:pt x="2179801" y="1962494"/>
                      <a:pt x="2156395" y="1846986"/>
                    </a:cubicBezTo>
                    <a:cubicBezTo>
                      <a:pt x="2122364" y="1678536"/>
                      <a:pt x="2077710" y="1503945"/>
                      <a:pt x="2026913" y="1343792"/>
                    </a:cubicBezTo>
                    <a:cubicBezTo>
                      <a:pt x="2015459" y="1381134"/>
                      <a:pt x="2009317" y="1523860"/>
                      <a:pt x="1951216" y="1449676"/>
                    </a:cubicBezTo>
                    <a:close/>
                    <a:moveTo>
                      <a:pt x="2238732" y="1943907"/>
                    </a:moveTo>
                    <a:cubicBezTo>
                      <a:pt x="2250352" y="1930132"/>
                      <a:pt x="2237570" y="1614309"/>
                      <a:pt x="2227444" y="1584768"/>
                    </a:cubicBezTo>
                    <a:cubicBezTo>
                      <a:pt x="2218977" y="1560205"/>
                      <a:pt x="2164529" y="1520707"/>
                      <a:pt x="2163699" y="1512077"/>
                    </a:cubicBezTo>
                    <a:cubicBezTo>
                      <a:pt x="2162205" y="1498468"/>
                      <a:pt x="2205863" y="1479714"/>
                      <a:pt x="2202709" y="1453493"/>
                    </a:cubicBezTo>
                    <a:cubicBezTo>
                      <a:pt x="2201215" y="1440880"/>
                      <a:pt x="2101116" y="1339478"/>
                      <a:pt x="2090326" y="1343959"/>
                    </a:cubicBezTo>
                    <a:cubicBezTo>
                      <a:pt x="2050485" y="1360721"/>
                      <a:pt x="2157391" y="1438556"/>
                      <a:pt x="2158387" y="1457476"/>
                    </a:cubicBezTo>
                    <a:cubicBezTo>
                      <a:pt x="2158885" y="1466769"/>
                      <a:pt x="2118878" y="1482868"/>
                      <a:pt x="2122862" y="1517222"/>
                    </a:cubicBezTo>
                    <a:cubicBezTo>
                      <a:pt x="2126348" y="1546763"/>
                      <a:pt x="2182125" y="1568835"/>
                      <a:pt x="2192085" y="1594559"/>
                    </a:cubicBezTo>
                    <a:cubicBezTo>
                      <a:pt x="2212337" y="1647169"/>
                      <a:pt x="2198227" y="1769316"/>
                      <a:pt x="2203871" y="1829892"/>
                    </a:cubicBezTo>
                    <a:cubicBezTo>
                      <a:pt x="2204701" y="1839517"/>
                      <a:pt x="2219973" y="1966145"/>
                      <a:pt x="2238732" y="1943575"/>
                    </a:cubicBezTo>
                    <a:close/>
                  </a:path>
                </a:pathLst>
              </a:custGeom>
              <a:solidFill>
                <a:srgbClr val="1A1919"/>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D3F3A52D-E9B9-711E-CB80-9D5C8AA218D5}"/>
                  </a:ext>
                </a:extLst>
              </p:cNvPr>
              <p:cNvSpPr/>
              <p:nvPr/>
            </p:nvSpPr>
            <p:spPr>
              <a:xfrm>
                <a:off x="-47605728" y="-5426167"/>
                <a:ext cx="2926984" cy="257566"/>
              </a:xfrm>
              <a:custGeom>
                <a:avLst/>
                <a:gdLst>
                  <a:gd name="csX0" fmla="*/ 1841328 w 2926984"/>
                  <a:gd name="csY0" fmla="*/ 1587 h 257566"/>
                  <a:gd name="csX1" fmla="*/ 1849130 w 2926984"/>
                  <a:gd name="csY1" fmla="*/ 82078 h 257566"/>
                  <a:gd name="csX2" fmla="*/ 2280569 w 2926984"/>
                  <a:gd name="csY2" fmla="*/ 100334 h 257566"/>
                  <a:gd name="csX3" fmla="*/ 2259819 w 2926984"/>
                  <a:gd name="csY3" fmla="*/ 46894 h 257566"/>
                  <a:gd name="csX4" fmla="*/ 2547168 w 2926984"/>
                  <a:gd name="csY4" fmla="*/ 36771 h 257566"/>
                  <a:gd name="csX5" fmla="*/ 2546670 w 2926984"/>
                  <a:gd name="csY5" fmla="*/ 63490 h 257566"/>
                  <a:gd name="csX6" fmla="*/ 2791855 w 2926984"/>
                  <a:gd name="csY6" fmla="*/ 56852 h 257566"/>
                  <a:gd name="csX7" fmla="*/ 2804306 w 2926984"/>
                  <a:gd name="csY7" fmla="*/ 46894 h 257566"/>
                  <a:gd name="csX8" fmla="*/ 2897433 w 2926984"/>
                  <a:gd name="csY8" fmla="*/ 142488 h 257566"/>
                  <a:gd name="csX9" fmla="*/ 2585017 w 2926984"/>
                  <a:gd name="csY9" fmla="*/ 122407 h 257566"/>
                  <a:gd name="csX10" fmla="*/ 2595143 w 2926984"/>
                  <a:gd name="csY10" fmla="*/ 162735 h 257566"/>
                  <a:gd name="csX11" fmla="*/ 2559784 w 2926984"/>
                  <a:gd name="csY11" fmla="*/ 177837 h 257566"/>
                  <a:gd name="csX12" fmla="*/ 1798167 w 2926984"/>
                  <a:gd name="csY12" fmla="*/ 167548 h 257566"/>
                  <a:gd name="csX13" fmla="*/ 1571408 w 2926984"/>
                  <a:gd name="csY13" fmla="*/ 208042 h 257566"/>
                  <a:gd name="csX14" fmla="*/ 1556468 w 2926984"/>
                  <a:gd name="csY14" fmla="*/ 253682 h 257566"/>
                  <a:gd name="csX15" fmla="*/ 1188276 w 2926984"/>
                  <a:gd name="csY15" fmla="*/ 202898 h 257566"/>
                  <a:gd name="csX16" fmla="*/ 498537 w 2926984"/>
                  <a:gd name="csY16" fmla="*/ 206881 h 257566"/>
                  <a:gd name="csX17" fmla="*/ 471645 w 2926984"/>
                  <a:gd name="csY17" fmla="*/ 177506 h 257566"/>
                  <a:gd name="csX18" fmla="*/ 74070 w 2926984"/>
                  <a:gd name="csY18" fmla="*/ 177506 h 257566"/>
                  <a:gd name="csX19" fmla="*/ 17629 w 2926984"/>
                  <a:gd name="csY19" fmla="*/ 91704 h 257566"/>
                  <a:gd name="csX20" fmla="*/ 343325 w 2926984"/>
                  <a:gd name="csY20" fmla="*/ 72121 h 257566"/>
                  <a:gd name="csX21" fmla="*/ 355941 w 2926984"/>
                  <a:gd name="csY21" fmla="*/ 122407 h 257566"/>
                  <a:gd name="csX22" fmla="*/ 713842 w 2926984"/>
                  <a:gd name="csY22" fmla="*/ 102159 h 257566"/>
                  <a:gd name="csX23" fmla="*/ 771943 w 2926984"/>
                  <a:gd name="csY23" fmla="*/ 36771 h 257566"/>
                  <a:gd name="csX24" fmla="*/ 1316595 w 2926984"/>
                  <a:gd name="csY24" fmla="*/ 36771 h 257566"/>
                  <a:gd name="csX25" fmla="*/ 1322737 w 2926984"/>
                  <a:gd name="csY25" fmla="*/ 58678 h 257566"/>
                  <a:gd name="csX26" fmla="*/ 1555970 w 2926984"/>
                  <a:gd name="csY26" fmla="*/ 56852 h 257566"/>
                  <a:gd name="csX27" fmla="*/ 1593985 w 2926984"/>
                  <a:gd name="csY27" fmla="*/ 16690 h 257566"/>
                  <a:gd name="csX28" fmla="*/ 1631833 w 2926984"/>
                  <a:gd name="csY28" fmla="*/ 6566 h 257566"/>
                  <a:gd name="csX29" fmla="*/ 1707530 w 2926984"/>
                  <a:gd name="csY29" fmla="*/ 6566 h 257566"/>
                  <a:gd name="csX30" fmla="*/ 1841162 w 2926984"/>
                  <a:gd name="csY30" fmla="*/ 1587 h 257566"/>
                  <a:gd name="csX31" fmla="*/ 1795843 w 2926984"/>
                  <a:gd name="csY31" fmla="*/ 62163 h 257566"/>
                  <a:gd name="csX32" fmla="*/ 1596309 w 2926984"/>
                  <a:gd name="csY32" fmla="*/ 81746 h 257566"/>
                  <a:gd name="csX33" fmla="*/ 1616727 w 2926984"/>
                  <a:gd name="csY33" fmla="*/ 122738 h 257566"/>
                  <a:gd name="csX34" fmla="*/ 1836348 w 2926984"/>
                  <a:gd name="csY34" fmla="*/ 117427 h 257566"/>
                  <a:gd name="csX35" fmla="*/ 1780903 w 2926984"/>
                  <a:gd name="csY35" fmla="*/ 87057 h 257566"/>
                  <a:gd name="csX36" fmla="*/ 1796009 w 2926984"/>
                  <a:gd name="csY36" fmla="*/ 61997 h 257566"/>
                  <a:gd name="csX37" fmla="*/ 286885 w 2926984"/>
                  <a:gd name="csY37" fmla="*/ 116266 h 257566"/>
                  <a:gd name="csX38" fmla="*/ 292197 w 2926984"/>
                  <a:gd name="csY38" fmla="*/ 100666 h 257566"/>
                  <a:gd name="csX39" fmla="*/ 283067 w 2926984"/>
                  <a:gd name="csY39" fmla="*/ 89878 h 257566"/>
                  <a:gd name="csX40" fmla="*/ 86354 w 2926984"/>
                  <a:gd name="csY40" fmla="*/ 104815 h 257566"/>
                  <a:gd name="csX41" fmla="*/ 71414 w 2926984"/>
                  <a:gd name="csY41" fmla="*/ 140165 h 257566"/>
                  <a:gd name="csX42" fmla="*/ 286885 w 2926984"/>
                  <a:gd name="csY42" fmla="*/ 116266 h 257566"/>
                  <a:gd name="csX43" fmla="*/ 2501850 w 2926984"/>
                  <a:gd name="csY43" fmla="*/ 92368 h 257566"/>
                  <a:gd name="csX44" fmla="*/ 2368218 w 2926984"/>
                  <a:gd name="csY44" fmla="*/ 92368 h 257566"/>
                  <a:gd name="csX45" fmla="*/ 2360748 w 2926984"/>
                  <a:gd name="csY45" fmla="*/ 107470 h 257566"/>
                  <a:gd name="csX46" fmla="*/ 2501850 w 2926984"/>
                  <a:gd name="csY46" fmla="*/ 92368 h 257566"/>
                  <a:gd name="csX47" fmla="*/ 973967 w 2926984"/>
                  <a:gd name="csY47" fmla="*/ 122573 h 257566"/>
                  <a:gd name="csX48" fmla="*/ 1319583 w 2926984"/>
                  <a:gd name="csY48" fmla="*/ 122904 h 257566"/>
                  <a:gd name="csX49" fmla="*/ 1337014 w 2926984"/>
                  <a:gd name="csY49" fmla="*/ 110126 h 257566"/>
                  <a:gd name="csX50" fmla="*/ 973967 w 2926984"/>
                  <a:gd name="csY50" fmla="*/ 122573 h 257566"/>
                  <a:gd name="csX51" fmla="*/ 1257167 w 2926984"/>
                  <a:gd name="csY51" fmla="*/ 182318 h 257566"/>
                  <a:gd name="csX52" fmla="*/ 1528580 w 2926984"/>
                  <a:gd name="csY52" fmla="*/ 175514 h 257566"/>
                  <a:gd name="csX53" fmla="*/ 1543686 w 2926984"/>
                  <a:gd name="csY53" fmla="*/ 155433 h 257566"/>
                  <a:gd name="csX54" fmla="*/ 1257001 w 2926984"/>
                  <a:gd name="csY54" fmla="*/ 163731 h 257566"/>
                  <a:gd name="csX55" fmla="*/ 1257001 w 2926984"/>
                  <a:gd name="csY55" fmla="*/ 182484 h 257566"/>
                  <a:gd name="csX56" fmla="*/ 918523 w 2926984"/>
                  <a:gd name="csY56" fmla="*/ 162901 h 257566"/>
                  <a:gd name="csX57" fmla="*/ 555476 w 2926984"/>
                  <a:gd name="csY57" fmla="*/ 175514 h 257566"/>
                  <a:gd name="csX58" fmla="*/ 739406 w 2926984"/>
                  <a:gd name="csY58" fmla="*/ 172859 h 257566"/>
                  <a:gd name="csX59" fmla="*/ 918523 w 2926984"/>
                  <a:gd name="csY59" fmla="*/ 163067 h 2575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2926984" h="257566">
                    <a:moveTo>
                      <a:pt x="1841328" y="1587"/>
                    </a:moveTo>
                    <a:cubicBezTo>
                      <a:pt x="1838340" y="21502"/>
                      <a:pt x="1811779" y="71623"/>
                      <a:pt x="1849130" y="82078"/>
                    </a:cubicBezTo>
                    <a:cubicBezTo>
                      <a:pt x="1907397" y="77099"/>
                      <a:pt x="2256997" y="119585"/>
                      <a:pt x="2280569" y="100334"/>
                    </a:cubicBezTo>
                    <a:cubicBezTo>
                      <a:pt x="2307627" y="78261"/>
                      <a:pt x="2278577" y="58678"/>
                      <a:pt x="2259819" y="46894"/>
                    </a:cubicBezTo>
                    <a:cubicBezTo>
                      <a:pt x="2353444" y="22000"/>
                      <a:pt x="2453377" y="40256"/>
                      <a:pt x="2547168" y="36771"/>
                    </a:cubicBezTo>
                    <a:cubicBezTo>
                      <a:pt x="2541524" y="44073"/>
                      <a:pt x="2541358" y="56686"/>
                      <a:pt x="2546670" y="63490"/>
                    </a:cubicBezTo>
                    <a:cubicBezTo>
                      <a:pt x="2554805" y="74112"/>
                      <a:pt x="2757161" y="57516"/>
                      <a:pt x="2791855" y="56852"/>
                    </a:cubicBezTo>
                    <a:cubicBezTo>
                      <a:pt x="2800985" y="56686"/>
                      <a:pt x="2803475" y="46894"/>
                      <a:pt x="2804306" y="46894"/>
                    </a:cubicBezTo>
                    <a:cubicBezTo>
                      <a:pt x="2869876" y="46562"/>
                      <a:pt x="2980102" y="121743"/>
                      <a:pt x="2897433" y="142488"/>
                    </a:cubicBezTo>
                    <a:cubicBezTo>
                      <a:pt x="2825554" y="160577"/>
                      <a:pt x="2651750" y="103819"/>
                      <a:pt x="2585017" y="122407"/>
                    </a:cubicBezTo>
                    <a:cubicBezTo>
                      <a:pt x="2579041" y="124066"/>
                      <a:pt x="2606597" y="140994"/>
                      <a:pt x="2595143" y="162735"/>
                    </a:cubicBezTo>
                    <a:cubicBezTo>
                      <a:pt x="2586179" y="174186"/>
                      <a:pt x="2572899" y="175846"/>
                      <a:pt x="2559784" y="177837"/>
                    </a:cubicBezTo>
                    <a:cubicBezTo>
                      <a:pt x="2363072" y="207545"/>
                      <a:pt x="2015796" y="161075"/>
                      <a:pt x="1798167" y="167548"/>
                    </a:cubicBezTo>
                    <a:cubicBezTo>
                      <a:pt x="1730770" y="169539"/>
                      <a:pt x="1623699" y="166884"/>
                      <a:pt x="1571408" y="208042"/>
                    </a:cubicBezTo>
                    <a:cubicBezTo>
                      <a:pt x="1623865" y="223311"/>
                      <a:pt x="1597139" y="248371"/>
                      <a:pt x="1556468" y="253682"/>
                    </a:cubicBezTo>
                    <a:cubicBezTo>
                      <a:pt x="1409058" y="272767"/>
                      <a:pt x="1312279" y="216008"/>
                      <a:pt x="1188276" y="202898"/>
                    </a:cubicBezTo>
                    <a:cubicBezTo>
                      <a:pt x="1000527" y="183148"/>
                      <a:pt x="668689" y="258660"/>
                      <a:pt x="498537" y="206881"/>
                    </a:cubicBezTo>
                    <a:cubicBezTo>
                      <a:pt x="462847" y="196093"/>
                      <a:pt x="479613" y="181157"/>
                      <a:pt x="471645" y="177506"/>
                    </a:cubicBezTo>
                    <a:cubicBezTo>
                      <a:pt x="441101" y="163233"/>
                      <a:pt x="161387" y="199578"/>
                      <a:pt x="74070" y="177506"/>
                    </a:cubicBezTo>
                    <a:cubicBezTo>
                      <a:pt x="45684" y="170369"/>
                      <a:pt x="-35491" y="115768"/>
                      <a:pt x="17629" y="91704"/>
                    </a:cubicBezTo>
                    <a:cubicBezTo>
                      <a:pt x="44854" y="79423"/>
                      <a:pt x="305311" y="66976"/>
                      <a:pt x="343325" y="72121"/>
                    </a:cubicBezTo>
                    <a:cubicBezTo>
                      <a:pt x="314773" y="100168"/>
                      <a:pt x="315105" y="116598"/>
                      <a:pt x="355941" y="122407"/>
                    </a:cubicBezTo>
                    <a:cubicBezTo>
                      <a:pt x="420682" y="131700"/>
                      <a:pt x="642129" y="112615"/>
                      <a:pt x="713842" y="102159"/>
                    </a:cubicBezTo>
                    <a:cubicBezTo>
                      <a:pt x="754845" y="96185"/>
                      <a:pt x="773271" y="83240"/>
                      <a:pt x="771943" y="36771"/>
                    </a:cubicBezTo>
                    <a:cubicBezTo>
                      <a:pt x="954047" y="44239"/>
                      <a:pt x="1134657" y="46894"/>
                      <a:pt x="1316595" y="36771"/>
                    </a:cubicBezTo>
                    <a:cubicBezTo>
                      <a:pt x="1317093" y="45401"/>
                      <a:pt x="1311947" y="53201"/>
                      <a:pt x="1322737" y="58678"/>
                    </a:cubicBezTo>
                    <a:cubicBezTo>
                      <a:pt x="1333528" y="64154"/>
                      <a:pt x="1532564" y="59840"/>
                      <a:pt x="1555970" y="56852"/>
                    </a:cubicBezTo>
                    <a:cubicBezTo>
                      <a:pt x="1579377" y="53865"/>
                      <a:pt x="1621873" y="50214"/>
                      <a:pt x="1593985" y="16690"/>
                    </a:cubicBezTo>
                    <a:cubicBezTo>
                      <a:pt x="1600459" y="16357"/>
                      <a:pt x="1625027" y="6566"/>
                      <a:pt x="1631833" y="6566"/>
                    </a:cubicBezTo>
                    <a:lnTo>
                      <a:pt x="1707530" y="6566"/>
                    </a:lnTo>
                    <a:cubicBezTo>
                      <a:pt x="1750358" y="6566"/>
                      <a:pt x="1797337" y="-3890"/>
                      <a:pt x="1841162" y="1587"/>
                    </a:cubicBezTo>
                    <a:close/>
                    <a:moveTo>
                      <a:pt x="1795843" y="62163"/>
                    </a:moveTo>
                    <a:cubicBezTo>
                      <a:pt x="1790033" y="54031"/>
                      <a:pt x="1605605" y="73614"/>
                      <a:pt x="1596309" y="81746"/>
                    </a:cubicBezTo>
                    <a:cubicBezTo>
                      <a:pt x="1577551" y="98010"/>
                      <a:pt x="1594981" y="118424"/>
                      <a:pt x="1616727" y="122738"/>
                    </a:cubicBezTo>
                    <a:cubicBezTo>
                      <a:pt x="1627517" y="124896"/>
                      <a:pt x="1828380" y="125062"/>
                      <a:pt x="1836348" y="117427"/>
                    </a:cubicBezTo>
                    <a:cubicBezTo>
                      <a:pt x="1861414" y="93197"/>
                      <a:pt x="1795677" y="79091"/>
                      <a:pt x="1780903" y="87057"/>
                    </a:cubicBezTo>
                    <a:lnTo>
                      <a:pt x="1796009" y="61997"/>
                    </a:lnTo>
                    <a:close/>
                    <a:moveTo>
                      <a:pt x="286885" y="116266"/>
                    </a:moveTo>
                    <a:cubicBezTo>
                      <a:pt x="289873" y="113777"/>
                      <a:pt x="293359" y="104151"/>
                      <a:pt x="292197" y="100666"/>
                    </a:cubicBezTo>
                    <a:lnTo>
                      <a:pt x="283067" y="89878"/>
                    </a:lnTo>
                    <a:cubicBezTo>
                      <a:pt x="264142" y="80750"/>
                      <a:pt x="110259" y="95687"/>
                      <a:pt x="86354" y="104815"/>
                    </a:cubicBezTo>
                    <a:cubicBezTo>
                      <a:pt x="64940" y="112947"/>
                      <a:pt x="52490" y="118091"/>
                      <a:pt x="71414" y="140165"/>
                    </a:cubicBezTo>
                    <a:cubicBezTo>
                      <a:pt x="81042" y="145143"/>
                      <a:pt x="278751" y="123402"/>
                      <a:pt x="286885" y="116266"/>
                    </a:cubicBezTo>
                    <a:close/>
                    <a:moveTo>
                      <a:pt x="2501850" y="92368"/>
                    </a:moveTo>
                    <a:lnTo>
                      <a:pt x="2368218" y="92368"/>
                    </a:lnTo>
                    <a:cubicBezTo>
                      <a:pt x="2365230" y="92368"/>
                      <a:pt x="2358590" y="102823"/>
                      <a:pt x="2360748" y="107470"/>
                    </a:cubicBezTo>
                    <a:cubicBezTo>
                      <a:pt x="2398597" y="97181"/>
                      <a:pt x="2476617" y="121245"/>
                      <a:pt x="2501850" y="92368"/>
                    </a:cubicBezTo>
                    <a:close/>
                    <a:moveTo>
                      <a:pt x="973967" y="122573"/>
                    </a:moveTo>
                    <a:lnTo>
                      <a:pt x="1319583" y="122904"/>
                    </a:lnTo>
                    <a:cubicBezTo>
                      <a:pt x="1327053" y="123734"/>
                      <a:pt x="1339172" y="118922"/>
                      <a:pt x="1337014" y="110126"/>
                    </a:cubicBezTo>
                    <a:cubicBezTo>
                      <a:pt x="1332033" y="90044"/>
                      <a:pt x="1009657" y="120913"/>
                      <a:pt x="973967" y="122573"/>
                    </a:cubicBezTo>
                    <a:close/>
                    <a:moveTo>
                      <a:pt x="1257167" y="182318"/>
                    </a:moveTo>
                    <a:cubicBezTo>
                      <a:pt x="1267957" y="195097"/>
                      <a:pt x="1501854" y="189123"/>
                      <a:pt x="1528580" y="175514"/>
                    </a:cubicBezTo>
                    <a:cubicBezTo>
                      <a:pt x="1536216" y="171697"/>
                      <a:pt x="1548666" y="167216"/>
                      <a:pt x="1543686" y="155433"/>
                    </a:cubicBezTo>
                    <a:cubicBezTo>
                      <a:pt x="1536050" y="137343"/>
                      <a:pt x="1290367" y="156097"/>
                      <a:pt x="1257001" y="163731"/>
                    </a:cubicBezTo>
                    <a:lnTo>
                      <a:pt x="1257001" y="182484"/>
                    </a:lnTo>
                    <a:close/>
                    <a:moveTo>
                      <a:pt x="918523" y="162901"/>
                    </a:moveTo>
                    <a:cubicBezTo>
                      <a:pt x="798005" y="160743"/>
                      <a:pt x="674997" y="157258"/>
                      <a:pt x="555476" y="175514"/>
                    </a:cubicBezTo>
                    <a:lnTo>
                      <a:pt x="739406" y="172859"/>
                    </a:lnTo>
                    <a:lnTo>
                      <a:pt x="918523" y="163067"/>
                    </a:lnTo>
                    <a:close/>
                  </a:path>
                </a:pathLst>
              </a:custGeom>
              <a:solidFill>
                <a:srgbClr val="DDE1E6"/>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8505701F-3A12-7274-EF3D-FD3CABD1A7B0}"/>
                  </a:ext>
                </a:extLst>
              </p:cNvPr>
              <p:cNvSpPr/>
              <p:nvPr/>
            </p:nvSpPr>
            <p:spPr>
              <a:xfrm>
                <a:off x="-47527684" y="-8756138"/>
                <a:ext cx="240796" cy="241272"/>
              </a:xfrm>
              <a:custGeom>
                <a:avLst/>
                <a:gdLst>
                  <a:gd name="csX0" fmla="*/ 4658 w 240796"/>
                  <a:gd name="csY0" fmla="*/ 5705 h 241272"/>
                  <a:gd name="csX1" fmla="*/ 31219 w 240796"/>
                  <a:gd name="csY1" fmla="*/ 3879 h 241272"/>
                  <a:gd name="csX2" fmla="*/ 233077 w 240796"/>
                  <a:gd name="csY2" fmla="*/ 205688 h 241272"/>
                  <a:gd name="csX3" fmla="*/ 233243 w 240796"/>
                  <a:gd name="csY3" fmla="*/ 236722 h 241272"/>
                  <a:gd name="csX4" fmla="*/ 210501 w 240796"/>
                  <a:gd name="csY4" fmla="*/ 238714 h 241272"/>
                  <a:gd name="csX5" fmla="*/ 2168 w 240796"/>
                  <a:gd name="csY5" fmla="*/ 27944 h 241272"/>
                  <a:gd name="csX6" fmla="*/ 4824 w 240796"/>
                  <a:gd name="csY6" fmla="*/ 5705 h 24127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0796" h="241272">
                    <a:moveTo>
                      <a:pt x="4658" y="5705"/>
                    </a:moveTo>
                    <a:cubicBezTo>
                      <a:pt x="12792" y="-2427"/>
                      <a:pt x="21590" y="-767"/>
                      <a:pt x="31219" y="3879"/>
                    </a:cubicBezTo>
                    <a:cubicBezTo>
                      <a:pt x="44001" y="10186"/>
                      <a:pt x="226271" y="193075"/>
                      <a:pt x="233077" y="205688"/>
                    </a:cubicBezTo>
                    <a:cubicBezTo>
                      <a:pt x="239551" y="217471"/>
                      <a:pt x="246523" y="223612"/>
                      <a:pt x="233243" y="236722"/>
                    </a:cubicBezTo>
                    <a:cubicBezTo>
                      <a:pt x="224777" y="243859"/>
                      <a:pt x="219631" y="241038"/>
                      <a:pt x="210501" y="238714"/>
                    </a:cubicBezTo>
                    <a:cubicBezTo>
                      <a:pt x="187758" y="232739"/>
                      <a:pt x="9472" y="51676"/>
                      <a:pt x="2168" y="27944"/>
                    </a:cubicBezTo>
                    <a:cubicBezTo>
                      <a:pt x="-322" y="19812"/>
                      <a:pt x="-1982" y="12509"/>
                      <a:pt x="4824" y="5705"/>
                    </a:cubicBezTo>
                    <a:close/>
                  </a:path>
                </a:pathLst>
              </a:custGeom>
              <a:solidFill>
                <a:srgbClr val="1A1919"/>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80BEA0CD-28BE-D19D-1E38-D71EC02DD5D8}"/>
                  </a:ext>
                </a:extLst>
              </p:cNvPr>
              <p:cNvSpPr/>
              <p:nvPr/>
            </p:nvSpPr>
            <p:spPr>
              <a:xfrm>
                <a:off x="-46829988" y="-9897589"/>
                <a:ext cx="167376" cy="221080"/>
              </a:xfrm>
              <a:custGeom>
                <a:avLst/>
                <a:gdLst>
                  <a:gd name="csX0" fmla="*/ 35380 w 167376"/>
                  <a:gd name="csY0" fmla="*/ 8001 h 221080"/>
                  <a:gd name="csX1" fmla="*/ 167351 w 167376"/>
                  <a:gd name="csY1" fmla="*/ 200516 h 221080"/>
                  <a:gd name="csX2" fmla="*/ 130665 w 167376"/>
                  <a:gd name="csY2" fmla="*/ 212631 h 221080"/>
                  <a:gd name="csX3" fmla="*/ 5665 w 167376"/>
                  <a:gd name="csY3" fmla="*/ 40198 h 221080"/>
                  <a:gd name="csX4" fmla="*/ 35380 w 167376"/>
                  <a:gd name="csY4" fmla="*/ 8001 h 221080"/>
                </a:gdLst>
                <a:ahLst/>
                <a:cxnLst>
                  <a:cxn ang="0">
                    <a:pos x="csX0" y="csY0"/>
                  </a:cxn>
                  <a:cxn ang="0">
                    <a:pos x="csX1" y="csY1"/>
                  </a:cxn>
                  <a:cxn ang="0">
                    <a:pos x="csX2" y="csY2"/>
                  </a:cxn>
                  <a:cxn ang="0">
                    <a:pos x="csX3" y="csY3"/>
                  </a:cxn>
                  <a:cxn ang="0">
                    <a:pos x="csX4" y="csY4"/>
                  </a:cxn>
                </a:cxnLst>
                <a:rect l="l" t="t" r="r" b="b"/>
                <a:pathLst>
                  <a:path w="167376" h="221080">
                    <a:moveTo>
                      <a:pt x="35380" y="8001"/>
                    </a:moveTo>
                    <a:cubicBezTo>
                      <a:pt x="46170" y="15138"/>
                      <a:pt x="166853" y="188567"/>
                      <a:pt x="167351" y="200516"/>
                    </a:cubicBezTo>
                    <a:cubicBezTo>
                      <a:pt x="168181" y="223750"/>
                      <a:pt x="148427" y="226572"/>
                      <a:pt x="130665" y="212631"/>
                    </a:cubicBezTo>
                    <a:cubicBezTo>
                      <a:pt x="122364" y="205993"/>
                      <a:pt x="11143" y="52147"/>
                      <a:pt x="5665" y="40198"/>
                    </a:cubicBezTo>
                    <a:cubicBezTo>
                      <a:pt x="-8445" y="8665"/>
                      <a:pt x="4669" y="-12246"/>
                      <a:pt x="35380" y="8001"/>
                    </a:cubicBezTo>
                    <a:close/>
                  </a:path>
                </a:pathLst>
              </a:custGeom>
              <a:solidFill>
                <a:srgbClr val="1A1919"/>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E79E70FD-DCCB-795A-21FE-1465B506FE0F}"/>
                  </a:ext>
                </a:extLst>
              </p:cNvPr>
              <p:cNvSpPr/>
              <p:nvPr/>
            </p:nvSpPr>
            <p:spPr>
              <a:xfrm>
                <a:off x="-45154378" y="-8625538"/>
                <a:ext cx="207332" cy="191425"/>
              </a:xfrm>
              <a:custGeom>
                <a:avLst/>
                <a:gdLst>
                  <a:gd name="csX0" fmla="*/ 185293 w 207332"/>
                  <a:gd name="csY0" fmla="*/ 570 h 191425"/>
                  <a:gd name="csX1" fmla="*/ 186787 w 207332"/>
                  <a:gd name="csY1" fmla="*/ 47704 h 191425"/>
                  <a:gd name="csX2" fmla="*/ 22445 w 207332"/>
                  <a:gd name="csY2" fmla="*/ 191425 h 191425"/>
                  <a:gd name="csX3" fmla="*/ 7339 w 207332"/>
                  <a:gd name="csY3" fmla="*/ 186778 h 191425"/>
                  <a:gd name="csX4" fmla="*/ 35 w 207332"/>
                  <a:gd name="csY4" fmla="*/ 168855 h 191425"/>
                  <a:gd name="csX5" fmla="*/ 185459 w 207332"/>
                  <a:gd name="csY5" fmla="*/ 570 h 191425"/>
                </a:gdLst>
                <a:ahLst/>
                <a:cxnLst>
                  <a:cxn ang="0">
                    <a:pos x="csX0" y="csY0"/>
                  </a:cxn>
                  <a:cxn ang="0">
                    <a:pos x="csX1" y="csY1"/>
                  </a:cxn>
                  <a:cxn ang="0">
                    <a:pos x="csX2" y="csY2"/>
                  </a:cxn>
                  <a:cxn ang="0">
                    <a:pos x="csX3" y="csY3"/>
                  </a:cxn>
                  <a:cxn ang="0">
                    <a:pos x="csX4" y="csY4"/>
                  </a:cxn>
                  <a:cxn ang="0">
                    <a:pos x="csX5" y="csY5"/>
                  </a:cxn>
                </a:cxnLst>
                <a:rect l="l" t="t" r="r" b="b"/>
                <a:pathLst>
                  <a:path w="207332" h="191425">
                    <a:moveTo>
                      <a:pt x="185293" y="570"/>
                    </a:moveTo>
                    <a:cubicBezTo>
                      <a:pt x="228786" y="-5238"/>
                      <a:pt x="196083" y="34924"/>
                      <a:pt x="186787" y="47704"/>
                    </a:cubicBezTo>
                    <a:cubicBezTo>
                      <a:pt x="174669" y="64631"/>
                      <a:pt x="34231" y="191094"/>
                      <a:pt x="22445" y="191425"/>
                    </a:cubicBezTo>
                    <a:lnTo>
                      <a:pt x="7339" y="186778"/>
                    </a:lnTo>
                    <a:cubicBezTo>
                      <a:pt x="1695" y="181966"/>
                      <a:pt x="-297" y="176157"/>
                      <a:pt x="35" y="168855"/>
                    </a:cubicBezTo>
                    <a:cubicBezTo>
                      <a:pt x="699" y="156242"/>
                      <a:pt x="173009" y="2230"/>
                      <a:pt x="185459" y="570"/>
                    </a:cubicBezTo>
                    <a:close/>
                  </a:path>
                </a:pathLst>
              </a:custGeom>
              <a:solidFill>
                <a:srgbClr val="1A1919"/>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E62887B0-D04E-C47A-FBEC-80520077AB49}"/>
                  </a:ext>
                </a:extLst>
              </p:cNvPr>
              <p:cNvSpPr/>
              <p:nvPr/>
            </p:nvSpPr>
            <p:spPr>
              <a:xfrm>
                <a:off x="-45062921" y="-5409944"/>
                <a:ext cx="263004" cy="50899"/>
              </a:xfrm>
              <a:custGeom>
                <a:avLst/>
                <a:gdLst>
                  <a:gd name="csX0" fmla="*/ 4361 w 263004"/>
                  <a:gd name="csY0" fmla="*/ 20714 h 50899"/>
                  <a:gd name="csX1" fmla="*/ 183312 w 263004"/>
                  <a:gd name="csY1" fmla="*/ 135 h 50899"/>
                  <a:gd name="csX2" fmla="*/ 261499 w 263004"/>
                  <a:gd name="csY2" fmla="*/ 30671 h 50899"/>
                  <a:gd name="csX3" fmla="*/ 249049 w 263004"/>
                  <a:gd name="csY3" fmla="*/ 40629 h 50899"/>
                  <a:gd name="csX4" fmla="*/ 3863 w 263004"/>
                  <a:gd name="csY4" fmla="*/ 47267 h 50899"/>
                  <a:gd name="csX5" fmla="*/ 4361 w 263004"/>
                  <a:gd name="csY5" fmla="*/ 20548 h 50899"/>
                </a:gdLst>
                <a:ahLst/>
                <a:cxnLst>
                  <a:cxn ang="0">
                    <a:pos x="csX0" y="csY0"/>
                  </a:cxn>
                  <a:cxn ang="0">
                    <a:pos x="csX1" y="csY1"/>
                  </a:cxn>
                  <a:cxn ang="0">
                    <a:pos x="csX2" y="csY2"/>
                  </a:cxn>
                  <a:cxn ang="0">
                    <a:pos x="csX3" y="csY3"/>
                  </a:cxn>
                  <a:cxn ang="0">
                    <a:pos x="csX4" y="csY4"/>
                  </a:cxn>
                  <a:cxn ang="0">
                    <a:pos x="csX5" y="csY5"/>
                  </a:cxn>
                </a:cxnLst>
                <a:rect l="l" t="t" r="r" b="b"/>
                <a:pathLst>
                  <a:path w="263004" h="50899">
                    <a:moveTo>
                      <a:pt x="4361" y="20714"/>
                    </a:moveTo>
                    <a:cubicBezTo>
                      <a:pt x="56652" y="18888"/>
                      <a:pt x="126041" y="-1857"/>
                      <a:pt x="183312" y="135"/>
                    </a:cubicBezTo>
                    <a:cubicBezTo>
                      <a:pt x="203896" y="799"/>
                      <a:pt x="274115" y="467"/>
                      <a:pt x="261499" y="30671"/>
                    </a:cubicBezTo>
                    <a:cubicBezTo>
                      <a:pt x="260669" y="30671"/>
                      <a:pt x="258179" y="40463"/>
                      <a:pt x="249049" y="40629"/>
                    </a:cubicBezTo>
                    <a:cubicBezTo>
                      <a:pt x="214354" y="41459"/>
                      <a:pt x="12163" y="58055"/>
                      <a:pt x="3863" y="47267"/>
                    </a:cubicBezTo>
                    <a:cubicBezTo>
                      <a:pt x="-1449" y="40297"/>
                      <a:pt x="-1283" y="27850"/>
                      <a:pt x="4361" y="20548"/>
                    </a:cubicBezTo>
                    <a:close/>
                  </a:path>
                </a:pathLst>
              </a:custGeom>
              <a:solidFill>
                <a:srgbClr val="1A1919"/>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8415B77B-96AE-9F94-6731-802C4AE0854D}"/>
                  </a:ext>
                </a:extLst>
              </p:cNvPr>
              <p:cNvSpPr/>
              <p:nvPr/>
            </p:nvSpPr>
            <p:spPr>
              <a:xfrm>
                <a:off x="-47151417" y="-9346780"/>
                <a:ext cx="248461" cy="76961"/>
              </a:xfrm>
              <a:custGeom>
                <a:avLst/>
                <a:gdLst>
                  <a:gd name="csX0" fmla="*/ 247413 w 248461"/>
                  <a:gd name="csY0" fmla="*/ 75727 h 76961"/>
                  <a:gd name="csX1" fmla="*/ 19326 w 248461"/>
                  <a:gd name="csY1" fmla="*/ 44195 h 76961"/>
                  <a:gd name="csX2" fmla="*/ 22646 w 248461"/>
                  <a:gd name="csY2" fmla="*/ 49 h 76961"/>
                  <a:gd name="csX3" fmla="*/ 242433 w 248461"/>
                  <a:gd name="csY3" fmla="*/ 48012 h 76961"/>
                  <a:gd name="csX4" fmla="*/ 247413 w 248461"/>
                  <a:gd name="csY4" fmla="*/ 75893 h 76961"/>
                </a:gdLst>
                <a:ahLst/>
                <a:cxnLst>
                  <a:cxn ang="0">
                    <a:pos x="csX0" y="csY0"/>
                  </a:cxn>
                  <a:cxn ang="0">
                    <a:pos x="csX1" y="csY1"/>
                  </a:cxn>
                  <a:cxn ang="0">
                    <a:pos x="csX2" y="csY2"/>
                  </a:cxn>
                  <a:cxn ang="0">
                    <a:pos x="csX3" y="csY3"/>
                  </a:cxn>
                  <a:cxn ang="0">
                    <a:pos x="csX4" y="csY4"/>
                  </a:cxn>
                </a:cxnLst>
                <a:rect l="l" t="t" r="r" b="b"/>
                <a:pathLst>
                  <a:path w="248461" h="76961">
                    <a:moveTo>
                      <a:pt x="247413" y="75727"/>
                    </a:moveTo>
                    <a:cubicBezTo>
                      <a:pt x="239279" y="83860"/>
                      <a:pt x="31279" y="49340"/>
                      <a:pt x="19326" y="44195"/>
                    </a:cubicBezTo>
                    <a:cubicBezTo>
                      <a:pt x="-6404" y="32744"/>
                      <a:pt x="-7566" y="3037"/>
                      <a:pt x="22646" y="49"/>
                    </a:cubicBezTo>
                    <a:cubicBezTo>
                      <a:pt x="39745" y="-1610"/>
                      <a:pt x="234963" y="39050"/>
                      <a:pt x="242433" y="48012"/>
                    </a:cubicBezTo>
                    <a:cubicBezTo>
                      <a:pt x="247413" y="53987"/>
                      <a:pt x="250069" y="73238"/>
                      <a:pt x="247413" y="75893"/>
                    </a:cubicBezTo>
                    <a:close/>
                  </a:path>
                </a:pathLst>
              </a:custGeom>
              <a:solidFill>
                <a:srgbClr val="1A1919"/>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25C4C406-5F34-2873-D835-C51252DA3200}"/>
                  </a:ext>
                </a:extLst>
              </p:cNvPr>
              <p:cNvSpPr/>
              <p:nvPr/>
            </p:nvSpPr>
            <p:spPr>
              <a:xfrm>
                <a:off x="-45623021" y="-9749931"/>
                <a:ext cx="207239" cy="166051"/>
              </a:xfrm>
              <a:custGeom>
                <a:avLst/>
                <a:gdLst>
                  <a:gd name="csX0" fmla="*/ 180167 w 207239"/>
                  <a:gd name="csY0" fmla="*/ 1077 h 166051"/>
                  <a:gd name="csX1" fmla="*/ 194111 w 207239"/>
                  <a:gd name="csY1" fmla="*/ 40410 h 166051"/>
                  <a:gd name="csX2" fmla="*/ 17319 w 207239"/>
                  <a:gd name="csY2" fmla="*/ 166042 h 166051"/>
                  <a:gd name="csX3" fmla="*/ 387 w 207239"/>
                  <a:gd name="csY3" fmla="*/ 144634 h 166051"/>
                  <a:gd name="csX4" fmla="*/ 180167 w 207239"/>
                  <a:gd name="csY4" fmla="*/ 1077 h 166051"/>
                </a:gdLst>
                <a:ahLst/>
                <a:cxnLst>
                  <a:cxn ang="0">
                    <a:pos x="csX0" y="csY0"/>
                  </a:cxn>
                  <a:cxn ang="0">
                    <a:pos x="csX1" y="csY1"/>
                  </a:cxn>
                  <a:cxn ang="0">
                    <a:pos x="csX2" y="csY2"/>
                  </a:cxn>
                  <a:cxn ang="0">
                    <a:pos x="csX3" y="csY3"/>
                  </a:cxn>
                  <a:cxn ang="0">
                    <a:pos x="csX4" y="csY4"/>
                  </a:cxn>
                </a:cxnLst>
                <a:rect l="l" t="t" r="r" b="b"/>
                <a:pathLst>
                  <a:path w="207239" h="166051">
                    <a:moveTo>
                      <a:pt x="180167" y="1077"/>
                    </a:moveTo>
                    <a:cubicBezTo>
                      <a:pt x="216687" y="-5395"/>
                      <a:pt x="210877" y="18503"/>
                      <a:pt x="194111" y="40410"/>
                    </a:cubicBezTo>
                    <a:cubicBezTo>
                      <a:pt x="183985" y="53853"/>
                      <a:pt x="28109" y="167204"/>
                      <a:pt x="17319" y="166042"/>
                    </a:cubicBezTo>
                    <a:cubicBezTo>
                      <a:pt x="6529" y="164881"/>
                      <a:pt x="-1937" y="155587"/>
                      <a:pt x="387" y="144634"/>
                    </a:cubicBezTo>
                    <a:cubicBezTo>
                      <a:pt x="2379" y="133348"/>
                      <a:pt x="168879" y="3069"/>
                      <a:pt x="180167" y="1077"/>
                    </a:cubicBezTo>
                    <a:close/>
                  </a:path>
                </a:pathLst>
              </a:custGeom>
              <a:solidFill>
                <a:srgbClr val="1A1919"/>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78C4BC88-EA54-58A3-C921-20A268186F5E}"/>
                  </a:ext>
                </a:extLst>
              </p:cNvPr>
              <p:cNvSpPr/>
              <p:nvPr/>
            </p:nvSpPr>
            <p:spPr>
              <a:xfrm>
                <a:off x="-47036324" y="-9648613"/>
                <a:ext cx="208578" cy="152968"/>
              </a:xfrm>
              <a:custGeom>
                <a:avLst/>
                <a:gdLst>
                  <a:gd name="csX0" fmla="*/ 14791 w 208578"/>
                  <a:gd name="csY0" fmla="*/ 166 h 152968"/>
                  <a:gd name="csX1" fmla="*/ 198057 w 208578"/>
                  <a:gd name="csY1" fmla="*/ 122645 h 152968"/>
                  <a:gd name="csX2" fmla="*/ 205693 w 208578"/>
                  <a:gd name="csY2" fmla="*/ 150858 h 152968"/>
                  <a:gd name="csX3" fmla="*/ 23921 w 208578"/>
                  <a:gd name="csY3" fmla="*/ 49622 h 152968"/>
                  <a:gd name="csX4" fmla="*/ 14791 w 208578"/>
                  <a:gd name="csY4" fmla="*/ 0 h 152968"/>
                </a:gdLst>
                <a:ahLst/>
                <a:cxnLst>
                  <a:cxn ang="0">
                    <a:pos x="csX0" y="csY0"/>
                  </a:cxn>
                  <a:cxn ang="0">
                    <a:pos x="csX1" y="csY1"/>
                  </a:cxn>
                  <a:cxn ang="0">
                    <a:pos x="csX2" y="csY2"/>
                  </a:cxn>
                  <a:cxn ang="0">
                    <a:pos x="csX3" y="csY3"/>
                  </a:cxn>
                  <a:cxn ang="0">
                    <a:pos x="csX4" y="csY4"/>
                  </a:cxn>
                </a:cxnLst>
                <a:rect l="l" t="t" r="r" b="b"/>
                <a:pathLst>
                  <a:path w="208578" h="152968">
                    <a:moveTo>
                      <a:pt x="14791" y="166"/>
                    </a:moveTo>
                    <a:cubicBezTo>
                      <a:pt x="26909" y="-3153"/>
                      <a:pt x="185607" y="106713"/>
                      <a:pt x="198057" y="122645"/>
                    </a:cubicBezTo>
                    <a:cubicBezTo>
                      <a:pt x="205361" y="132105"/>
                      <a:pt x="212831" y="137083"/>
                      <a:pt x="205693" y="150858"/>
                    </a:cubicBezTo>
                    <a:cubicBezTo>
                      <a:pt x="191583" y="168948"/>
                      <a:pt x="39691" y="65223"/>
                      <a:pt x="23921" y="49622"/>
                    </a:cubicBezTo>
                    <a:cubicBezTo>
                      <a:pt x="13131" y="39001"/>
                      <a:pt x="-18410" y="9128"/>
                      <a:pt x="14791" y="0"/>
                    </a:cubicBezTo>
                    <a:close/>
                  </a:path>
                </a:pathLst>
              </a:custGeom>
              <a:solidFill>
                <a:srgbClr val="1A1919"/>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669A6A2C-4767-1699-5552-64E03036D368}"/>
                  </a:ext>
                </a:extLst>
              </p:cNvPr>
              <p:cNvSpPr/>
              <p:nvPr/>
            </p:nvSpPr>
            <p:spPr>
              <a:xfrm>
                <a:off x="-47767828" y="-5455464"/>
                <a:ext cx="238739" cy="49593"/>
              </a:xfrm>
              <a:custGeom>
                <a:avLst/>
                <a:gdLst>
                  <a:gd name="csX0" fmla="*/ 7918 w 238739"/>
                  <a:gd name="csY0" fmla="*/ 22088 h 49593"/>
                  <a:gd name="csX1" fmla="*/ 238661 w 238739"/>
                  <a:gd name="csY1" fmla="*/ 28063 h 49593"/>
                  <a:gd name="csX2" fmla="*/ 145036 w 238739"/>
                  <a:gd name="csY2" fmla="*/ 40842 h 49593"/>
                  <a:gd name="csX3" fmla="*/ 7918 w 238739"/>
                  <a:gd name="csY3" fmla="*/ 22088 h 49593"/>
                </a:gdLst>
                <a:ahLst/>
                <a:cxnLst>
                  <a:cxn ang="0">
                    <a:pos x="csX0" y="csY0"/>
                  </a:cxn>
                  <a:cxn ang="0">
                    <a:pos x="csX1" y="csY1"/>
                  </a:cxn>
                  <a:cxn ang="0">
                    <a:pos x="csX2" y="csY2"/>
                  </a:cxn>
                  <a:cxn ang="0">
                    <a:pos x="csX3" y="csY3"/>
                  </a:cxn>
                </a:cxnLst>
                <a:rect l="l" t="t" r="r" b="b"/>
                <a:pathLst>
                  <a:path w="238739" h="49593">
                    <a:moveTo>
                      <a:pt x="7918" y="22088"/>
                    </a:moveTo>
                    <a:cubicBezTo>
                      <a:pt x="26178" y="3335"/>
                      <a:pt x="243475" y="-19070"/>
                      <a:pt x="238661" y="28063"/>
                    </a:cubicBezTo>
                    <a:cubicBezTo>
                      <a:pt x="235672" y="56774"/>
                      <a:pt x="169438" y="39016"/>
                      <a:pt x="145036" y="40842"/>
                    </a:cubicBezTo>
                    <a:cubicBezTo>
                      <a:pt x="133083" y="41672"/>
                      <a:pt x="-38397" y="69221"/>
                      <a:pt x="7918" y="22088"/>
                    </a:cubicBezTo>
                    <a:close/>
                  </a:path>
                </a:pathLst>
              </a:custGeom>
              <a:solidFill>
                <a:srgbClr val="1A1919"/>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91C8D367-8963-9F07-21F5-0796BD9CEE55}"/>
                  </a:ext>
                </a:extLst>
              </p:cNvPr>
              <p:cNvSpPr/>
              <p:nvPr/>
            </p:nvSpPr>
            <p:spPr>
              <a:xfrm>
                <a:off x="-45495728" y="-9457409"/>
                <a:ext cx="194944" cy="72434"/>
              </a:xfrm>
              <a:custGeom>
                <a:avLst/>
                <a:gdLst>
                  <a:gd name="csX0" fmla="*/ 4899 w 194944"/>
                  <a:gd name="csY0" fmla="*/ 41473 h 72434"/>
                  <a:gd name="csX1" fmla="*/ 181857 w 194944"/>
                  <a:gd name="csY1" fmla="*/ 481 h 72434"/>
                  <a:gd name="csX2" fmla="*/ 6061 w 194944"/>
                  <a:gd name="csY2" fmla="*/ 70350 h 72434"/>
                  <a:gd name="csX3" fmla="*/ 4899 w 194944"/>
                  <a:gd name="csY3" fmla="*/ 41307 h 72434"/>
                </a:gdLst>
                <a:ahLst/>
                <a:cxnLst>
                  <a:cxn ang="0">
                    <a:pos x="csX0" y="csY0"/>
                  </a:cxn>
                  <a:cxn ang="0">
                    <a:pos x="csX1" y="csY1"/>
                  </a:cxn>
                  <a:cxn ang="0">
                    <a:pos x="csX2" y="csY2"/>
                  </a:cxn>
                  <a:cxn ang="0">
                    <a:pos x="csX3" y="csY3"/>
                  </a:cxn>
                </a:cxnLst>
                <a:rect l="l" t="t" r="r" b="b"/>
                <a:pathLst>
                  <a:path w="194944" h="72434">
                    <a:moveTo>
                      <a:pt x="4899" y="41473"/>
                    </a:moveTo>
                    <a:cubicBezTo>
                      <a:pt x="12701" y="33009"/>
                      <a:pt x="170901" y="-4664"/>
                      <a:pt x="181857" y="481"/>
                    </a:cubicBezTo>
                    <a:cubicBezTo>
                      <a:pt x="251412" y="34336"/>
                      <a:pt x="21831" y="83129"/>
                      <a:pt x="6061" y="70350"/>
                    </a:cubicBezTo>
                    <a:cubicBezTo>
                      <a:pt x="-746" y="62052"/>
                      <a:pt x="-2738" y="49605"/>
                      <a:pt x="4899" y="41307"/>
                    </a:cubicBezTo>
                    <a:close/>
                  </a:path>
                </a:pathLst>
              </a:custGeom>
              <a:solidFill>
                <a:srgbClr val="1A1919"/>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E004050D-213E-5C91-AE6C-9FDB0B9D4B30}"/>
                  </a:ext>
                </a:extLst>
              </p:cNvPr>
              <p:cNvSpPr/>
              <p:nvPr/>
            </p:nvSpPr>
            <p:spPr>
              <a:xfrm>
                <a:off x="-45039479" y="-8125612"/>
                <a:ext cx="136742" cy="127623"/>
              </a:xfrm>
              <a:custGeom>
                <a:avLst/>
                <a:gdLst>
                  <a:gd name="csX0" fmla="*/ 14618 w 136742"/>
                  <a:gd name="csY0" fmla="*/ 21 h 127623"/>
                  <a:gd name="csX1" fmla="*/ 136629 w 136742"/>
                  <a:gd name="csY1" fmla="*/ 108393 h 127623"/>
                  <a:gd name="csX2" fmla="*/ 14618 w 136742"/>
                  <a:gd name="csY2" fmla="*/ 21 h 127623"/>
                </a:gdLst>
                <a:ahLst/>
                <a:cxnLst>
                  <a:cxn ang="0">
                    <a:pos x="csX0" y="csY0"/>
                  </a:cxn>
                  <a:cxn ang="0">
                    <a:pos x="csX1" y="csY1"/>
                  </a:cxn>
                  <a:cxn ang="0">
                    <a:pos x="csX2" y="csY2"/>
                  </a:cxn>
                </a:cxnLst>
                <a:rect l="l" t="t" r="r" b="b"/>
                <a:pathLst>
                  <a:path w="136742" h="127623">
                    <a:moveTo>
                      <a:pt x="14618" y="21"/>
                    </a:moveTo>
                    <a:cubicBezTo>
                      <a:pt x="29558" y="-1639"/>
                      <a:pt x="135800" y="96112"/>
                      <a:pt x="136629" y="108393"/>
                    </a:cubicBezTo>
                    <a:cubicBezTo>
                      <a:pt x="142108" y="185233"/>
                      <a:pt x="-54107" y="7489"/>
                      <a:pt x="14618" y="21"/>
                    </a:cubicBezTo>
                    <a:close/>
                  </a:path>
                </a:pathLst>
              </a:custGeom>
              <a:solidFill>
                <a:srgbClr val="1A1919"/>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2E6CF0CA-62DA-9296-8B1B-F4E48EBE68D9}"/>
                  </a:ext>
                </a:extLst>
              </p:cNvPr>
              <p:cNvSpPr/>
              <p:nvPr/>
            </p:nvSpPr>
            <p:spPr>
              <a:xfrm>
                <a:off x="-45570746" y="-6288240"/>
                <a:ext cx="53701" cy="163620"/>
              </a:xfrm>
              <a:custGeom>
                <a:avLst/>
                <a:gdLst>
                  <a:gd name="csX0" fmla="*/ 4220 w 53701"/>
                  <a:gd name="csY0" fmla="*/ 2822 h 163620"/>
                  <a:gd name="csX1" fmla="*/ 26796 w 53701"/>
                  <a:gd name="csY1" fmla="*/ 0 h 163620"/>
                  <a:gd name="csX2" fmla="*/ 45057 w 53701"/>
                  <a:gd name="csY2" fmla="*/ 162310 h 163620"/>
                  <a:gd name="csX3" fmla="*/ 4220 w 53701"/>
                  <a:gd name="csY3" fmla="*/ 2822 h 163620"/>
                </a:gdLst>
                <a:ahLst/>
                <a:cxnLst>
                  <a:cxn ang="0">
                    <a:pos x="csX0" y="csY0"/>
                  </a:cxn>
                  <a:cxn ang="0">
                    <a:pos x="csX1" y="csY1"/>
                  </a:cxn>
                  <a:cxn ang="0">
                    <a:pos x="csX2" y="csY2"/>
                  </a:cxn>
                  <a:cxn ang="0">
                    <a:pos x="csX3" y="csY3"/>
                  </a:cxn>
                </a:cxnLst>
                <a:rect l="l" t="t" r="r" b="b"/>
                <a:pathLst>
                  <a:path w="53701" h="163620">
                    <a:moveTo>
                      <a:pt x="4220" y="2822"/>
                    </a:moveTo>
                    <a:lnTo>
                      <a:pt x="26796" y="0"/>
                    </a:lnTo>
                    <a:cubicBezTo>
                      <a:pt x="48376" y="12115"/>
                      <a:pt x="64313" y="153182"/>
                      <a:pt x="45057" y="162310"/>
                    </a:cubicBezTo>
                    <a:cubicBezTo>
                      <a:pt x="1564" y="179901"/>
                      <a:pt x="-6404" y="14771"/>
                      <a:pt x="4220" y="2822"/>
                    </a:cubicBezTo>
                    <a:close/>
                  </a:path>
                </a:pathLst>
              </a:custGeom>
              <a:solidFill>
                <a:srgbClr val="1A1919"/>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1E122C23-2D6D-D964-F372-BE92DC3AF89E}"/>
                  </a:ext>
                </a:extLst>
              </p:cNvPr>
              <p:cNvSpPr/>
              <p:nvPr/>
            </p:nvSpPr>
            <p:spPr>
              <a:xfrm>
                <a:off x="-46411049" y="-9910680"/>
                <a:ext cx="53836" cy="170955"/>
              </a:xfrm>
              <a:custGeom>
                <a:avLst/>
                <a:gdLst>
                  <a:gd name="csX0" fmla="*/ 14347 w 53836"/>
                  <a:gd name="csY0" fmla="*/ 181 h 170955"/>
                  <a:gd name="csX1" fmla="*/ 33936 w 53836"/>
                  <a:gd name="csY1" fmla="*/ 170955 h 170955"/>
                  <a:gd name="csX2" fmla="*/ 14347 w 53836"/>
                  <a:gd name="csY2" fmla="*/ 181 h 170955"/>
                </a:gdLst>
                <a:ahLst/>
                <a:cxnLst>
                  <a:cxn ang="0">
                    <a:pos x="csX0" y="csY0"/>
                  </a:cxn>
                  <a:cxn ang="0">
                    <a:pos x="csX1" y="csY1"/>
                  </a:cxn>
                  <a:cxn ang="0">
                    <a:pos x="csX2" y="csY2"/>
                  </a:cxn>
                </a:cxnLst>
                <a:rect l="l" t="t" r="r" b="b"/>
                <a:pathLst>
                  <a:path w="53836" h="170955">
                    <a:moveTo>
                      <a:pt x="14347" y="181"/>
                    </a:moveTo>
                    <a:cubicBezTo>
                      <a:pt x="47050" y="-6457"/>
                      <a:pt x="73610" y="171287"/>
                      <a:pt x="33936" y="170955"/>
                    </a:cubicBezTo>
                    <a:cubicBezTo>
                      <a:pt x="11027" y="170789"/>
                      <a:pt x="-17857" y="6654"/>
                      <a:pt x="14347" y="181"/>
                    </a:cubicBezTo>
                    <a:close/>
                  </a:path>
                </a:pathLst>
              </a:custGeom>
              <a:solidFill>
                <a:srgbClr val="1A1919"/>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07217BDE-6D7B-2640-AF4A-FB3324DB5FFC}"/>
                  </a:ext>
                </a:extLst>
              </p:cNvPr>
              <p:cNvSpPr/>
              <p:nvPr/>
            </p:nvSpPr>
            <p:spPr>
              <a:xfrm>
                <a:off x="-45498855" y="-9231759"/>
                <a:ext cx="133837" cy="57142"/>
              </a:xfrm>
              <a:custGeom>
                <a:avLst/>
                <a:gdLst>
                  <a:gd name="csX0" fmla="*/ 132195 w 133837"/>
                  <a:gd name="csY0" fmla="*/ 50823 h 57142"/>
                  <a:gd name="csX1" fmla="*/ 1385 w 133837"/>
                  <a:gd name="csY1" fmla="*/ 4355 h 57142"/>
                  <a:gd name="csX2" fmla="*/ 132195 w 133837"/>
                  <a:gd name="csY2" fmla="*/ 50823 h 57142"/>
                </a:gdLst>
                <a:ahLst/>
                <a:cxnLst>
                  <a:cxn ang="0">
                    <a:pos x="csX0" y="csY0"/>
                  </a:cxn>
                  <a:cxn ang="0">
                    <a:pos x="csX1" y="csY1"/>
                  </a:cxn>
                  <a:cxn ang="0">
                    <a:pos x="csX2" y="csY2"/>
                  </a:cxn>
                </a:cxnLst>
                <a:rect l="l" t="t" r="r" b="b"/>
                <a:pathLst>
                  <a:path w="133837" h="57142">
                    <a:moveTo>
                      <a:pt x="132195" y="50823"/>
                    </a:moveTo>
                    <a:cubicBezTo>
                      <a:pt x="119911" y="69079"/>
                      <a:pt x="-15049" y="46011"/>
                      <a:pt x="1385" y="4355"/>
                    </a:cubicBezTo>
                    <a:cubicBezTo>
                      <a:pt x="8026" y="-12573"/>
                      <a:pt x="150622" y="23440"/>
                      <a:pt x="132195" y="50823"/>
                    </a:cubicBezTo>
                    <a:close/>
                  </a:path>
                </a:pathLst>
              </a:custGeom>
              <a:solidFill>
                <a:srgbClr val="1A1919"/>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8D62F609-FB35-0DA8-B7CB-EA225B898CA6}"/>
                  </a:ext>
                </a:extLst>
              </p:cNvPr>
              <p:cNvSpPr/>
              <p:nvPr/>
            </p:nvSpPr>
            <p:spPr>
              <a:xfrm>
                <a:off x="-47034904" y="-9123798"/>
                <a:ext cx="118598" cy="52180"/>
              </a:xfrm>
              <a:custGeom>
                <a:avLst/>
                <a:gdLst>
                  <a:gd name="csX0" fmla="*/ 114300 w 118598"/>
                  <a:gd name="csY0" fmla="*/ 5264 h 52180"/>
                  <a:gd name="csX1" fmla="*/ 91 w 118598"/>
                  <a:gd name="csY1" fmla="*/ 41111 h 52180"/>
                  <a:gd name="csX2" fmla="*/ 114300 w 118598"/>
                  <a:gd name="csY2" fmla="*/ 5264 h 52180"/>
                </a:gdLst>
                <a:ahLst/>
                <a:cxnLst>
                  <a:cxn ang="0">
                    <a:pos x="csX0" y="csY0"/>
                  </a:cxn>
                  <a:cxn ang="0">
                    <a:pos x="csX1" y="csY1"/>
                  </a:cxn>
                  <a:cxn ang="0">
                    <a:pos x="csX2" y="csY2"/>
                  </a:cxn>
                </a:cxnLst>
                <a:rect l="l" t="t" r="r" b="b"/>
                <a:pathLst>
                  <a:path w="118598" h="52180">
                    <a:moveTo>
                      <a:pt x="114300" y="5264"/>
                    </a:moveTo>
                    <a:cubicBezTo>
                      <a:pt x="144678" y="32149"/>
                      <a:pt x="4241" y="71648"/>
                      <a:pt x="91" y="41111"/>
                    </a:cubicBezTo>
                    <a:cubicBezTo>
                      <a:pt x="-3396" y="16051"/>
                      <a:pt x="94878" y="-11830"/>
                      <a:pt x="114300" y="5264"/>
                    </a:cubicBezTo>
                    <a:close/>
                  </a:path>
                </a:pathLst>
              </a:custGeom>
              <a:solidFill>
                <a:srgbClr val="1A1919"/>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A00772B3-CDF1-FA6C-A231-19ABC32BCDDA}"/>
                  </a:ext>
                </a:extLst>
              </p:cNvPr>
              <p:cNvSpPr/>
              <p:nvPr/>
            </p:nvSpPr>
            <p:spPr>
              <a:xfrm>
                <a:off x="-46519940" y="-9563892"/>
                <a:ext cx="54700" cy="94019"/>
              </a:xfrm>
              <a:custGeom>
                <a:avLst/>
                <a:gdLst>
                  <a:gd name="csX0" fmla="*/ 23637 w 54700"/>
                  <a:gd name="csY0" fmla="*/ 90368 h 94019"/>
                  <a:gd name="csX1" fmla="*/ 46047 w 54700"/>
                  <a:gd name="csY1" fmla="*/ 915 h 94019"/>
                  <a:gd name="csX2" fmla="*/ 23637 w 54700"/>
                  <a:gd name="csY2" fmla="*/ 90368 h 94019"/>
                </a:gdLst>
                <a:ahLst/>
                <a:cxnLst>
                  <a:cxn ang="0">
                    <a:pos x="csX0" y="csY0"/>
                  </a:cxn>
                  <a:cxn ang="0">
                    <a:pos x="csX1" y="csY1"/>
                  </a:cxn>
                  <a:cxn ang="0">
                    <a:pos x="csX2" y="csY2"/>
                  </a:cxn>
                </a:cxnLst>
                <a:rect l="l" t="t" r="r" b="b"/>
                <a:pathLst>
                  <a:path w="54700" h="94019">
                    <a:moveTo>
                      <a:pt x="23637" y="90368"/>
                    </a:moveTo>
                    <a:cubicBezTo>
                      <a:pt x="-22346" y="117088"/>
                      <a:pt x="6206" y="-12030"/>
                      <a:pt x="46047" y="915"/>
                    </a:cubicBezTo>
                    <a:cubicBezTo>
                      <a:pt x="73271" y="9711"/>
                      <a:pt x="27953" y="87878"/>
                      <a:pt x="23637" y="90368"/>
                    </a:cubicBezTo>
                    <a:close/>
                  </a:path>
                </a:pathLst>
              </a:custGeom>
              <a:solidFill>
                <a:srgbClr val="1A1919"/>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163C15E9-7281-4F1A-8DDD-0DE0FC816DB0}"/>
                  </a:ext>
                </a:extLst>
              </p:cNvPr>
              <p:cNvSpPr/>
              <p:nvPr/>
            </p:nvSpPr>
            <p:spPr>
              <a:xfrm>
                <a:off x="-47257153" y="-8510786"/>
                <a:ext cx="46902" cy="54215"/>
              </a:xfrm>
              <a:custGeom>
                <a:avLst/>
                <a:gdLst>
                  <a:gd name="csX0" fmla="*/ 45049 w 46902"/>
                  <a:gd name="csY0" fmla="*/ 50784 h 54215"/>
                  <a:gd name="csX1" fmla="*/ 4876 w 46902"/>
                  <a:gd name="csY1" fmla="*/ 3153 h 54215"/>
                  <a:gd name="csX2" fmla="*/ 45049 w 46902"/>
                  <a:gd name="csY2" fmla="*/ 50784 h 54215"/>
                </a:gdLst>
                <a:ahLst/>
                <a:cxnLst>
                  <a:cxn ang="0">
                    <a:pos x="csX0" y="csY0"/>
                  </a:cxn>
                  <a:cxn ang="0">
                    <a:pos x="csX1" y="csY1"/>
                  </a:cxn>
                  <a:cxn ang="0">
                    <a:pos x="csX2" y="csY2"/>
                  </a:cxn>
                </a:cxnLst>
                <a:rect l="l" t="t" r="r" b="b"/>
                <a:pathLst>
                  <a:path w="46902" h="54215">
                    <a:moveTo>
                      <a:pt x="45049" y="50784"/>
                    </a:moveTo>
                    <a:cubicBezTo>
                      <a:pt x="36583" y="67380"/>
                      <a:pt x="-16040" y="19251"/>
                      <a:pt x="4876" y="3153"/>
                    </a:cubicBezTo>
                    <a:cubicBezTo>
                      <a:pt x="24631" y="-12115"/>
                      <a:pt x="54677" y="32031"/>
                      <a:pt x="45049" y="50784"/>
                    </a:cubicBezTo>
                    <a:close/>
                  </a:path>
                </a:pathLst>
              </a:custGeom>
              <a:solidFill>
                <a:srgbClr val="1A1919"/>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8510A05A-8BBA-B942-4000-53AC7647B299}"/>
                  </a:ext>
                </a:extLst>
              </p:cNvPr>
              <p:cNvSpPr/>
              <p:nvPr/>
            </p:nvSpPr>
            <p:spPr>
              <a:xfrm>
                <a:off x="-47251944" y="-5359026"/>
                <a:ext cx="4980" cy="4979"/>
              </a:xfrm>
              <a:custGeom>
                <a:avLst/>
                <a:gdLst>
                  <a:gd name="csX0" fmla="*/ 0 w 4980"/>
                  <a:gd name="csY0" fmla="*/ 4979 h 4979"/>
                  <a:gd name="csX1" fmla="*/ 4980 w 4980"/>
                  <a:gd name="csY1" fmla="*/ 0 h 4979"/>
                  <a:gd name="csX2" fmla="*/ 0 w 4980"/>
                  <a:gd name="csY2" fmla="*/ 4979 h 4979"/>
                </a:gdLst>
                <a:ahLst/>
                <a:cxnLst>
                  <a:cxn ang="0">
                    <a:pos x="csX0" y="csY0"/>
                  </a:cxn>
                  <a:cxn ang="0">
                    <a:pos x="csX1" y="csY1"/>
                  </a:cxn>
                  <a:cxn ang="0">
                    <a:pos x="csX2" y="csY2"/>
                  </a:cxn>
                </a:cxnLst>
                <a:rect l="l" t="t" r="r" b="b"/>
                <a:pathLst>
                  <a:path w="4980" h="4979">
                    <a:moveTo>
                      <a:pt x="0" y="4979"/>
                    </a:moveTo>
                    <a:cubicBezTo>
                      <a:pt x="1494" y="3486"/>
                      <a:pt x="3154" y="664"/>
                      <a:pt x="4980" y="0"/>
                    </a:cubicBezTo>
                    <a:cubicBezTo>
                      <a:pt x="4150" y="2158"/>
                      <a:pt x="2158" y="4813"/>
                      <a:pt x="0" y="4979"/>
                    </a:cubicBezTo>
                    <a:close/>
                  </a:path>
                </a:pathLst>
              </a:custGeom>
              <a:solidFill>
                <a:srgbClr val="DDE1E6"/>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D7345C57-9F47-9743-2711-A58EEF29C093}"/>
                  </a:ext>
                </a:extLst>
              </p:cNvPr>
              <p:cNvSpPr/>
              <p:nvPr/>
            </p:nvSpPr>
            <p:spPr>
              <a:xfrm>
                <a:off x="-46206630" y="-8383874"/>
                <a:ext cx="268768" cy="1098272"/>
              </a:xfrm>
              <a:custGeom>
                <a:avLst/>
                <a:gdLst>
                  <a:gd name="csX0" fmla="*/ 179946 w 268768"/>
                  <a:gd name="csY0" fmla="*/ 90828 h 1098272"/>
                  <a:gd name="csX1" fmla="*/ 154548 w 268768"/>
                  <a:gd name="csY1" fmla="*/ 178788 h 1098272"/>
                  <a:gd name="csX2" fmla="*/ 234561 w 268768"/>
                  <a:gd name="csY2" fmla="*/ 608460 h 1098272"/>
                  <a:gd name="csX3" fmla="*/ 265935 w 268768"/>
                  <a:gd name="csY3" fmla="*/ 955650 h 1098272"/>
                  <a:gd name="csX4" fmla="*/ 140936 w 268768"/>
                  <a:gd name="csY4" fmla="*/ 1098210 h 1098272"/>
                  <a:gd name="csX5" fmla="*/ 0 w 268768"/>
                  <a:gd name="csY5" fmla="*/ 989838 h 1098272"/>
                  <a:gd name="csX6" fmla="*/ 94289 w 268768"/>
                  <a:gd name="csY6" fmla="*/ 264756 h 1098272"/>
                  <a:gd name="csX7" fmla="*/ 53784 w 268768"/>
                  <a:gd name="csY7" fmla="*/ 126012 h 1098272"/>
                  <a:gd name="csX8" fmla="*/ 116865 w 268768"/>
                  <a:gd name="csY8" fmla="*/ 48 h 1098272"/>
                  <a:gd name="csX9" fmla="*/ 179946 w 268768"/>
                  <a:gd name="csY9" fmla="*/ 90663 h 1098272"/>
                  <a:gd name="csX10" fmla="*/ 169820 w 268768"/>
                  <a:gd name="csY10" fmla="*/ 758821 h 1098272"/>
                  <a:gd name="csX11" fmla="*/ 169820 w 268768"/>
                  <a:gd name="csY11" fmla="*/ 925113 h 1098272"/>
                  <a:gd name="csX12" fmla="*/ 194554 w 268768"/>
                  <a:gd name="csY12" fmla="*/ 932250 h 1098272"/>
                  <a:gd name="csX13" fmla="*/ 199534 w 268768"/>
                  <a:gd name="csY13" fmla="*/ 741727 h 1098272"/>
                  <a:gd name="csX14" fmla="*/ 169820 w 268768"/>
                  <a:gd name="csY14" fmla="*/ 758821 h 1098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8768" h="1098272">
                    <a:moveTo>
                      <a:pt x="179946" y="90828"/>
                    </a:moveTo>
                    <a:cubicBezTo>
                      <a:pt x="169820" y="115889"/>
                      <a:pt x="154548" y="151736"/>
                      <a:pt x="154548" y="178788"/>
                    </a:cubicBezTo>
                    <a:cubicBezTo>
                      <a:pt x="154880" y="272887"/>
                      <a:pt x="219123" y="493781"/>
                      <a:pt x="234561" y="608460"/>
                    </a:cubicBezTo>
                    <a:cubicBezTo>
                      <a:pt x="244687" y="683972"/>
                      <a:pt x="278717" y="892087"/>
                      <a:pt x="265935" y="955650"/>
                    </a:cubicBezTo>
                    <a:cubicBezTo>
                      <a:pt x="261951" y="975897"/>
                      <a:pt x="159362" y="1095389"/>
                      <a:pt x="140936" y="1098210"/>
                    </a:cubicBezTo>
                    <a:cubicBezTo>
                      <a:pt x="122509" y="1101032"/>
                      <a:pt x="3320" y="1007928"/>
                      <a:pt x="0" y="989838"/>
                    </a:cubicBezTo>
                    <a:cubicBezTo>
                      <a:pt x="31872" y="754838"/>
                      <a:pt x="87815" y="501747"/>
                      <a:pt x="94289" y="264756"/>
                    </a:cubicBezTo>
                    <a:cubicBezTo>
                      <a:pt x="95949" y="207333"/>
                      <a:pt x="109063" y="159370"/>
                      <a:pt x="53784" y="126012"/>
                    </a:cubicBezTo>
                    <a:cubicBezTo>
                      <a:pt x="79681" y="86348"/>
                      <a:pt x="95617" y="42036"/>
                      <a:pt x="116865" y="48"/>
                    </a:cubicBezTo>
                    <a:cubicBezTo>
                      <a:pt x="131972" y="-2276"/>
                      <a:pt x="171646" y="80207"/>
                      <a:pt x="179946" y="90663"/>
                    </a:cubicBezTo>
                    <a:close/>
                    <a:moveTo>
                      <a:pt x="169820" y="758821"/>
                    </a:moveTo>
                    <a:cubicBezTo>
                      <a:pt x="163180" y="780893"/>
                      <a:pt x="169820" y="892253"/>
                      <a:pt x="169820" y="925113"/>
                    </a:cubicBezTo>
                    <a:cubicBezTo>
                      <a:pt x="169820" y="930756"/>
                      <a:pt x="189076" y="935901"/>
                      <a:pt x="194554" y="932250"/>
                    </a:cubicBezTo>
                    <a:cubicBezTo>
                      <a:pt x="208499" y="922790"/>
                      <a:pt x="209329" y="748199"/>
                      <a:pt x="199534" y="741727"/>
                    </a:cubicBezTo>
                    <a:cubicBezTo>
                      <a:pt x="188744" y="734425"/>
                      <a:pt x="173140" y="747701"/>
                      <a:pt x="169820" y="758821"/>
                    </a:cubicBezTo>
                    <a:close/>
                  </a:path>
                </a:pathLst>
              </a:custGeom>
              <a:solidFill>
                <a:schemeClr val="accent5"/>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E407CC20-6E35-FE48-2126-C2F301586BC2}"/>
                  </a:ext>
                </a:extLst>
              </p:cNvPr>
              <p:cNvSpPr/>
              <p:nvPr/>
            </p:nvSpPr>
            <p:spPr>
              <a:xfrm>
                <a:off x="-47892214" y="-9627272"/>
                <a:ext cx="105743" cy="57822"/>
              </a:xfrm>
              <a:custGeom>
                <a:avLst/>
                <a:gdLst>
                  <a:gd name="csX0" fmla="*/ 105743 w 105743"/>
                  <a:gd name="csY0" fmla="*/ 28614 h 57822"/>
                  <a:gd name="csX1" fmla="*/ 83167 w 105743"/>
                  <a:gd name="csY1" fmla="*/ 57823 h 57822"/>
                  <a:gd name="csX2" fmla="*/ 0 w 105743"/>
                  <a:gd name="csY2" fmla="*/ 16166 h 57822"/>
                  <a:gd name="csX3" fmla="*/ 105743 w 105743"/>
                  <a:gd name="csY3" fmla="*/ 28779 h 57822"/>
                </a:gdLst>
                <a:ahLst/>
                <a:cxnLst>
                  <a:cxn ang="0">
                    <a:pos x="csX0" y="csY0"/>
                  </a:cxn>
                  <a:cxn ang="0">
                    <a:pos x="csX1" y="csY1"/>
                  </a:cxn>
                  <a:cxn ang="0">
                    <a:pos x="csX2" y="csY2"/>
                  </a:cxn>
                  <a:cxn ang="0">
                    <a:pos x="csX3" y="csY3"/>
                  </a:cxn>
                </a:cxnLst>
                <a:rect l="l" t="t" r="r" b="b"/>
                <a:pathLst>
                  <a:path w="105743" h="57822">
                    <a:moveTo>
                      <a:pt x="105743" y="28614"/>
                    </a:moveTo>
                    <a:lnTo>
                      <a:pt x="83167" y="57823"/>
                    </a:lnTo>
                    <a:lnTo>
                      <a:pt x="0" y="16166"/>
                    </a:lnTo>
                    <a:cubicBezTo>
                      <a:pt x="18094" y="-25324"/>
                      <a:pt x="73705" y="25792"/>
                      <a:pt x="105743" y="28779"/>
                    </a:cubicBezTo>
                    <a:close/>
                  </a:path>
                </a:pathLst>
              </a:custGeom>
              <a:solidFill>
                <a:srgbClr val="DDE1E6"/>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CF3D5A91-692C-A634-D9A2-E65F4AAEAFA0}"/>
                  </a:ext>
                </a:extLst>
              </p:cNvPr>
              <p:cNvSpPr/>
              <p:nvPr/>
            </p:nvSpPr>
            <p:spPr>
              <a:xfrm>
                <a:off x="-46017453" y="-5365834"/>
                <a:ext cx="253547" cy="63855"/>
              </a:xfrm>
              <a:custGeom>
                <a:avLst/>
                <a:gdLst>
                  <a:gd name="csX0" fmla="*/ 207569 w 253547"/>
                  <a:gd name="csY0" fmla="*/ 1829 h 63855"/>
                  <a:gd name="csX1" fmla="*/ 192462 w 253547"/>
                  <a:gd name="csY1" fmla="*/ 26890 h 63855"/>
                  <a:gd name="csX2" fmla="*/ 247907 w 253547"/>
                  <a:gd name="csY2" fmla="*/ 57260 h 63855"/>
                  <a:gd name="csX3" fmla="*/ 28286 w 253547"/>
                  <a:gd name="csY3" fmla="*/ 62571 h 63855"/>
                  <a:gd name="csX4" fmla="*/ 7868 w 253547"/>
                  <a:gd name="csY4" fmla="*/ 21579 h 63855"/>
                  <a:gd name="csX5" fmla="*/ 207403 w 253547"/>
                  <a:gd name="csY5" fmla="*/ 1995 h 63855"/>
                </a:gdLst>
                <a:ahLst/>
                <a:cxnLst>
                  <a:cxn ang="0">
                    <a:pos x="csX0" y="csY0"/>
                  </a:cxn>
                  <a:cxn ang="0">
                    <a:pos x="csX1" y="csY1"/>
                  </a:cxn>
                  <a:cxn ang="0">
                    <a:pos x="csX2" y="csY2"/>
                  </a:cxn>
                  <a:cxn ang="0">
                    <a:pos x="csX3" y="csY3"/>
                  </a:cxn>
                  <a:cxn ang="0">
                    <a:pos x="csX4" y="csY4"/>
                  </a:cxn>
                  <a:cxn ang="0">
                    <a:pos x="csX5" y="csY5"/>
                  </a:cxn>
                </a:cxnLst>
                <a:rect l="l" t="t" r="r" b="b"/>
                <a:pathLst>
                  <a:path w="253547" h="63855">
                    <a:moveTo>
                      <a:pt x="207569" y="1829"/>
                    </a:moveTo>
                    <a:lnTo>
                      <a:pt x="192462" y="26890"/>
                    </a:lnTo>
                    <a:cubicBezTo>
                      <a:pt x="207236" y="18923"/>
                      <a:pt x="272973" y="33030"/>
                      <a:pt x="247907" y="57260"/>
                    </a:cubicBezTo>
                    <a:cubicBezTo>
                      <a:pt x="239939" y="64894"/>
                      <a:pt x="39077" y="64729"/>
                      <a:pt x="28286" y="62571"/>
                    </a:cubicBezTo>
                    <a:cubicBezTo>
                      <a:pt x="6706" y="58256"/>
                      <a:pt x="-10724" y="37677"/>
                      <a:pt x="7868" y="21579"/>
                    </a:cubicBezTo>
                    <a:cubicBezTo>
                      <a:pt x="17330" y="13447"/>
                      <a:pt x="201592" y="-6303"/>
                      <a:pt x="207403" y="1995"/>
                    </a:cubicBezTo>
                    <a:close/>
                  </a:path>
                </a:pathLst>
              </a:custGeom>
              <a:solidFill>
                <a:srgbClr val="1A1919"/>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D4C16119-616C-37F0-3E89-EA3AAFF5C5A1}"/>
                  </a:ext>
                </a:extLst>
              </p:cNvPr>
              <p:cNvSpPr/>
              <p:nvPr/>
            </p:nvSpPr>
            <p:spPr>
              <a:xfrm>
                <a:off x="-46289591" y="-5409643"/>
                <a:ext cx="287322" cy="44749"/>
              </a:xfrm>
              <a:custGeom>
                <a:avLst/>
                <a:gdLst>
                  <a:gd name="csX0" fmla="*/ 278014 w 287322"/>
                  <a:gd name="csY0" fmla="*/ 166 h 44749"/>
                  <a:gd name="csX1" fmla="*/ 239999 w 287322"/>
                  <a:gd name="csY1" fmla="*/ 40328 h 44749"/>
                  <a:gd name="csX2" fmla="*/ 6766 w 287322"/>
                  <a:gd name="csY2" fmla="*/ 42154 h 44749"/>
                  <a:gd name="csX3" fmla="*/ 624 w 287322"/>
                  <a:gd name="csY3" fmla="*/ 20247 h 44749"/>
                  <a:gd name="csX4" fmla="*/ 278014 w 287322"/>
                  <a:gd name="csY4" fmla="*/ 0 h 44749"/>
                </a:gdLst>
                <a:ahLst/>
                <a:cxnLst>
                  <a:cxn ang="0">
                    <a:pos x="csX0" y="csY0"/>
                  </a:cxn>
                  <a:cxn ang="0">
                    <a:pos x="csX1" y="csY1"/>
                  </a:cxn>
                  <a:cxn ang="0">
                    <a:pos x="csX2" y="csY2"/>
                  </a:cxn>
                  <a:cxn ang="0">
                    <a:pos x="csX3" y="csY3"/>
                  </a:cxn>
                  <a:cxn ang="0">
                    <a:pos x="csX4" y="csY4"/>
                  </a:cxn>
                </a:cxnLst>
                <a:rect l="l" t="t" r="r" b="b"/>
                <a:pathLst>
                  <a:path w="287322" h="44749">
                    <a:moveTo>
                      <a:pt x="278014" y="166"/>
                    </a:moveTo>
                    <a:cubicBezTo>
                      <a:pt x="305902" y="33690"/>
                      <a:pt x="264568" y="37175"/>
                      <a:pt x="239999" y="40328"/>
                    </a:cubicBezTo>
                    <a:cubicBezTo>
                      <a:pt x="215431" y="43482"/>
                      <a:pt x="17059" y="47465"/>
                      <a:pt x="6766" y="42154"/>
                    </a:cubicBezTo>
                    <a:cubicBezTo>
                      <a:pt x="-3526" y="36843"/>
                      <a:pt x="1122" y="28877"/>
                      <a:pt x="624" y="20247"/>
                    </a:cubicBezTo>
                    <a:cubicBezTo>
                      <a:pt x="88440" y="15269"/>
                      <a:pt x="185717" y="4647"/>
                      <a:pt x="278014" y="0"/>
                    </a:cubicBezTo>
                    <a:close/>
                  </a:path>
                </a:pathLst>
              </a:custGeom>
              <a:solidFill>
                <a:srgbClr val="1A1919"/>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6E2A38E9-A47A-D4CD-43A6-816360D0970E}"/>
                  </a:ext>
                </a:extLst>
              </p:cNvPr>
              <p:cNvSpPr/>
              <p:nvPr/>
            </p:nvSpPr>
            <p:spPr>
              <a:xfrm>
                <a:off x="-46348561" y="-5278499"/>
                <a:ext cx="287762" cy="41612"/>
              </a:xfrm>
              <a:custGeom>
                <a:avLst/>
                <a:gdLst>
                  <a:gd name="csX0" fmla="*/ 0 w 287762"/>
                  <a:gd name="csY0" fmla="*/ 34650 h 41612"/>
                  <a:gd name="csX1" fmla="*/ 0 w 287762"/>
                  <a:gd name="csY1" fmla="*/ 15897 h 41612"/>
                  <a:gd name="csX2" fmla="*/ 286686 w 287762"/>
                  <a:gd name="csY2" fmla="*/ 7599 h 41612"/>
                  <a:gd name="csX3" fmla="*/ 271579 w 287762"/>
                  <a:gd name="csY3" fmla="*/ 27680 h 41612"/>
                  <a:gd name="csX4" fmla="*/ 166 w 287762"/>
                  <a:gd name="csY4" fmla="*/ 34485 h 41612"/>
                </a:gdLst>
                <a:ahLst/>
                <a:cxnLst>
                  <a:cxn ang="0">
                    <a:pos x="csX0" y="csY0"/>
                  </a:cxn>
                  <a:cxn ang="0">
                    <a:pos x="csX1" y="csY1"/>
                  </a:cxn>
                  <a:cxn ang="0">
                    <a:pos x="csX2" y="csY2"/>
                  </a:cxn>
                  <a:cxn ang="0">
                    <a:pos x="csX3" y="csY3"/>
                  </a:cxn>
                  <a:cxn ang="0">
                    <a:pos x="csX4" y="csY4"/>
                  </a:cxn>
                </a:cxnLst>
                <a:rect l="l" t="t" r="r" b="b"/>
                <a:pathLst>
                  <a:path w="287762" h="41612">
                    <a:moveTo>
                      <a:pt x="0" y="34650"/>
                    </a:moveTo>
                    <a:lnTo>
                      <a:pt x="0" y="15897"/>
                    </a:lnTo>
                    <a:cubicBezTo>
                      <a:pt x="33200" y="8429"/>
                      <a:pt x="279049" y="-10491"/>
                      <a:pt x="286686" y="7599"/>
                    </a:cubicBezTo>
                    <a:cubicBezTo>
                      <a:pt x="291500" y="19216"/>
                      <a:pt x="279049" y="23697"/>
                      <a:pt x="271579" y="27680"/>
                    </a:cubicBezTo>
                    <a:cubicBezTo>
                      <a:pt x="244853" y="41289"/>
                      <a:pt x="10956" y="47429"/>
                      <a:pt x="166" y="34485"/>
                    </a:cubicBezTo>
                    <a:close/>
                  </a:path>
                </a:pathLst>
              </a:custGeom>
              <a:solidFill>
                <a:srgbClr val="1A1919"/>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1450952D-3061-265F-6A93-A7E2D5FEDA6F}"/>
                  </a:ext>
                </a:extLst>
              </p:cNvPr>
              <p:cNvSpPr/>
              <p:nvPr/>
            </p:nvSpPr>
            <p:spPr>
              <a:xfrm>
                <a:off x="-47543618" y="-5339137"/>
                <a:ext cx="230315" cy="53867"/>
              </a:xfrm>
              <a:custGeom>
                <a:avLst/>
                <a:gdLst>
                  <a:gd name="csX0" fmla="*/ 224775 w 230315"/>
                  <a:gd name="csY0" fmla="*/ 29236 h 53867"/>
                  <a:gd name="csX1" fmla="*/ 9304 w 230315"/>
                  <a:gd name="csY1" fmla="*/ 53135 h 53867"/>
                  <a:gd name="csX2" fmla="*/ 24244 w 230315"/>
                  <a:gd name="csY2" fmla="*/ 17785 h 53867"/>
                  <a:gd name="csX3" fmla="*/ 220956 w 230315"/>
                  <a:gd name="csY3" fmla="*/ 2849 h 53867"/>
                  <a:gd name="csX4" fmla="*/ 230087 w 230315"/>
                  <a:gd name="csY4" fmla="*/ 13636 h 53867"/>
                  <a:gd name="csX5" fmla="*/ 224775 w 230315"/>
                  <a:gd name="csY5" fmla="*/ 29236 h 53867"/>
                </a:gdLst>
                <a:ahLst/>
                <a:cxnLst>
                  <a:cxn ang="0">
                    <a:pos x="csX0" y="csY0"/>
                  </a:cxn>
                  <a:cxn ang="0">
                    <a:pos x="csX1" y="csY1"/>
                  </a:cxn>
                  <a:cxn ang="0">
                    <a:pos x="csX2" y="csY2"/>
                  </a:cxn>
                  <a:cxn ang="0">
                    <a:pos x="csX3" y="csY3"/>
                  </a:cxn>
                  <a:cxn ang="0">
                    <a:pos x="csX4" y="csY4"/>
                  </a:cxn>
                  <a:cxn ang="0">
                    <a:pos x="csX5" y="csY5"/>
                  </a:cxn>
                </a:cxnLst>
                <a:rect l="l" t="t" r="r" b="b"/>
                <a:pathLst>
                  <a:path w="230315" h="53867">
                    <a:moveTo>
                      <a:pt x="224775" y="29236"/>
                    </a:moveTo>
                    <a:cubicBezTo>
                      <a:pt x="216641" y="36372"/>
                      <a:pt x="18932" y="58113"/>
                      <a:pt x="9304" y="53135"/>
                    </a:cubicBezTo>
                    <a:cubicBezTo>
                      <a:pt x="-9620" y="30896"/>
                      <a:pt x="2830" y="25917"/>
                      <a:pt x="24244" y="17785"/>
                    </a:cubicBezTo>
                    <a:cubicBezTo>
                      <a:pt x="48149" y="8657"/>
                      <a:pt x="202032" y="-6280"/>
                      <a:pt x="220956" y="2849"/>
                    </a:cubicBezTo>
                    <a:lnTo>
                      <a:pt x="230087" y="13636"/>
                    </a:lnTo>
                    <a:cubicBezTo>
                      <a:pt x="231249" y="17121"/>
                      <a:pt x="227763" y="26581"/>
                      <a:pt x="224775" y="29236"/>
                    </a:cubicBezTo>
                    <a:close/>
                  </a:path>
                </a:pathLst>
              </a:custGeom>
              <a:solidFill>
                <a:srgbClr val="1A1919"/>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9356D49A-21B6-A3E7-632C-AFD804741E75}"/>
                  </a:ext>
                </a:extLst>
              </p:cNvPr>
              <p:cNvSpPr/>
              <p:nvPr/>
            </p:nvSpPr>
            <p:spPr>
              <a:xfrm>
                <a:off x="-46160984" y="-9224417"/>
                <a:ext cx="169527" cy="238406"/>
              </a:xfrm>
              <a:custGeom>
                <a:avLst/>
                <a:gdLst>
                  <a:gd name="csX0" fmla="*/ 39845 w 169527"/>
                  <a:gd name="csY0" fmla="*/ 234337 h 238406"/>
                  <a:gd name="csX1" fmla="*/ 119028 w 169527"/>
                  <a:gd name="csY1" fmla="*/ 177744 h 238406"/>
                  <a:gd name="csX2" fmla="*/ 1167 w 169527"/>
                  <a:gd name="csY2" fmla="*/ 10124 h 238406"/>
                  <a:gd name="csX3" fmla="*/ 16273 w 169527"/>
                  <a:gd name="csY3" fmla="*/ 0 h 238406"/>
                  <a:gd name="csX4" fmla="*/ 169493 w 169527"/>
                  <a:gd name="csY4" fmla="*/ 183221 h 238406"/>
                  <a:gd name="csX5" fmla="*/ 39845 w 169527"/>
                  <a:gd name="csY5" fmla="*/ 234171 h 238406"/>
                </a:gdLst>
                <a:ahLst/>
                <a:cxnLst>
                  <a:cxn ang="0">
                    <a:pos x="csX0" y="csY0"/>
                  </a:cxn>
                  <a:cxn ang="0">
                    <a:pos x="csX1" y="csY1"/>
                  </a:cxn>
                  <a:cxn ang="0">
                    <a:pos x="csX2" y="csY2"/>
                  </a:cxn>
                  <a:cxn ang="0">
                    <a:pos x="csX3" y="csY3"/>
                  </a:cxn>
                  <a:cxn ang="0">
                    <a:pos x="csX4" y="csY4"/>
                  </a:cxn>
                  <a:cxn ang="0">
                    <a:pos x="csX5" y="csY5"/>
                  </a:cxn>
                </a:cxnLst>
                <a:rect l="l" t="t" r="r" b="b"/>
                <a:pathLst>
                  <a:path w="169527" h="238406">
                    <a:moveTo>
                      <a:pt x="39845" y="234337"/>
                    </a:moveTo>
                    <a:cubicBezTo>
                      <a:pt x="-2485" y="195668"/>
                      <a:pt x="121684" y="195170"/>
                      <a:pt x="119028" y="177744"/>
                    </a:cubicBezTo>
                    <a:cubicBezTo>
                      <a:pt x="97116" y="149033"/>
                      <a:pt x="-12445" y="42154"/>
                      <a:pt x="1167" y="10124"/>
                    </a:cubicBezTo>
                    <a:cubicBezTo>
                      <a:pt x="3491" y="4149"/>
                      <a:pt x="10131" y="166"/>
                      <a:pt x="16273" y="0"/>
                    </a:cubicBezTo>
                    <a:cubicBezTo>
                      <a:pt x="28557" y="-166"/>
                      <a:pt x="168663" y="170608"/>
                      <a:pt x="169493" y="183221"/>
                    </a:cubicBezTo>
                    <a:cubicBezTo>
                      <a:pt x="171817" y="222056"/>
                      <a:pt x="56279" y="249273"/>
                      <a:pt x="39845" y="234171"/>
                    </a:cubicBezTo>
                    <a:close/>
                  </a:path>
                </a:pathLst>
              </a:custGeom>
              <a:solidFill>
                <a:srgbClr val="1A1919"/>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6D500766-7305-52A9-ED0D-6B2D3C122775}"/>
                  </a:ext>
                </a:extLst>
              </p:cNvPr>
              <p:cNvSpPr/>
              <p:nvPr/>
            </p:nvSpPr>
            <p:spPr>
              <a:xfrm>
                <a:off x="-46229005" y="-8962478"/>
                <a:ext cx="237163" cy="105163"/>
              </a:xfrm>
              <a:custGeom>
                <a:avLst/>
                <a:gdLst>
                  <a:gd name="csX0" fmla="*/ 232035 w 237163"/>
                  <a:gd name="csY0" fmla="*/ 24840 h 105163"/>
                  <a:gd name="csX1" fmla="*/ 129114 w 237163"/>
                  <a:gd name="csY1" fmla="*/ 105000 h 105163"/>
                  <a:gd name="csX2" fmla="*/ 5775 w 237163"/>
                  <a:gd name="csY2" fmla="*/ 1440 h 105163"/>
                  <a:gd name="csX3" fmla="*/ 134260 w 237163"/>
                  <a:gd name="csY3" fmla="*/ 64837 h 105163"/>
                  <a:gd name="csX4" fmla="*/ 232035 w 237163"/>
                  <a:gd name="csY4" fmla="*/ 24840 h 105163"/>
                </a:gdLst>
                <a:ahLst/>
                <a:cxnLst>
                  <a:cxn ang="0">
                    <a:pos x="csX0" y="csY0"/>
                  </a:cxn>
                  <a:cxn ang="0">
                    <a:pos x="csX1" y="csY1"/>
                  </a:cxn>
                  <a:cxn ang="0">
                    <a:pos x="csX2" y="csY2"/>
                  </a:cxn>
                  <a:cxn ang="0">
                    <a:pos x="csX3" y="csY3"/>
                  </a:cxn>
                  <a:cxn ang="0">
                    <a:pos x="csX4" y="csY4"/>
                  </a:cxn>
                </a:cxnLst>
                <a:rect l="l" t="t" r="r" b="b"/>
                <a:pathLst>
                  <a:path w="237163" h="105163">
                    <a:moveTo>
                      <a:pt x="232035" y="24840"/>
                    </a:moveTo>
                    <a:cubicBezTo>
                      <a:pt x="259426" y="77948"/>
                      <a:pt x="170117" y="107655"/>
                      <a:pt x="129114" y="105000"/>
                    </a:cubicBezTo>
                    <a:cubicBezTo>
                      <a:pt x="88112" y="102344"/>
                      <a:pt x="-26928" y="50399"/>
                      <a:pt x="5775" y="1440"/>
                    </a:cubicBezTo>
                    <a:cubicBezTo>
                      <a:pt x="30509" y="-11173"/>
                      <a:pt x="75994" y="63177"/>
                      <a:pt x="134260" y="64837"/>
                    </a:cubicBezTo>
                    <a:cubicBezTo>
                      <a:pt x="174599" y="65999"/>
                      <a:pt x="224399" y="10070"/>
                      <a:pt x="232035" y="24840"/>
                    </a:cubicBezTo>
                    <a:close/>
                  </a:path>
                </a:pathLst>
              </a:custGeom>
              <a:solidFill>
                <a:srgbClr val="1A1919"/>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BF6EB82C-49B6-84EE-3659-3BCB8EB2FE68}"/>
                  </a:ext>
                </a:extLst>
              </p:cNvPr>
              <p:cNvSpPr/>
              <p:nvPr/>
            </p:nvSpPr>
            <p:spPr>
              <a:xfrm>
                <a:off x="-46061959" y="-9302530"/>
                <a:ext cx="100455" cy="61213"/>
              </a:xfrm>
              <a:custGeom>
                <a:avLst/>
                <a:gdLst>
                  <a:gd name="csX0" fmla="*/ 94538 w 100455"/>
                  <a:gd name="csY0" fmla="*/ 60521 h 61213"/>
                  <a:gd name="csX1" fmla="*/ 581 w 100455"/>
                  <a:gd name="csY1" fmla="*/ 14716 h 61213"/>
                  <a:gd name="csX2" fmla="*/ 94538 w 100455"/>
                  <a:gd name="csY2" fmla="*/ 60521 h 61213"/>
                </a:gdLst>
                <a:ahLst/>
                <a:cxnLst>
                  <a:cxn ang="0">
                    <a:pos x="csX0" y="csY0"/>
                  </a:cxn>
                  <a:cxn ang="0">
                    <a:pos x="csX1" y="csY1"/>
                  </a:cxn>
                  <a:cxn ang="0">
                    <a:pos x="csX2" y="csY2"/>
                  </a:cxn>
                </a:cxnLst>
                <a:rect l="l" t="t" r="r" b="b"/>
                <a:pathLst>
                  <a:path w="100455" h="61213">
                    <a:moveTo>
                      <a:pt x="94538" y="60521"/>
                    </a:moveTo>
                    <a:cubicBezTo>
                      <a:pt x="89226" y="65832"/>
                      <a:pt x="-8383" y="39610"/>
                      <a:pt x="581" y="14716"/>
                    </a:cubicBezTo>
                    <a:cubicBezTo>
                      <a:pt x="15521" y="-26276"/>
                      <a:pt x="127075" y="27993"/>
                      <a:pt x="94538" y="60521"/>
                    </a:cubicBezTo>
                    <a:close/>
                  </a:path>
                </a:pathLst>
              </a:custGeom>
              <a:solidFill>
                <a:srgbClr val="1A1919"/>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3B163506-A42B-AE55-AF59-7595AB423676}"/>
                  </a:ext>
                </a:extLst>
              </p:cNvPr>
              <p:cNvSpPr/>
              <p:nvPr/>
            </p:nvSpPr>
            <p:spPr>
              <a:xfrm>
                <a:off x="-46319355" y="-9273179"/>
                <a:ext cx="89872" cy="53274"/>
              </a:xfrm>
              <a:custGeom>
                <a:avLst/>
                <a:gdLst>
                  <a:gd name="csX0" fmla="*/ 39187 w 89872"/>
                  <a:gd name="csY0" fmla="*/ 3288 h 53274"/>
                  <a:gd name="csX1" fmla="*/ 13955 w 89872"/>
                  <a:gd name="csY1" fmla="*/ 51583 h 53274"/>
                  <a:gd name="csX2" fmla="*/ 39187 w 89872"/>
                  <a:gd name="csY2" fmla="*/ 3288 h 53274"/>
                </a:gdLst>
                <a:ahLst/>
                <a:cxnLst>
                  <a:cxn ang="0">
                    <a:pos x="csX0" y="csY0"/>
                  </a:cxn>
                  <a:cxn ang="0">
                    <a:pos x="csX1" y="csY1"/>
                  </a:cxn>
                  <a:cxn ang="0">
                    <a:pos x="csX2" y="csY2"/>
                  </a:cxn>
                </a:cxnLst>
                <a:rect l="l" t="t" r="r" b="b"/>
                <a:pathLst>
                  <a:path w="89872" h="53274">
                    <a:moveTo>
                      <a:pt x="39187" y="3288"/>
                    </a:moveTo>
                    <a:cubicBezTo>
                      <a:pt x="144432" y="-17291"/>
                      <a:pt x="60435" y="66022"/>
                      <a:pt x="13955" y="51583"/>
                    </a:cubicBezTo>
                    <a:cubicBezTo>
                      <a:pt x="-20076" y="40962"/>
                      <a:pt x="15947" y="7769"/>
                      <a:pt x="39187" y="3288"/>
                    </a:cubicBezTo>
                    <a:close/>
                  </a:path>
                </a:pathLst>
              </a:custGeom>
              <a:solidFill>
                <a:srgbClr val="1A1919"/>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E9A45237-788C-7E56-9248-4BA9D4429904}"/>
                  </a:ext>
                </a:extLst>
              </p:cNvPr>
              <p:cNvSpPr/>
              <p:nvPr/>
            </p:nvSpPr>
            <p:spPr>
              <a:xfrm>
                <a:off x="-46274298" y="-9170126"/>
                <a:ext cx="47127" cy="73618"/>
              </a:xfrm>
              <a:custGeom>
                <a:avLst/>
                <a:gdLst>
                  <a:gd name="csX0" fmla="*/ 14216 w 47127"/>
                  <a:gd name="csY0" fmla="*/ 475 h 73618"/>
                  <a:gd name="csX1" fmla="*/ 31314 w 47127"/>
                  <a:gd name="csY1" fmla="*/ 73166 h 73618"/>
                  <a:gd name="csX2" fmla="*/ 14216 w 47127"/>
                  <a:gd name="csY2" fmla="*/ 475 h 73618"/>
                </a:gdLst>
                <a:ahLst/>
                <a:cxnLst>
                  <a:cxn ang="0">
                    <a:pos x="csX0" y="csY0"/>
                  </a:cxn>
                  <a:cxn ang="0">
                    <a:pos x="csX1" y="csY1"/>
                  </a:cxn>
                  <a:cxn ang="0">
                    <a:pos x="csX2" y="csY2"/>
                  </a:cxn>
                </a:cxnLst>
                <a:rect l="l" t="t" r="r" b="b"/>
                <a:pathLst>
                  <a:path w="47127" h="73618">
                    <a:moveTo>
                      <a:pt x="14216" y="475"/>
                    </a:moveTo>
                    <a:cubicBezTo>
                      <a:pt x="40776" y="-6495"/>
                      <a:pt x="63518" y="65366"/>
                      <a:pt x="31314" y="73166"/>
                    </a:cubicBezTo>
                    <a:cubicBezTo>
                      <a:pt x="3758" y="79970"/>
                      <a:pt x="-13839" y="7778"/>
                      <a:pt x="14216" y="475"/>
                    </a:cubicBezTo>
                    <a:close/>
                  </a:path>
                </a:pathLst>
              </a:custGeom>
              <a:solidFill>
                <a:srgbClr val="1A1919"/>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BF445321-D053-BE04-7036-6DE988DD2062}"/>
                  </a:ext>
                </a:extLst>
              </p:cNvPr>
              <p:cNvSpPr/>
              <p:nvPr/>
            </p:nvSpPr>
            <p:spPr>
              <a:xfrm>
                <a:off x="-46021864" y="-9196249"/>
                <a:ext cx="48608" cy="65488"/>
              </a:xfrm>
              <a:custGeom>
                <a:avLst/>
                <a:gdLst>
                  <a:gd name="csX0" fmla="*/ 11781 w 48608"/>
                  <a:gd name="csY0" fmla="*/ 59957 h 65488"/>
                  <a:gd name="csX1" fmla="*/ 42657 w 48608"/>
                  <a:gd name="csY1" fmla="*/ 16475 h 65488"/>
                  <a:gd name="csX2" fmla="*/ 11781 w 48608"/>
                  <a:gd name="csY2" fmla="*/ 59957 h 65488"/>
                </a:gdLst>
                <a:ahLst/>
                <a:cxnLst>
                  <a:cxn ang="0">
                    <a:pos x="csX0" y="csY0"/>
                  </a:cxn>
                  <a:cxn ang="0">
                    <a:pos x="csX1" y="csY1"/>
                  </a:cxn>
                  <a:cxn ang="0">
                    <a:pos x="csX2" y="csY2"/>
                  </a:cxn>
                </a:cxnLst>
                <a:rect l="l" t="t" r="r" b="b"/>
                <a:pathLst>
                  <a:path w="48608" h="65488">
                    <a:moveTo>
                      <a:pt x="11781" y="59957"/>
                    </a:moveTo>
                    <a:cubicBezTo>
                      <a:pt x="-17269" y="34897"/>
                      <a:pt x="12943" y="-30326"/>
                      <a:pt x="42657" y="16475"/>
                    </a:cubicBezTo>
                    <a:cubicBezTo>
                      <a:pt x="60751" y="44855"/>
                      <a:pt x="33859" y="79042"/>
                      <a:pt x="11781" y="59957"/>
                    </a:cubicBezTo>
                    <a:close/>
                  </a:path>
                </a:pathLst>
              </a:custGeom>
              <a:solidFill>
                <a:srgbClr val="1A1919"/>
              </a:solidFill>
              <a:ln w="16598" cap="flat">
                <a:noFill/>
                <a:prstDash val="solid"/>
                <a:miter/>
              </a:ln>
            </p:spPr>
            <p:txBody>
              <a:bodyPr/>
              <a:lstStyle/>
              <a:p>
                <a:endParaRPr lang="fr-FR"/>
              </a:p>
            </p:txBody>
          </p:sp>
        </p:grpSp>
      </p:grpSp>
      <p:grpSp>
        <p:nvGrpSpPr>
          <p:cNvPr id="37" name="Group 2">
            <a:extLst>
              <a:ext uri="{FF2B5EF4-FFF2-40B4-BE49-F238E27FC236}">
                <a16:creationId xmlns:a16="http://schemas.microsoft.com/office/drawing/2014/main" id="{C97FE00B-19A7-445E-00F8-5148F3362F99}"/>
              </a:ext>
            </a:extLst>
          </p:cNvPr>
          <p:cNvGrpSpPr/>
          <p:nvPr/>
        </p:nvGrpSpPr>
        <p:grpSpPr>
          <a:xfrm>
            <a:off x="1150839" y="2121789"/>
            <a:ext cx="4651197" cy="3044479"/>
            <a:chOff x="332936" y="2504656"/>
            <a:chExt cx="2926080" cy="3044479"/>
          </a:xfrm>
        </p:grpSpPr>
        <p:sp>
          <p:nvSpPr>
            <p:cNvPr id="38" name="TextBox 3">
              <a:extLst>
                <a:ext uri="{FF2B5EF4-FFF2-40B4-BE49-F238E27FC236}">
                  <a16:creationId xmlns:a16="http://schemas.microsoft.com/office/drawing/2014/main" id="{F6B4819F-A8AD-FF82-453E-EAC9281A4569}"/>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5">
                      <a:lumMod val="75000"/>
                    </a:schemeClr>
                  </a:solidFill>
                </a:rPr>
                <a:t>Lorem Ipsum</a:t>
              </a:r>
            </a:p>
          </p:txBody>
        </p:sp>
        <p:sp>
          <p:nvSpPr>
            <p:cNvPr id="39" name="TextBox 4">
              <a:extLst>
                <a:ext uri="{FF2B5EF4-FFF2-40B4-BE49-F238E27FC236}">
                  <a16:creationId xmlns:a16="http://schemas.microsoft.com/office/drawing/2014/main" id="{11BAC508-0BAB-76C2-C167-0C7F32760438}"/>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891228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AD60B-324B-4255-682F-970770DC93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FDA3FD-5582-781D-DEFF-2B89258102A0}"/>
              </a:ext>
            </a:extLst>
          </p:cNvPr>
          <p:cNvSpPr>
            <a:spLocks noGrp="1"/>
          </p:cNvSpPr>
          <p:nvPr>
            <p:ph type="title"/>
          </p:nvPr>
        </p:nvSpPr>
        <p:spPr/>
        <p:txBody>
          <a:bodyPr>
            <a:noAutofit/>
          </a:bodyPr>
          <a:lstStyle/>
          <a:p>
            <a:r>
              <a:rPr lang="en-US" dirty="0"/>
              <a:t>Celebration Businessman Doodle Sticker – </a:t>
            </a:r>
            <a:br>
              <a:rPr lang="en-US" dirty="0"/>
            </a:br>
            <a:r>
              <a:rPr lang="en-US" dirty="0"/>
              <a:t>Slide Template</a:t>
            </a:r>
          </a:p>
        </p:txBody>
      </p:sp>
      <p:grpSp>
        <p:nvGrpSpPr>
          <p:cNvPr id="40" name="Graphique 4">
            <a:extLst>
              <a:ext uri="{FF2B5EF4-FFF2-40B4-BE49-F238E27FC236}">
                <a16:creationId xmlns:a16="http://schemas.microsoft.com/office/drawing/2014/main" id="{32450301-10AD-ACA8-8FFB-3206A6C86162}"/>
              </a:ext>
            </a:extLst>
          </p:cNvPr>
          <p:cNvGrpSpPr/>
          <p:nvPr/>
        </p:nvGrpSpPr>
        <p:grpSpPr>
          <a:xfrm>
            <a:off x="6903505" y="902537"/>
            <a:ext cx="3907412" cy="5073858"/>
            <a:chOff x="-48143633" y="-10076567"/>
            <a:chExt cx="3907412" cy="5073858"/>
          </a:xfrm>
        </p:grpSpPr>
        <p:sp>
          <p:nvSpPr>
            <p:cNvPr id="41" name="Forme libre 3">
              <a:extLst>
                <a:ext uri="{FF2B5EF4-FFF2-40B4-BE49-F238E27FC236}">
                  <a16:creationId xmlns:a16="http://schemas.microsoft.com/office/drawing/2014/main" id="{22642DFB-2E02-4F0B-CD1E-54432F9030F0}"/>
                </a:ext>
              </a:extLst>
            </p:cNvPr>
            <p:cNvSpPr/>
            <p:nvPr/>
          </p:nvSpPr>
          <p:spPr>
            <a:xfrm>
              <a:off x="-48143633" y="-10076567"/>
              <a:ext cx="3907412" cy="5073858"/>
            </a:xfrm>
            <a:custGeom>
              <a:avLst/>
              <a:gdLst>
                <a:gd name="csX0" fmla="*/ 232992 w 3907412"/>
                <a:gd name="csY0" fmla="*/ 809995 h 5073858"/>
                <a:gd name="csX1" fmla="*/ 358822 w 3907412"/>
                <a:gd name="csY1" fmla="*/ 1006825 h 5073858"/>
                <a:gd name="csX2" fmla="*/ 504572 w 3907412"/>
                <a:gd name="csY2" fmla="*/ 1194692 h 5073858"/>
                <a:gd name="csX3" fmla="*/ 510714 w 3907412"/>
                <a:gd name="csY3" fmla="*/ 1201829 h 5073858"/>
                <a:gd name="csX4" fmla="*/ 503576 w 3907412"/>
                <a:gd name="csY4" fmla="*/ 1208467 h 5073858"/>
                <a:gd name="csX5" fmla="*/ 503576 w 3907412"/>
                <a:gd name="csY5" fmla="*/ 1208467 h 5073858"/>
                <a:gd name="csX6" fmla="*/ 459253 w 3907412"/>
                <a:gd name="csY6" fmla="*/ 1397164 h 5073858"/>
                <a:gd name="csX7" fmla="*/ 598197 w 3907412"/>
                <a:gd name="csY7" fmla="*/ 1577066 h 5073858"/>
                <a:gd name="csX8" fmla="*/ 779305 w 3907412"/>
                <a:gd name="csY8" fmla="*/ 1718465 h 5073858"/>
                <a:gd name="csX9" fmla="*/ 908952 w 3907412"/>
                <a:gd name="csY9" fmla="*/ 1785347 h 5073858"/>
                <a:gd name="csX10" fmla="*/ 925719 w 3907412"/>
                <a:gd name="csY10" fmla="*/ 1786177 h 5073858"/>
                <a:gd name="csX11" fmla="*/ 1044576 w 3907412"/>
                <a:gd name="csY11" fmla="*/ 1738546 h 5073858"/>
                <a:gd name="csX12" fmla="*/ 1144343 w 3907412"/>
                <a:gd name="csY12" fmla="*/ 1811403 h 5073858"/>
                <a:gd name="csX13" fmla="*/ 1341388 w 3907412"/>
                <a:gd name="csY13" fmla="*/ 1957448 h 5073858"/>
                <a:gd name="csX14" fmla="*/ 1301381 w 3907412"/>
                <a:gd name="csY14" fmla="*/ 2209709 h 5073858"/>
                <a:gd name="csX15" fmla="*/ 1207922 w 3907412"/>
                <a:gd name="csY15" fmla="*/ 2554575 h 5073858"/>
                <a:gd name="csX16" fmla="*/ 1129237 w 3907412"/>
                <a:gd name="csY16" fmla="*/ 2829572 h 5073858"/>
                <a:gd name="csX17" fmla="*/ 1134051 w 3907412"/>
                <a:gd name="csY17" fmla="*/ 2925165 h 5073858"/>
                <a:gd name="csX18" fmla="*/ 1280797 w 3907412"/>
                <a:gd name="csY18" fmla="*/ 3155187 h 5073858"/>
                <a:gd name="csX19" fmla="*/ 1416089 w 3907412"/>
                <a:gd name="csY19" fmla="*/ 3310194 h 5073858"/>
                <a:gd name="csX20" fmla="*/ 1173394 w 3907412"/>
                <a:gd name="csY20" fmla="*/ 4005238 h 5073858"/>
                <a:gd name="csX21" fmla="*/ 992120 w 3907412"/>
                <a:gd name="csY21" fmla="*/ 4504116 h 5073858"/>
                <a:gd name="csX22" fmla="*/ 917419 w 3907412"/>
                <a:gd name="csY22" fmla="*/ 4532330 h 5073858"/>
                <a:gd name="csX23" fmla="*/ 854006 w 3907412"/>
                <a:gd name="csY23" fmla="*/ 4556227 h 5073858"/>
                <a:gd name="csX24" fmla="*/ 756563 w 3907412"/>
                <a:gd name="csY24" fmla="*/ 4557722 h 5073858"/>
                <a:gd name="csX25" fmla="*/ 671736 w 3907412"/>
                <a:gd name="csY25" fmla="*/ 4481047 h 5073858"/>
                <a:gd name="csX26" fmla="*/ 467221 w 3907412"/>
                <a:gd name="csY26" fmla="*/ 4457647 h 5073858"/>
                <a:gd name="csX27" fmla="*/ 265363 w 3907412"/>
                <a:gd name="csY27" fmla="*/ 4526853 h 5073858"/>
                <a:gd name="csX28" fmla="*/ 228178 w 3907412"/>
                <a:gd name="csY28" fmla="*/ 4734137 h 5073858"/>
                <a:gd name="csX29" fmla="*/ 386710 w 3907412"/>
                <a:gd name="csY29" fmla="*/ 4834710 h 5073858"/>
                <a:gd name="csX30" fmla="*/ 571636 w 3907412"/>
                <a:gd name="csY30" fmla="*/ 4988556 h 5073858"/>
                <a:gd name="csX31" fmla="*/ 874258 w 3907412"/>
                <a:gd name="csY31" fmla="*/ 4994696 h 5073858"/>
                <a:gd name="csX32" fmla="*/ 934351 w 3907412"/>
                <a:gd name="csY32" fmla="*/ 4991543 h 5073858"/>
                <a:gd name="csX33" fmla="*/ 988468 w 3907412"/>
                <a:gd name="csY33" fmla="*/ 5015939 h 5073858"/>
                <a:gd name="csX34" fmla="*/ 1447961 w 3907412"/>
                <a:gd name="csY34" fmla="*/ 5027888 h 5073858"/>
                <a:gd name="csX35" fmla="*/ 1709082 w 3907412"/>
                <a:gd name="csY35" fmla="*/ 5018428 h 5073858"/>
                <a:gd name="csX36" fmla="*/ 1813663 w 3907412"/>
                <a:gd name="csY36" fmla="*/ 5040003 h 5073858"/>
                <a:gd name="csX37" fmla="*/ 2035110 w 3907412"/>
                <a:gd name="csY37" fmla="*/ 5073859 h 5073858"/>
                <a:gd name="csX38" fmla="*/ 2116119 w 3907412"/>
                <a:gd name="csY38" fmla="*/ 5068549 h 5073858"/>
                <a:gd name="csX39" fmla="*/ 2268841 w 3907412"/>
                <a:gd name="csY39" fmla="*/ 4985900 h 5073858"/>
                <a:gd name="csX40" fmla="*/ 2316816 w 3907412"/>
                <a:gd name="csY40" fmla="*/ 4984407 h 5073858"/>
                <a:gd name="csX41" fmla="*/ 2341384 w 3907412"/>
                <a:gd name="csY41" fmla="*/ 4983743 h 5073858"/>
                <a:gd name="csX42" fmla="*/ 2635207 w 3907412"/>
                <a:gd name="csY42" fmla="*/ 4993036 h 5073858"/>
                <a:gd name="csX43" fmla="*/ 3123917 w 3907412"/>
                <a:gd name="csY43" fmla="*/ 4992041 h 5073858"/>
                <a:gd name="csX44" fmla="*/ 3236799 w 3907412"/>
                <a:gd name="csY44" fmla="*/ 4944078 h 5073858"/>
                <a:gd name="csX45" fmla="*/ 3251407 w 3907412"/>
                <a:gd name="csY45" fmla="*/ 4946401 h 5073858"/>
                <a:gd name="csX46" fmla="*/ 3476174 w 3907412"/>
                <a:gd name="csY46" fmla="*/ 4953704 h 5073858"/>
                <a:gd name="csX47" fmla="*/ 3629892 w 3907412"/>
                <a:gd name="csY47" fmla="*/ 4745423 h 5073858"/>
                <a:gd name="csX48" fmla="*/ 3440815 w 3907412"/>
                <a:gd name="csY48" fmla="*/ 4548926 h 5073858"/>
                <a:gd name="csX49" fmla="*/ 3273983 w 3907412"/>
                <a:gd name="csY49" fmla="*/ 4500797 h 5073858"/>
                <a:gd name="csX50" fmla="*/ 3270331 w 3907412"/>
                <a:gd name="csY50" fmla="*/ 4500797 h 5073858"/>
                <a:gd name="csX51" fmla="*/ 3133380 w 3907412"/>
                <a:gd name="csY51" fmla="*/ 4513742 h 5073858"/>
                <a:gd name="csX52" fmla="*/ 3079429 w 3907412"/>
                <a:gd name="csY52" fmla="*/ 4521210 h 5073858"/>
                <a:gd name="csX53" fmla="*/ 3079429 w 3907412"/>
                <a:gd name="csY53" fmla="*/ 4521210 h 5073858"/>
                <a:gd name="csX54" fmla="*/ 2996760 w 3907412"/>
                <a:gd name="csY54" fmla="*/ 4519883 h 5073858"/>
                <a:gd name="csX55" fmla="*/ 2818640 w 3907412"/>
                <a:gd name="csY55" fmla="*/ 4524197 h 5073858"/>
                <a:gd name="csX56" fmla="*/ 2713395 w 3907412"/>
                <a:gd name="csY56" fmla="*/ 4495320 h 5073858"/>
                <a:gd name="csX57" fmla="*/ 2682850 w 3907412"/>
                <a:gd name="csY57" fmla="*/ 4314423 h 5073858"/>
                <a:gd name="csX58" fmla="*/ 2655792 w 3907412"/>
                <a:gd name="csY58" fmla="*/ 4155930 h 5073858"/>
                <a:gd name="csX59" fmla="*/ 2654298 w 3907412"/>
                <a:gd name="csY59" fmla="*/ 4145474 h 5073858"/>
                <a:gd name="csX60" fmla="*/ 2649650 w 3907412"/>
                <a:gd name="csY60" fmla="*/ 4113776 h 5073858"/>
                <a:gd name="csX61" fmla="*/ 2680858 w 3907412"/>
                <a:gd name="csY61" fmla="*/ 4104317 h 5073858"/>
                <a:gd name="csX62" fmla="*/ 2689324 w 3907412"/>
                <a:gd name="csY62" fmla="*/ 4100499 h 5073858"/>
                <a:gd name="csX63" fmla="*/ 2792744 w 3907412"/>
                <a:gd name="csY63" fmla="*/ 3923917 h 5073858"/>
                <a:gd name="csX64" fmla="*/ 2680858 w 3907412"/>
                <a:gd name="csY64" fmla="*/ 3643278 h 5073858"/>
                <a:gd name="csX65" fmla="*/ 2582253 w 3907412"/>
                <a:gd name="csY65" fmla="*/ 3623362 h 5073858"/>
                <a:gd name="csX66" fmla="*/ 2547724 w 3907412"/>
                <a:gd name="csY66" fmla="*/ 3308037 h 5073858"/>
                <a:gd name="csX67" fmla="*/ 2632552 w 3907412"/>
                <a:gd name="csY67" fmla="*/ 3271857 h 5073858"/>
                <a:gd name="csX68" fmla="*/ 2771827 w 3907412"/>
                <a:gd name="csY68" fmla="*/ 3059926 h 5073858"/>
                <a:gd name="csX69" fmla="*/ 2863128 w 3907412"/>
                <a:gd name="csY69" fmla="*/ 2831563 h 5073858"/>
                <a:gd name="csX70" fmla="*/ 2858480 w 3907412"/>
                <a:gd name="csY70" fmla="*/ 2778456 h 5073858"/>
                <a:gd name="csX71" fmla="*/ 2766515 w 3907412"/>
                <a:gd name="csY71" fmla="*/ 2323723 h 5073858"/>
                <a:gd name="csX72" fmla="*/ 2682020 w 3907412"/>
                <a:gd name="csY72" fmla="*/ 1896541 h 5073858"/>
                <a:gd name="csX73" fmla="*/ 2877737 w 3907412"/>
                <a:gd name="csY73" fmla="*/ 1752819 h 5073858"/>
                <a:gd name="csX74" fmla="*/ 2889025 w 3907412"/>
                <a:gd name="csY74" fmla="*/ 1763772 h 5073858"/>
                <a:gd name="csX75" fmla="*/ 2948952 w 3907412"/>
                <a:gd name="csY75" fmla="*/ 1796632 h 5073858"/>
                <a:gd name="csX76" fmla="*/ 2964058 w 3907412"/>
                <a:gd name="csY76" fmla="*/ 1801279 h 5073858"/>
                <a:gd name="csX77" fmla="*/ 3012198 w 3907412"/>
                <a:gd name="csY77" fmla="*/ 1808415 h 5073858"/>
                <a:gd name="csX78" fmla="*/ 3015518 w 3907412"/>
                <a:gd name="csY78" fmla="*/ 1808415 h 5073858"/>
                <a:gd name="csX79" fmla="*/ 3033945 w 3907412"/>
                <a:gd name="csY79" fmla="*/ 1806756 h 5073858"/>
                <a:gd name="csX80" fmla="*/ 2939656 w 3907412"/>
                <a:gd name="csY80" fmla="*/ 1982508 h 5073858"/>
                <a:gd name="csX81" fmla="*/ 3045066 w 3907412"/>
                <a:gd name="csY81" fmla="*/ 2159754 h 5073858"/>
                <a:gd name="csX82" fmla="*/ 3227503 w 3907412"/>
                <a:gd name="csY82" fmla="*/ 2244726 h 5073858"/>
                <a:gd name="csX83" fmla="*/ 3243439 w 3907412"/>
                <a:gd name="csY83" fmla="*/ 2244062 h 5073858"/>
                <a:gd name="csX84" fmla="*/ 3406785 w 3907412"/>
                <a:gd name="csY84" fmla="*/ 2047565 h 5073858"/>
                <a:gd name="csX85" fmla="*/ 3267841 w 3907412"/>
                <a:gd name="csY85" fmla="*/ 1851731 h 5073858"/>
                <a:gd name="csX86" fmla="*/ 3101010 w 3907412"/>
                <a:gd name="csY86" fmla="*/ 1786177 h 5073858"/>
                <a:gd name="csX87" fmla="*/ 3093373 w 3907412"/>
                <a:gd name="csY87" fmla="*/ 1787338 h 5073858"/>
                <a:gd name="csX88" fmla="*/ 3204262 w 3907412"/>
                <a:gd name="csY88" fmla="*/ 1701039 h 5073858"/>
                <a:gd name="csX89" fmla="*/ 3311002 w 3907412"/>
                <a:gd name="csY89" fmla="*/ 1595986 h 5073858"/>
                <a:gd name="csX90" fmla="*/ 3312164 w 3907412"/>
                <a:gd name="csY90" fmla="*/ 1594326 h 5073858"/>
                <a:gd name="csX91" fmla="*/ 3338724 w 3907412"/>
                <a:gd name="csY91" fmla="*/ 1371441 h 5073858"/>
                <a:gd name="csX92" fmla="*/ 3319800 w 3907412"/>
                <a:gd name="csY92" fmla="*/ 1345551 h 5073858"/>
                <a:gd name="csX93" fmla="*/ 3728995 w 3907412"/>
                <a:gd name="csY93" fmla="*/ 870571 h 5073858"/>
                <a:gd name="csX94" fmla="*/ 3751239 w 3907412"/>
                <a:gd name="csY94" fmla="*/ 833894 h 5073858"/>
                <a:gd name="csX95" fmla="*/ 3766345 w 3907412"/>
                <a:gd name="csY95" fmla="*/ 785267 h 5073858"/>
                <a:gd name="csX96" fmla="*/ 3904791 w 3907412"/>
                <a:gd name="csY96" fmla="*/ 496827 h 5073858"/>
                <a:gd name="csX97" fmla="*/ 3765349 w 3907412"/>
                <a:gd name="csY97" fmla="*/ 249380 h 5073858"/>
                <a:gd name="csX98" fmla="*/ 3745263 w 3907412"/>
                <a:gd name="csY98" fmla="*/ 228967 h 5073858"/>
                <a:gd name="csX99" fmla="*/ 3720363 w 3907412"/>
                <a:gd name="csY99" fmla="*/ 207724 h 5073858"/>
                <a:gd name="csX100" fmla="*/ 3506552 w 3907412"/>
                <a:gd name="csY100" fmla="*/ 178017 h 5073858"/>
                <a:gd name="csX101" fmla="*/ 3281287 w 3907412"/>
                <a:gd name="csY101" fmla="*/ 333024 h 5073858"/>
                <a:gd name="csX102" fmla="*/ 3252071 w 3907412"/>
                <a:gd name="csY102" fmla="*/ 514087 h 5073858"/>
                <a:gd name="csX103" fmla="*/ 3172058 w 3907412"/>
                <a:gd name="csY103" fmla="*/ 614992 h 5073858"/>
                <a:gd name="csX104" fmla="*/ 2945133 w 3907412"/>
                <a:gd name="csY104" fmla="*/ 891150 h 5073858"/>
                <a:gd name="csX105" fmla="*/ 2921063 w 3907412"/>
                <a:gd name="csY105" fmla="*/ 802029 h 5073858"/>
                <a:gd name="csX106" fmla="*/ 2914589 w 3907412"/>
                <a:gd name="csY106" fmla="*/ 792570 h 5073858"/>
                <a:gd name="csX107" fmla="*/ 3009376 w 3907412"/>
                <a:gd name="csY107" fmla="*/ 634409 h 5073858"/>
                <a:gd name="csX108" fmla="*/ 2902969 w 3907412"/>
                <a:gd name="csY108" fmla="*/ 470772 h 5073858"/>
                <a:gd name="csX109" fmla="*/ 2855824 w 3907412"/>
                <a:gd name="csY109" fmla="*/ 455835 h 5073858"/>
                <a:gd name="csX110" fmla="*/ 2868441 w 3907412"/>
                <a:gd name="csY110" fmla="*/ 246061 h 5073858"/>
                <a:gd name="csX111" fmla="*/ 2672392 w 3907412"/>
                <a:gd name="csY111" fmla="*/ 164574 h 5073858"/>
                <a:gd name="csX112" fmla="*/ 2504896 w 3907412"/>
                <a:gd name="csY112" fmla="*/ 266142 h 5073858"/>
                <a:gd name="csX113" fmla="*/ 2404299 w 3907412"/>
                <a:gd name="csY113" fmla="*/ 352774 h 5073858"/>
                <a:gd name="csX114" fmla="*/ 2047062 w 3907412"/>
                <a:gd name="csY114" fmla="*/ 256516 h 5073858"/>
                <a:gd name="csX115" fmla="*/ 1952607 w 3907412"/>
                <a:gd name="csY115" fmla="*/ 285891 h 5073858"/>
                <a:gd name="csX116" fmla="*/ 1893012 w 3907412"/>
                <a:gd name="csY116" fmla="*/ 72964 h 5073858"/>
                <a:gd name="csX117" fmla="*/ 1714892 w 3907412"/>
                <a:gd name="csY117" fmla="*/ 3426 h 5073858"/>
                <a:gd name="csX118" fmla="*/ 1714892 w 3907412"/>
                <a:gd name="csY118" fmla="*/ 3426 h 5073858"/>
                <a:gd name="csX119" fmla="*/ 1567980 w 3907412"/>
                <a:gd name="csY119" fmla="*/ 204571 h 5073858"/>
                <a:gd name="csX120" fmla="*/ 1556029 w 3907412"/>
                <a:gd name="csY120" fmla="*/ 187145 h 5073858"/>
                <a:gd name="csX121" fmla="*/ 1440823 w 3907412"/>
                <a:gd name="csY121" fmla="*/ 48401 h 5073858"/>
                <a:gd name="csX122" fmla="*/ 1211740 w 3907412"/>
                <a:gd name="csY122" fmla="*/ 55704 h 5073858"/>
                <a:gd name="csX123" fmla="*/ 1160280 w 3907412"/>
                <a:gd name="csY123" fmla="*/ 266142 h 5073858"/>
                <a:gd name="csX124" fmla="*/ 1079271 w 3907412"/>
                <a:gd name="csY124" fmla="*/ 267968 h 5073858"/>
                <a:gd name="csX125" fmla="*/ 1079271 w 3907412"/>
                <a:gd name="csY125" fmla="*/ 267968 h 5073858"/>
                <a:gd name="csX126" fmla="*/ 947963 w 3907412"/>
                <a:gd name="csY126" fmla="*/ 396919 h 5073858"/>
                <a:gd name="csX127" fmla="*/ 988799 w 3907412"/>
                <a:gd name="csY127" fmla="*/ 566033 h 5073858"/>
                <a:gd name="csX128" fmla="*/ 829438 w 3907412"/>
                <a:gd name="csY128" fmla="*/ 718883 h 5073858"/>
                <a:gd name="csX129" fmla="*/ 790427 w 3907412"/>
                <a:gd name="csY129" fmla="*/ 657311 h 5073858"/>
                <a:gd name="csX130" fmla="*/ 702114 w 3907412"/>
                <a:gd name="csY130" fmla="*/ 526368 h 5073858"/>
                <a:gd name="csX131" fmla="*/ 684020 w 3907412"/>
                <a:gd name="csY131" fmla="*/ 506287 h 5073858"/>
                <a:gd name="csX132" fmla="*/ 681364 w 3907412"/>
                <a:gd name="csY132" fmla="*/ 421813 h 5073858"/>
                <a:gd name="csX133" fmla="*/ 530302 w 3907412"/>
                <a:gd name="csY133" fmla="*/ 232784 h 5073858"/>
                <a:gd name="csX134" fmla="*/ 256897 w 3907412"/>
                <a:gd name="csY134" fmla="*/ 187975 h 5073858"/>
                <a:gd name="csX135" fmla="*/ 91 w 3907412"/>
                <a:gd name="csY135" fmla="*/ 532011 h 5073858"/>
                <a:gd name="csX136" fmla="*/ 233822 w 3907412"/>
                <a:gd name="csY136" fmla="*/ 809995 h 50738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Lst>
              <a:rect l="l" t="t" r="r" b="b"/>
              <a:pathLst>
                <a:path w="3907412" h="5073858">
                  <a:moveTo>
                    <a:pt x="232992" y="809995"/>
                  </a:moveTo>
                  <a:cubicBezTo>
                    <a:pt x="250755" y="852149"/>
                    <a:pt x="286777" y="909240"/>
                    <a:pt x="358822" y="1006825"/>
                  </a:cubicBezTo>
                  <a:cubicBezTo>
                    <a:pt x="415096" y="1083001"/>
                    <a:pt x="479671" y="1164819"/>
                    <a:pt x="504572" y="1194692"/>
                  </a:cubicBezTo>
                  <a:cubicBezTo>
                    <a:pt x="506564" y="1197016"/>
                    <a:pt x="508722" y="1199505"/>
                    <a:pt x="510714" y="1201829"/>
                  </a:cubicBezTo>
                  <a:cubicBezTo>
                    <a:pt x="508224" y="1203986"/>
                    <a:pt x="505900" y="1206144"/>
                    <a:pt x="503576" y="1208467"/>
                  </a:cubicBezTo>
                  <a:lnTo>
                    <a:pt x="503576" y="1208467"/>
                  </a:lnTo>
                  <a:cubicBezTo>
                    <a:pt x="479837" y="1232034"/>
                    <a:pt x="428543" y="1297256"/>
                    <a:pt x="459253" y="1397164"/>
                  </a:cubicBezTo>
                  <a:cubicBezTo>
                    <a:pt x="469877" y="1431518"/>
                    <a:pt x="485149" y="1462553"/>
                    <a:pt x="598197" y="1577066"/>
                  </a:cubicBezTo>
                  <a:cubicBezTo>
                    <a:pt x="709750" y="1690085"/>
                    <a:pt x="743283" y="1708175"/>
                    <a:pt x="779305" y="1718465"/>
                  </a:cubicBezTo>
                  <a:cubicBezTo>
                    <a:pt x="814331" y="1755308"/>
                    <a:pt x="861144" y="1780866"/>
                    <a:pt x="908952" y="1785347"/>
                  </a:cubicBezTo>
                  <a:cubicBezTo>
                    <a:pt x="914596" y="1785845"/>
                    <a:pt x="920075" y="1786177"/>
                    <a:pt x="925719" y="1786177"/>
                  </a:cubicBezTo>
                  <a:cubicBezTo>
                    <a:pt x="970871" y="1786177"/>
                    <a:pt x="1012870" y="1768585"/>
                    <a:pt x="1044576" y="1738546"/>
                  </a:cubicBezTo>
                  <a:cubicBezTo>
                    <a:pt x="1067484" y="1755972"/>
                    <a:pt x="1099523" y="1779040"/>
                    <a:pt x="1144343" y="1811403"/>
                  </a:cubicBezTo>
                  <a:cubicBezTo>
                    <a:pt x="1195140" y="1848080"/>
                    <a:pt x="1287437" y="1914796"/>
                    <a:pt x="1341388" y="1957448"/>
                  </a:cubicBezTo>
                  <a:cubicBezTo>
                    <a:pt x="1332424" y="2031633"/>
                    <a:pt x="1312005" y="2156269"/>
                    <a:pt x="1301381" y="2209709"/>
                  </a:cubicBezTo>
                  <a:cubicBezTo>
                    <a:pt x="1278473" y="2323890"/>
                    <a:pt x="1244111" y="2435913"/>
                    <a:pt x="1207922" y="2554575"/>
                  </a:cubicBezTo>
                  <a:cubicBezTo>
                    <a:pt x="1180698" y="2643696"/>
                    <a:pt x="1152477" y="2735804"/>
                    <a:pt x="1129237" y="2829572"/>
                  </a:cubicBezTo>
                  <a:cubicBezTo>
                    <a:pt x="1121435" y="2861271"/>
                    <a:pt x="1123095" y="2894463"/>
                    <a:pt x="1134051" y="2925165"/>
                  </a:cubicBezTo>
                  <a:cubicBezTo>
                    <a:pt x="1156462" y="2988064"/>
                    <a:pt x="1244111" y="3106892"/>
                    <a:pt x="1280797" y="3155187"/>
                  </a:cubicBezTo>
                  <a:cubicBezTo>
                    <a:pt x="1335910" y="3227712"/>
                    <a:pt x="1378406" y="3277334"/>
                    <a:pt x="1416089" y="3310194"/>
                  </a:cubicBezTo>
                  <a:cubicBezTo>
                    <a:pt x="1347032" y="3544863"/>
                    <a:pt x="1258885" y="3778369"/>
                    <a:pt x="1173394" y="4005238"/>
                  </a:cubicBezTo>
                  <a:cubicBezTo>
                    <a:pt x="1112139" y="4167714"/>
                    <a:pt x="1048892" y="4335002"/>
                    <a:pt x="992120" y="4504116"/>
                  </a:cubicBezTo>
                  <a:cubicBezTo>
                    <a:pt x="966887" y="4513410"/>
                    <a:pt x="941987" y="4523035"/>
                    <a:pt x="917419" y="4532330"/>
                  </a:cubicBezTo>
                  <a:cubicBezTo>
                    <a:pt x="896336" y="4540461"/>
                    <a:pt x="875254" y="4548428"/>
                    <a:pt x="854006" y="4556227"/>
                  </a:cubicBezTo>
                  <a:cubicBezTo>
                    <a:pt x="827612" y="4556062"/>
                    <a:pt x="793581" y="4556560"/>
                    <a:pt x="756563" y="4557722"/>
                  </a:cubicBezTo>
                  <a:cubicBezTo>
                    <a:pt x="737804" y="4525359"/>
                    <a:pt x="708588" y="4498473"/>
                    <a:pt x="671736" y="4481047"/>
                  </a:cubicBezTo>
                  <a:cubicBezTo>
                    <a:pt x="653807" y="4472584"/>
                    <a:pt x="599027" y="4447026"/>
                    <a:pt x="467221" y="4457647"/>
                  </a:cubicBezTo>
                  <a:cubicBezTo>
                    <a:pt x="339400" y="4467937"/>
                    <a:pt x="294745" y="4496980"/>
                    <a:pt x="265363" y="4526853"/>
                  </a:cubicBezTo>
                  <a:cubicBezTo>
                    <a:pt x="208756" y="4584441"/>
                    <a:pt x="194148" y="4665928"/>
                    <a:pt x="228178" y="4734137"/>
                  </a:cubicBezTo>
                  <a:cubicBezTo>
                    <a:pt x="262707" y="4803509"/>
                    <a:pt x="323297" y="4828403"/>
                    <a:pt x="386710" y="4834710"/>
                  </a:cubicBezTo>
                  <a:cubicBezTo>
                    <a:pt x="425057" y="4930138"/>
                    <a:pt x="531132" y="4978266"/>
                    <a:pt x="571636" y="4988556"/>
                  </a:cubicBezTo>
                  <a:cubicBezTo>
                    <a:pt x="640527" y="5005981"/>
                    <a:pt x="736144" y="5002330"/>
                    <a:pt x="874258" y="4994696"/>
                  </a:cubicBezTo>
                  <a:cubicBezTo>
                    <a:pt x="892850" y="4993700"/>
                    <a:pt x="914763" y="4992373"/>
                    <a:pt x="934351" y="4991543"/>
                  </a:cubicBezTo>
                  <a:cubicBezTo>
                    <a:pt x="950619" y="5001667"/>
                    <a:pt x="968713" y="5009965"/>
                    <a:pt x="988468" y="5015939"/>
                  </a:cubicBezTo>
                  <a:cubicBezTo>
                    <a:pt x="1117119" y="5055106"/>
                    <a:pt x="1285279" y="5041165"/>
                    <a:pt x="1447961" y="5027888"/>
                  </a:cubicBezTo>
                  <a:cubicBezTo>
                    <a:pt x="1544906" y="5019922"/>
                    <a:pt x="1645337" y="5011624"/>
                    <a:pt x="1709082" y="5018428"/>
                  </a:cubicBezTo>
                  <a:cubicBezTo>
                    <a:pt x="1742283" y="5021914"/>
                    <a:pt x="1775317" y="5030377"/>
                    <a:pt x="1813663" y="5040003"/>
                  </a:cubicBezTo>
                  <a:cubicBezTo>
                    <a:pt x="1874752" y="5055438"/>
                    <a:pt x="1947295" y="5073859"/>
                    <a:pt x="2035110" y="5073859"/>
                  </a:cubicBezTo>
                  <a:cubicBezTo>
                    <a:pt x="2060675" y="5073859"/>
                    <a:pt x="2087733" y="5072366"/>
                    <a:pt x="2116119" y="5068549"/>
                  </a:cubicBezTo>
                  <a:cubicBezTo>
                    <a:pt x="2181524" y="5060085"/>
                    <a:pt x="2235641" y="5029548"/>
                    <a:pt x="2268841" y="4985900"/>
                  </a:cubicBezTo>
                  <a:cubicBezTo>
                    <a:pt x="2286769" y="4984904"/>
                    <a:pt x="2304532" y="4984573"/>
                    <a:pt x="2316816" y="4984407"/>
                  </a:cubicBezTo>
                  <a:cubicBezTo>
                    <a:pt x="2325448" y="4984240"/>
                    <a:pt x="2333748" y="4984075"/>
                    <a:pt x="2341384" y="4983743"/>
                  </a:cubicBezTo>
                  <a:cubicBezTo>
                    <a:pt x="2422061" y="4981419"/>
                    <a:pt x="2525646" y="4987062"/>
                    <a:pt x="2635207" y="4993036"/>
                  </a:cubicBezTo>
                  <a:cubicBezTo>
                    <a:pt x="2808846" y="5002662"/>
                    <a:pt x="2988460" y="5012454"/>
                    <a:pt x="3123917" y="4992041"/>
                  </a:cubicBezTo>
                  <a:cubicBezTo>
                    <a:pt x="3144336" y="4988887"/>
                    <a:pt x="3192809" y="4981751"/>
                    <a:pt x="3236799" y="4944078"/>
                  </a:cubicBezTo>
                  <a:cubicBezTo>
                    <a:pt x="3241945" y="4944908"/>
                    <a:pt x="3246925" y="4945737"/>
                    <a:pt x="3251407" y="4946401"/>
                  </a:cubicBezTo>
                  <a:cubicBezTo>
                    <a:pt x="3331586" y="4959015"/>
                    <a:pt x="3407283" y="4970964"/>
                    <a:pt x="3476174" y="4953704"/>
                  </a:cubicBezTo>
                  <a:cubicBezTo>
                    <a:pt x="3596027" y="4923665"/>
                    <a:pt x="3639852" y="4824586"/>
                    <a:pt x="3629892" y="4745423"/>
                  </a:cubicBezTo>
                  <a:cubicBezTo>
                    <a:pt x="3617275" y="4645847"/>
                    <a:pt x="3529295" y="4578798"/>
                    <a:pt x="3440815" y="4548926"/>
                  </a:cubicBezTo>
                  <a:cubicBezTo>
                    <a:pt x="3383213" y="4503950"/>
                    <a:pt x="3309674" y="4501792"/>
                    <a:pt x="3273983" y="4500797"/>
                  </a:cubicBezTo>
                  <a:lnTo>
                    <a:pt x="3270331" y="4500797"/>
                  </a:lnTo>
                  <a:cubicBezTo>
                    <a:pt x="3221029" y="4498971"/>
                    <a:pt x="3174382" y="4506771"/>
                    <a:pt x="3133380" y="4513742"/>
                  </a:cubicBezTo>
                  <a:cubicBezTo>
                    <a:pt x="3112796" y="4517227"/>
                    <a:pt x="3091381" y="4520878"/>
                    <a:pt x="3079429" y="4521210"/>
                  </a:cubicBezTo>
                  <a:lnTo>
                    <a:pt x="3079429" y="4521210"/>
                  </a:lnTo>
                  <a:cubicBezTo>
                    <a:pt x="3054362" y="4522206"/>
                    <a:pt x="3026474" y="4521044"/>
                    <a:pt x="2996760" y="4519883"/>
                  </a:cubicBezTo>
                  <a:cubicBezTo>
                    <a:pt x="2942145" y="4517725"/>
                    <a:pt x="2882053" y="4515401"/>
                    <a:pt x="2818640" y="4524197"/>
                  </a:cubicBezTo>
                  <a:cubicBezTo>
                    <a:pt x="2783946" y="4511418"/>
                    <a:pt x="2747757" y="4502789"/>
                    <a:pt x="2713395" y="4495320"/>
                  </a:cubicBezTo>
                  <a:cubicBezTo>
                    <a:pt x="2704762" y="4433583"/>
                    <a:pt x="2693640" y="4373339"/>
                    <a:pt x="2682850" y="4314423"/>
                  </a:cubicBezTo>
                  <a:cubicBezTo>
                    <a:pt x="2672724" y="4259656"/>
                    <a:pt x="2663262" y="4207876"/>
                    <a:pt x="2655792" y="4155930"/>
                  </a:cubicBezTo>
                  <a:lnTo>
                    <a:pt x="2654298" y="4145474"/>
                  </a:lnTo>
                  <a:cubicBezTo>
                    <a:pt x="2652804" y="4135019"/>
                    <a:pt x="2651310" y="4124232"/>
                    <a:pt x="2649650" y="4113776"/>
                  </a:cubicBezTo>
                  <a:cubicBezTo>
                    <a:pt x="2660108" y="4111453"/>
                    <a:pt x="2670566" y="4108466"/>
                    <a:pt x="2680858" y="4104317"/>
                  </a:cubicBezTo>
                  <a:cubicBezTo>
                    <a:pt x="2683680" y="4103155"/>
                    <a:pt x="2686502" y="4101827"/>
                    <a:pt x="2689324" y="4100499"/>
                  </a:cubicBezTo>
                  <a:cubicBezTo>
                    <a:pt x="2726343" y="4083074"/>
                    <a:pt x="2788925" y="4036770"/>
                    <a:pt x="2792744" y="3923917"/>
                  </a:cubicBezTo>
                  <a:cubicBezTo>
                    <a:pt x="2794902" y="3859524"/>
                    <a:pt x="2788261" y="3703189"/>
                    <a:pt x="2680858" y="3643278"/>
                  </a:cubicBezTo>
                  <a:cubicBezTo>
                    <a:pt x="2650812" y="3626515"/>
                    <a:pt x="2616450" y="3619711"/>
                    <a:pt x="2582253" y="3623362"/>
                  </a:cubicBezTo>
                  <a:cubicBezTo>
                    <a:pt x="2568973" y="3516649"/>
                    <a:pt x="2557021" y="3410435"/>
                    <a:pt x="2547724" y="3308037"/>
                  </a:cubicBezTo>
                  <a:cubicBezTo>
                    <a:pt x="2577937" y="3302726"/>
                    <a:pt x="2607154" y="3290445"/>
                    <a:pt x="2632552" y="3271857"/>
                  </a:cubicBezTo>
                  <a:cubicBezTo>
                    <a:pt x="2657950" y="3253270"/>
                    <a:pt x="2682020" y="3235512"/>
                    <a:pt x="2771827" y="3059926"/>
                  </a:cubicBezTo>
                  <a:cubicBezTo>
                    <a:pt x="2858812" y="2889650"/>
                    <a:pt x="2861136" y="2857453"/>
                    <a:pt x="2863128" y="2831563"/>
                  </a:cubicBezTo>
                  <a:cubicBezTo>
                    <a:pt x="2864457" y="2813639"/>
                    <a:pt x="2862797" y="2795716"/>
                    <a:pt x="2858480" y="2778456"/>
                  </a:cubicBezTo>
                  <a:cubicBezTo>
                    <a:pt x="2820798" y="2630585"/>
                    <a:pt x="2794404" y="2481552"/>
                    <a:pt x="2766515" y="2323723"/>
                  </a:cubicBezTo>
                  <a:cubicBezTo>
                    <a:pt x="2741615" y="2183653"/>
                    <a:pt x="2716216" y="2039765"/>
                    <a:pt x="2682020" y="1896541"/>
                  </a:cubicBezTo>
                  <a:cubicBezTo>
                    <a:pt x="2749583" y="1850901"/>
                    <a:pt x="2814656" y="1802607"/>
                    <a:pt x="2877737" y="1752819"/>
                  </a:cubicBezTo>
                  <a:cubicBezTo>
                    <a:pt x="2881389" y="1756470"/>
                    <a:pt x="2885041" y="1760287"/>
                    <a:pt x="2889025" y="1763772"/>
                  </a:cubicBezTo>
                  <a:cubicBezTo>
                    <a:pt x="2906455" y="1778708"/>
                    <a:pt x="2926873" y="1789828"/>
                    <a:pt x="2948952" y="1796632"/>
                  </a:cubicBezTo>
                  <a:lnTo>
                    <a:pt x="2964058" y="1801279"/>
                  </a:lnTo>
                  <a:cubicBezTo>
                    <a:pt x="2979662" y="1806092"/>
                    <a:pt x="2995930" y="1808415"/>
                    <a:pt x="3012198" y="1808415"/>
                  </a:cubicBezTo>
                  <a:cubicBezTo>
                    <a:pt x="3013360" y="1808415"/>
                    <a:pt x="3014356" y="1808415"/>
                    <a:pt x="3015518" y="1808415"/>
                  </a:cubicBezTo>
                  <a:cubicBezTo>
                    <a:pt x="3021992" y="1808415"/>
                    <a:pt x="3027968" y="1807586"/>
                    <a:pt x="3033945" y="1806756"/>
                  </a:cubicBezTo>
                  <a:cubicBezTo>
                    <a:pt x="2971196" y="1839948"/>
                    <a:pt x="2932351" y="1907494"/>
                    <a:pt x="2939656" y="1982508"/>
                  </a:cubicBezTo>
                  <a:cubicBezTo>
                    <a:pt x="2945465" y="2042254"/>
                    <a:pt x="2980990" y="2102000"/>
                    <a:pt x="3045066" y="2159754"/>
                  </a:cubicBezTo>
                  <a:cubicBezTo>
                    <a:pt x="3108313" y="2216845"/>
                    <a:pt x="3168074" y="2244726"/>
                    <a:pt x="3227503" y="2244726"/>
                  </a:cubicBezTo>
                  <a:cubicBezTo>
                    <a:pt x="3232815" y="2244726"/>
                    <a:pt x="3238127" y="2244560"/>
                    <a:pt x="3243439" y="2244062"/>
                  </a:cubicBezTo>
                  <a:cubicBezTo>
                    <a:pt x="3342376" y="2235764"/>
                    <a:pt x="3414089" y="2149465"/>
                    <a:pt x="3406785" y="2047565"/>
                  </a:cubicBezTo>
                  <a:cubicBezTo>
                    <a:pt x="3402801" y="1992300"/>
                    <a:pt x="3379395" y="1944669"/>
                    <a:pt x="3267841" y="1851731"/>
                  </a:cubicBezTo>
                  <a:cubicBezTo>
                    <a:pt x="3234475" y="1824016"/>
                    <a:pt x="3178532" y="1777381"/>
                    <a:pt x="3101010" y="1786177"/>
                  </a:cubicBezTo>
                  <a:cubicBezTo>
                    <a:pt x="3098353" y="1786509"/>
                    <a:pt x="3096029" y="1787006"/>
                    <a:pt x="3093373" y="1787338"/>
                  </a:cubicBezTo>
                  <a:cubicBezTo>
                    <a:pt x="3126740" y="1769415"/>
                    <a:pt x="3159774" y="1740537"/>
                    <a:pt x="3204262" y="1701039"/>
                  </a:cubicBezTo>
                  <a:cubicBezTo>
                    <a:pt x="3290252" y="1624863"/>
                    <a:pt x="3304362" y="1605279"/>
                    <a:pt x="3311002" y="1595986"/>
                  </a:cubicBezTo>
                  <a:lnTo>
                    <a:pt x="3312164" y="1594326"/>
                  </a:lnTo>
                  <a:cubicBezTo>
                    <a:pt x="3384873" y="1496077"/>
                    <a:pt x="3366778" y="1418906"/>
                    <a:pt x="3338724" y="1371441"/>
                  </a:cubicBezTo>
                  <a:cubicBezTo>
                    <a:pt x="3333578" y="1362645"/>
                    <a:pt x="3327104" y="1354015"/>
                    <a:pt x="3319800" y="1345551"/>
                  </a:cubicBezTo>
                  <a:cubicBezTo>
                    <a:pt x="3470364" y="1186892"/>
                    <a:pt x="3605821" y="1024583"/>
                    <a:pt x="3728995" y="870571"/>
                  </a:cubicBezTo>
                  <a:cubicBezTo>
                    <a:pt x="3737959" y="859452"/>
                    <a:pt x="3745429" y="847005"/>
                    <a:pt x="3751239" y="833894"/>
                  </a:cubicBezTo>
                  <a:cubicBezTo>
                    <a:pt x="3755721" y="823936"/>
                    <a:pt x="3762195" y="806842"/>
                    <a:pt x="3766345" y="785267"/>
                  </a:cubicBezTo>
                  <a:cubicBezTo>
                    <a:pt x="3872919" y="714402"/>
                    <a:pt x="3919399" y="617647"/>
                    <a:pt x="3904791" y="496827"/>
                  </a:cubicBezTo>
                  <a:cubicBezTo>
                    <a:pt x="3889851" y="373851"/>
                    <a:pt x="3817972" y="301824"/>
                    <a:pt x="3765349" y="249380"/>
                  </a:cubicBezTo>
                  <a:cubicBezTo>
                    <a:pt x="3758709" y="242741"/>
                    <a:pt x="3751903" y="235937"/>
                    <a:pt x="3745263" y="228967"/>
                  </a:cubicBezTo>
                  <a:cubicBezTo>
                    <a:pt x="3737627" y="221167"/>
                    <a:pt x="3729327" y="214030"/>
                    <a:pt x="3720363" y="207724"/>
                  </a:cubicBezTo>
                  <a:cubicBezTo>
                    <a:pt x="3680522" y="180008"/>
                    <a:pt x="3610967" y="152293"/>
                    <a:pt x="3506552" y="178017"/>
                  </a:cubicBezTo>
                  <a:cubicBezTo>
                    <a:pt x="3430025" y="196770"/>
                    <a:pt x="3325112" y="248716"/>
                    <a:pt x="3281287" y="333024"/>
                  </a:cubicBezTo>
                  <a:cubicBezTo>
                    <a:pt x="3250909" y="391276"/>
                    <a:pt x="3241115" y="451852"/>
                    <a:pt x="3252071" y="514087"/>
                  </a:cubicBezTo>
                  <a:cubicBezTo>
                    <a:pt x="3224681" y="548275"/>
                    <a:pt x="3198120" y="581965"/>
                    <a:pt x="3172058" y="614992"/>
                  </a:cubicBezTo>
                  <a:cubicBezTo>
                    <a:pt x="3096859" y="710253"/>
                    <a:pt x="3023984" y="802361"/>
                    <a:pt x="2945133" y="891150"/>
                  </a:cubicBezTo>
                  <a:cubicBezTo>
                    <a:pt x="2945133" y="860613"/>
                    <a:pt x="2937331" y="829911"/>
                    <a:pt x="2921063" y="802029"/>
                  </a:cubicBezTo>
                  <a:cubicBezTo>
                    <a:pt x="2919071" y="798710"/>
                    <a:pt x="2916747" y="795723"/>
                    <a:pt x="2914589" y="792570"/>
                  </a:cubicBezTo>
                  <a:cubicBezTo>
                    <a:pt x="2999250" y="740790"/>
                    <a:pt x="3009376" y="665941"/>
                    <a:pt x="3009376" y="634409"/>
                  </a:cubicBezTo>
                  <a:cubicBezTo>
                    <a:pt x="3009542" y="564539"/>
                    <a:pt x="2969702" y="503300"/>
                    <a:pt x="2902969" y="470772"/>
                  </a:cubicBezTo>
                  <a:cubicBezTo>
                    <a:pt x="2887199" y="463137"/>
                    <a:pt x="2871760" y="458490"/>
                    <a:pt x="2855824" y="455835"/>
                  </a:cubicBezTo>
                  <a:cubicBezTo>
                    <a:pt x="2924383" y="355097"/>
                    <a:pt x="2883381" y="270291"/>
                    <a:pt x="2868441" y="246061"/>
                  </a:cubicBezTo>
                  <a:cubicBezTo>
                    <a:pt x="2837398" y="195443"/>
                    <a:pt x="2769669" y="147314"/>
                    <a:pt x="2672392" y="164574"/>
                  </a:cubicBezTo>
                  <a:cubicBezTo>
                    <a:pt x="2632219" y="171710"/>
                    <a:pt x="2608315" y="184323"/>
                    <a:pt x="2504896" y="266142"/>
                  </a:cubicBezTo>
                  <a:cubicBezTo>
                    <a:pt x="2461238" y="300662"/>
                    <a:pt x="2428203" y="326884"/>
                    <a:pt x="2404299" y="352774"/>
                  </a:cubicBezTo>
                  <a:cubicBezTo>
                    <a:pt x="2324950" y="267802"/>
                    <a:pt x="2191152" y="230294"/>
                    <a:pt x="2047062" y="256516"/>
                  </a:cubicBezTo>
                  <a:cubicBezTo>
                    <a:pt x="2014526" y="262491"/>
                    <a:pt x="1982986" y="272780"/>
                    <a:pt x="1952607" y="285891"/>
                  </a:cubicBezTo>
                  <a:cubicBezTo>
                    <a:pt x="1953271" y="205732"/>
                    <a:pt x="1928869" y="119931"/>
                    <a:pt x="1893012" y="72964"/>
                  </a:cubicBezTo>
                  <a:cubicBezTo>
                    <a:pt x="1850018" y="16703"/>
                    <a:pt x="1781791" y="-10017"/>
                    <a:pt x="1714892" y="3426"/>
                  </a:cubicBezTo>
                  <a:lnTo>
                    <a:pt x="1714892" y="3426"/>
                  </a:lnTo>
                  <a:cubicBezTo>
                    <a:pt x="1594375" y="27656"/>
                    <a:pt x="1570471" y="134867"/>
                    <a:pt x="1567980" y="204571"/>
                  </a:cubicBezTo>
                  <a:cubicBezTo>
                    <a:pt x="1564162" y="198928"/>
                    <a:pt x="1560179" y="193285"/>
                    <a:pt x="1556029" y="187145"/>
                  </a:cubicBezTo>
                  <a:cubicBezTo>
                    <a:pt x="1479668" y="76449"/>
                    <a:pt x="1465391" y="64500"/>
                    <a:pt x="1440823" y="48401"/>
                  </a:cubicBezTo>
                  <a:cubicBezTo>
                    <a:pt x="1365292" y="-1221"/>
                    <a:pt x="1275485" y="1601"/>
                    <a:pt x="1211740" y="55704"/>
                  </a:cubicBezTo>
                  <a:cubicBezTo>
                    <a:pt x="1152312" y="106322"/>
                    <a:pt x="1133221" y="187145"/>
                    <a:pt x="1160280" y="266142"/>
                  </a:cubicBezTo>
                  <a:cubicBezTo>
                    <a:pt x="1134549" y="260167"/>
                    <a:pt x="1108155" y="260001"/>
                    <a:pt x="1079271" y="267968"/>
                  </a:cubicBezTo>
                  <a:cubicBezTo>
                    <a:pt x="1079271" y="267968"/>
                    <a:pt x="1079271" y="267968"/>
                    <a:pt x="1079271" y="267968"/>
                  </a:cubicBezTo>
                  <a:cubicBezTo>
                    <a:pt x="1013534" y="285891"/>
                    <a:pt x="964563" y="334020"/>
                    <a:pt x="947963" y="396919"/>
                  </a:cubicBezTo>
                  <a:cubicBezTo>
                    <a:pt x="932525" y="455669"/>
                    <a:pt x="946137" y="512262"/>
                    <a:pt x="988799" y="566033"/>
                  </a:cubicBezTo>
                  <a:cubicBezTo>
                    <a:pt x="906130" y="578480"/>
                    <a:pt x="842884" y="638724"/>
                    <a:pt x="829438" y="718883"/>
                  </a:cubicBezTo>
                  <a:cubicBezTo>
                    <a:pt x="816489" y="699466"/>
                    <a:pt x="803707" y="678886"/>
                    <a:pt x="790427" y="657311"/>
                  </a:cubicBezTo>
                  <a:cubicBezTo>
                    <a:pt x="764033" y="614494"/>
                    <a:pt x="736808" y="570182"/>
                    <a:pt x="702114" y="526368"/>
                  </a:cubicBezTo>
                  <a:cubicBezTo>
                    <a:pt x="696138" y="518900"/>
                    <a:pt x="689996" y="512262"/>
                    <a:pt x="684020" y="506287"/>
                  </a:cubicBezTo>
                  <a:cubicBezTo>
                    <a:pt x="686178" y="482223"/>
                    <a:pt x="687174" y="453346"/>
                    <a:pt x="681364" y="421813"/>
                  </a:cubicBezTo>
                  <a:cubicBezTo>
                    <a:pt x="667918" y="347463"/>
                    <a:pt x="615627" y="282240"/>
                    <a:pt x="530302" y="232784"/>
                  </a:cubicBezTo>
                  <a:cubicBezTo>
                    <a:pt x="484651" y="206396"/>
                    <a:pt x="366458" y="148974"/>
                    <a:pt x="256897" y="187975"/>
                  </a:cubicBezTo>
                  <a:cubicBezTo>
                    <a:pt x="157959" y="223158"/>
                    <a:pt x="2914" y="413847"/>
                    <a:pt x="91" y="532011"/>
                  </a:cubicBezTo>
                  <a:cubicBezTo>
                    <a:pt x="-4225" y="708096"/>
                    <a:pt x="145343" y="777799"/>
                    <a:pt x="233822" y="809995"/>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42" name="Graphique 4">
              <a:extLst>
                <a:ext uri="{FF2B5EF4-FFF2-40B4-BE49-F238E27FC236}">
                  <a16:creationId xmlns:a16="http://schemas.microsoft.com/office/drawing/2014/main" id="{B88DEE77-8597-FBCA-9CD1-5B7341E84580}"/>
                </a:ext>
              </a:extLst>
            </p:cNvPr>
            <p:cNvGrpSpPr/>
            <p:nvPr/>
          </p:nvGrpSpPr>
          <p:grpSpPr>
            <a:xfrm>
              <a:off x="-47978066" y="-9910680"/>
              <a:ext cx="3575428" cy="4742079"/>
              <a:chOff x="-47978066" y="-9910680"/>
              <a:chExt cx="3575428" cy="4742079"/>
            </a:xfrm>
          </p:grpSpPr>
          <p:sp>
            <p:nvSpPr>
              <p:cNvPr id="43" name="Forme libre 5">
                <a:extLst>
                  <a:ext uri="{FF2B5EF4-FFF2-40B4-BE49-F238E27FC236}">
                    <a16:creationId xmlns:a16="http://schemas.microsoft.com/office/drawing/2014/main" id="{950B6473-D8AA-0400-87E8-EFD833C74486}"/>
                  </a:ext>
                </a:extLst>
              </p:cNvPr>
              <p:cNvSpPr/>
              <p:nvPr/>
            </p:nvSpPr>
            <p:spPr>
              <a:xfrm>
                <a:off x="-47978066" y="-9742887"/>
                <a:ext cx="3575428" cy="4441696"/>
              </a:xfrm>
              <a:custGeom>
                <a:avLst/>
                <a:gdLst>
                  <a:gd name="csX0" fmla="*/ 1532891 w 3575428"/>
                  <a:gd name="csY0" fmla="*/ 295418 h 4441696"/>
                  <a:gd name="csX1" fmla="*/ 1910878 w 3575428"/>
                  <a:gd name="csY1" fmla="*/ 85976 h 4441696"/>
                  <a:gd name="csX2" fmla="*/ 2097630 w 3575428"/>
                  <a:gd name="csY2" fmla="*/ 310521 h 4441696"/>
                  <a:gd name="csX3" fmla="*/ 2108088 w 3575428"/>
                  <a:gd name="csY3" fmla="*/ 525108 h 4441696"/>
                  <a:gd name="csX4" fmla="*/ 2142948 w 3575428"/>
                  <a:gd name="csY4" fmla="*/ 777037 h 4441696"/>
                  <a:gd name="csX5" fmla="*/ 2033719 w 3575428"/>
                  <a:gd name="csY5" fmla="*/ 1101158 h 4441696"/>
                  <a:gd name="csX6" fmla="*/ 1941256 w 3575428"/>
                  <a:gd name="csY6" fmla="*/ 1154929 h 4441696"/>
                  <a:gd name="csX7" fmla="*/ 1942252 w 3575428"/>
                  <a:gd name="csY7" fmla="*/ 1222143 h 4441696"/>
                  <a:gd name="csX8" fmla="*/ 2028905 w 3575428"/>
                  <a:gd name="csY8" fmla="*/ 1293341 h 4441696"/>
                  <a:gd name="csX9" fmla="*/ 2725616 w 3575428"/>
                  <a:gd name="csY9" fmla="*/ 850059 h 4441696"/>
                  <a:gd name="csX10" fmla="*/ 3250514 w 3575428"/>
                  <a:gd name="csY10" fmla="*/ 240485 h 4441696"/>
                  <a:gd name="csX11" fmla="*/ 3277739 w 3575428"/>
                  <a:gd name="csY11" fmla="*/ 224719 h 4441696"/>
                  <a:gd name="csX12" fmla="*/ 3262466 w 3575428"/>
                  <a:gd name="csY12" fmla="*/ 75852 h 4441696"/>
                  <a:gd name="csX13" fmla="*/ 3459677 w 3575428"/>
                  <a:gd name="csY13" fmla="*/ 10132 h 4441696"/>
                  <a:gd name="csX14" fmla="*/ 3574218 w 3575428"/>
                  <a:gd name="csY14" fmla="*/ 183063 h 4441696"/>
                  <a:gd name="csX15" fmla="*/ 3409046 w 3575428"/>
                  <a:gd name="csY15" fmla="*/ 360973 h 4441696"/>
                  <a:gd name="csX16" fmla="*/ 3433614 w 3575428"/>
                  <a:gd name="csY16" fmla="*/ 433332 h 4441696"/>
                  <a:gd name="csX17" fmla="*/ 2325551 w 3575428"/>
                  <a:gd name="csY17" fmla="*/ 1488510 h 4441696"/>
                  <a:gd name="csX18" fmla="*/ 2531891 w 3575428"/>
                  <a:gd name="csY18" fmla="*/ 2485768 h 4441696"/>
                  <a:gd name="csX19" fmla="*/ 2368877 w 3575428"/>
                  <a:gd name="csY19" fmla="*/ 2804413 h 4441696"/>
                  <a:gd name="csX20" fmla="*/ 2342815 w 3575428"/>
                  <a:gd name="csY20" fmla="*/ 2811052 h 4441696"/>
                  <a:gd name="csX21" fmla="*/ 2254336 w 3575428"/>
                  <a:gd name="csY21" fmla="*/ 2468177 h 4441696"/>
                  <a:gd name="csX22" fmla="*/ 2199223 w 3575428"/>
                  <a:gd name="csY22" fmla="*/ 2672807 h 4441696"/>
                  <a:gd name="csX23" fmla="*/ 2203871 w 3575428"/>
                  <a:gd name="csY23" fmla="*/ 2823499 h 4441696"/>
                  <a:gd name="csX24" fmla="*/ 2325717 w 3575428"/>
                  <a:gd name="csY24" fmla="*/ 3846149 h 4441696"/>
                  <a:gd name="csX25" fmla="*/ 2395106 w 3575428"/>
                  <a:gd name="csY25" fmla="*/ 4295073 h 4441696"/>
                  <a:gd name="csX26" fmla="*/ 2632489 w 3575428"/>
                  <a:gd name="csY26" fmla="*/ 4363781 h 4441696"/>
                  <a:gd name="csX27" fmla="*/ 2653239 w 3575428"/>
                  <a:gd name="csY27" fmla="*/ 4417220 h 4441696"/>
                  <a:gd name="csX28" fmla="*/ 2221799 w 3575428"/>
                  <a:gd name="csY28" fmla="*/ 4398964 h 4441696"/>
                  <a:gd name="csX29" fmla="*/ 2213997 w 3575428"/>
                  <a:gd name="csY29" fmla="*/ 4318474 h 4441696"/>
                  <a:gd name="csX30" fmla="*/ 2223294 w 3575428"/>
                  <a:gd name="csY30" fmla="*/ 4302209 h 4441696"/>
                  <a:gd name="csX31" fmla="*/ 2175153 w 3575428"/>
                  <a:gd name="csY31" fmla="*/ 4143053 h 4441696"/>
                  <a:gd name="csX32" fmla="*/ 1981927 w 3575428"/>
                  <a:gd name="csY32" fmla="*/ 2780847 h 4441696"/>
                  <a:gd name="csX33" fmla="*/ 1974291 w 3575428"/>
                  <a:gd name="csY33" fmla="*/ 2780847 h 4441696"/>
                  <a:gd name="csX34" fmla="*/ 1721967 w 3575428"/>
                  <a:gd name="csY34" fmla="*/ 2816030 h 4441696"/>
                  <a:gd name="csX35" fmla="*/ 1160715 w 3575428"/>
                  <a:gd name="csY35" fmla="*/ 4276485 h 4441696"/>
                  <a:gd name="csX36" fmla="*/ 1129672 w 3575428"/>
                  <a:gd name="csY36" fmla="*/ 4320963 h 4441696"/>
                  <a:gd name="csX37" fmla="*/ 1144778 w 3575428"/>
                  <a:gd name="csY37" fmla="*/ 4353657 h 4441696"/>
                  <a:gd name="csX38" fmla="*/ 1086678 w 3575428"/>
                  <a:gd name="csY38" fmla="*/ 4419046 h 4441696"/>
                  <a:gd name="csX39" fmla="*/ 728777 w 3575428"/>
                  <a:gd name="csY39" fmla="*/ 4439293 h 4441696"/>
                  <a:gd name="csX40" fmla="*/ 716161 w 3575428"/>
                  <a:gd name="csY40" fmla="*/ 4389007 h 4441696"/>
                  <a:gd name="csX41" fmla="*/ 726287 w 3575428"/>
                  <a:gd name="csY41" fmla="*/ 4389007 h 4441696"/>
                  <a:gd name="csX42" fmla="*/ 731267 w 3575428"/>
                  <a:gd name="csY42" fmla="*/ 4384028 h 4441696"/>
                  <a:gd name="csX43" fmla="*/ 958690 w 3575428"/>
                  <a:gd name="csY43" fmla="*/ 4300052 h 4441696"/>
                  <a:gd name="csX44" fmla="*/ 1439764 w 3575428"/>
                  <a:gd name="csY44" fmla="*/ 2916935 h 4441696"/>
                  <a:gd name="csX45" fmla="*/ 1497699 w 3575428"/>
                  <a:gd name="csY45" fmla="*/ 2697701 h 4441696"/>
                  <a:gd name="csX46" fmla="*/ 1497699 w 3575428"/>
                  <a:gd name="csY46" fmla="*/ 2564102 h 4441696"/>
                  <a:gd name="csX47" fmla="*/ 1399758 w 3575428"/>
                  <a:gd name="csY47" fmla="*/ 2862002 h 4441696"/>
                  <a:gd name="csX48" fmla="*/ 1384817 w 3575428"/>
                  <a:gd name="csY48" fmla="*/ 2866649 h 4441696"/>
                  <a:gd name="csX49" fmla="*/ 1124858 w 3575428"/>
                  <a:gd name="csY49" fmla="*/ 2535889 h 4441696"/>
                  <a:gd name="csX50" fmla="*/ 1298662 w 3575428"/>
                  <a:gd name="csY50" fmla="*/ 1908723 h 4441696"/>
                  <a:gd name="csX51" fmla="*/ 1345143 w 3575428"/>
                  <a:gd name="csY51" fmla="*/ 1557218 h 4441696"/>
                  <a:gd name="csX52" fmla="*/ 958358 w 3575428"/>
                  <a:gd name="csY52" fmla="*/ 1255999 h 4441696"/>
                  <a:gd name="csX53" fmla="*/ 466660 w 3575428"/>
                  <a:gd name="csY53" fmla="*/ 754300 h 4441696"/>
                  <a:gd name="csX54" fmla="*/ 217823 w 3575428"/>
                  <a:gd name="csY54" fmla="*/ 400140 h 4441696"/>
                  <a:gd name="csX55" fmla="*/ 230439 w 3575428"/>
                  <a:gd name="csY55" fmla="*/ 378731 h 4441696"/>
                  <a:gd name="csX56" fmla="*/ 28 w 3575428"/>
                  <a:gd name="csY56" fmla="*/ 202480 h 4441696"/>
                  <a:gd name="csX57" fmla="*/ 146608 w 3575428"/>
                  <a:gd name="csY57" fmla="*/ 10796 h 4441696"/>
                  <a:gd name="csX58" fmla="*/ 351953 w 3575428"/>
                  <a:gd name="csY58" fmla="*/ 117840 h 4441696"/>
                  <a:gd name="csX59" fmla="*/ 353779 w 3575428"/>
                  <a:gd name="csY59" fmla="*/ 252103 h 4441696"/>
                  <a:gd name="csX60" fmla="*/ 405737 w 3575428"/>
                  <a:gd name="csY60" fmla="*/ 295750 h 4441696"/>
                  <a:gd name="csX61" fmla="*/ 557297 w 3575428"/>
                  <a:gd name="csY61" fmla="*/ 522619 h 4441696"/>
                  <a:gd name="csX62" fmla="*/ 1631330 w 3575428"/>
                  <a:gd name="csY62" fmla="*/ 1304128 h 4441696"/>
                  <a:gd name="csX63" fmla="*/ 1718813 w 3575428"/>
                  <a:gd name="csY63" fmla="*/ 1224633 h 4441696"/>
                  <a:gd name="csX64" fmla="*/ 1553807 w 3575428"/>
                  <a:gd name="csY64" fmla="*/ 882588 h 4441696"/>
                  <a:gd name="csX65" fmla="*/ 1396105 w 3575428"/>
                  <a:gd name="csY65" fmla="*/ 803424 h 4441696"/>
                  <a:gd name="csX66" fmla="*/ 1437440 w 3575428"/>
                  <a:gd name="csY66" fmla="*/ 651072 h 4441696"/>
                  <a:gd name="csX67" fmla="*/ 1378177 w 3575428"/>
                  <a:gd name="csY67" fmla="*/ 543862 h 4441696"/>
                  <a:gd name="csX68" fmla="*/ 1533057 w 3575428"/>
                  <a:gd name="csY68" fmla="*/ 295750 h 4441696"/>
                  <a:gd name="csX69" fmla="*/ 1573230 w 3575428"/>
                  <a:gd name="csY69" fmla="*/ 202315 h 4441696"/>
                  <a:gd name="csX70" fmla="*/ 1533057 w 3575428"/>
                  <a:gd name="csY70" fmla="*/ 295750 h 4441696"/>
                  <a:gd name="csX71" fmla="*/ 3457518 w 3575428"/>
                  <a:gd name="csY71" fmla="*/ 49963 h 4441696"/>
                  <a:gd name="csX72" fmla="*/ 3373355 w 3575428"/>
                  <a:gd name="csY72" fmla="*/ 38345 h 4441696"/>
                  <a:gd name="csX73" fmla="*/ 3403734 w 3575428"/>
                  <a:gd name="csY73" fmla="*/ 113857 h 4441696"/>
                  <a:gd name="csX74" fmla="*/ 3469139 w 3575428"/>
                  <a:gd name="csY74" fmla="*/ 78508 h 4441696"/>
                  <a:gd name="csX75" fmla="*/ 3457352 w 3575428"/>
                  <a:gd name="csY75" fmla="*/ 49963 h 4441696"/>
                  <a:gd name="csX76" fmla="*/ 211681 w 3575428"/>
                  <a:gd name="csY76" fmla="*/ 58261 h 4441696"/>
                  <a:gd name="csX77" fmla="*/ 121044 w 3575428"/>
                  <a:gd name="csY77" fmla="*/ 88631 h 4441696"/>
                  <a:gd name="csX78" fmla="*/ 211681 w 3575428"/>
                  <a:gd name="csY78" fmla="*/ 58261 h 4441696"/>
                  <a:gd name="csX79" fmla="*/ 3361736 w 3575428"/>
                  <a:gd name="csY79" fmla="*/ 75023 h 4441696"/>
                  <a:gd name="csX80" fmla="*/ 3283216 w 3575428"/>
                  <a:gd name="csY80" fmla="*/ 141075 h 4441696"/>
                  <a:gd name="csX81" fmla="*/ 3322725 w 3575428"/>
                  <a:gd name="csY81" fmla="*/ 227540 h 4441696"/>
                  <a:gd name="csX82" fmla="*/ 3297658 w 3575428"/>
                  <a:gd name="csY82" fmla="*/ 277661 h 4441696"/>
                  <a:gd name="csX83" fmla="*/ 3379830 w 3575428"/>
                  <a:gd name="csY83" fmla="*/ 339896 h 4441696"/>
                  <a:gd name="csX84" fmla="*/ 3503667 w 3575428"/>
                  <a:gd name="csY84" fmla="*/ 261894 h 4441696"/>
                  <a:gd name="csX85" fmla="*/ 3527405 w 3575428"/>
                  <a:gd name="csY85" fmla="*/ 164475 h 4441696"/>
                  <a:gd name="csX86" fmla="*/ 3453866 w 3575428"/>
                  <a:gd name="csY86" fmla="*/ 184391 h 4441696"/>
                  <a:gd name="csX87" fmla="*/ 3503667 w 3575428"/>
                  <a:gd name="csY87" fmla="*/ 226213 h 4441696"/>
                  <a:gd name="csX88" fmla="*/ 3388130 w 3575428"/>
                  <a:gd name="csY88" fmla="*/ 149041 h 4441696"/>
                  <a:gd name="csX89" fmla="*/ 3321397 w 3575428"/>
                  <a:gd name="csY89" fmla="*/ 132611 h 4441696"/>
                  <a:gd name="csX90" fmla="*/ 3347791 w 3575428"/>
                  <a:gd name="csY90" fmla="*/ 128794 h 4441696"/>
                  <a:gd name="csX91" fmla="*/ 3361403 w 3575428"/>
                  <a:gd name="csY91" fmla="*/ 74857 h 4441696"/>
                  <a:gd name="csX92" fmla="*/ 342324 w 3575428"/>
                  <a:gd name="csY92" fmla="*/ 319981 h 4441696"/>
                  <a:gd name="csX93" fmla="*/ 303812 w 3575428"/>
                  <a:gd name="csY93" fmla="*/ 236171 h 4441696"/>
                  <a:gd name="csX94" fmla="*/ 216661 w 3575428"/>
                  <a:gd name="csY94" fmla="*/ 111368 h 4441696"/>
                  <a:gd name="csX95" fmla="*/ 277584 w 3575428"/>
                  <a:gd name="csY95" fmla="*/ 137092 h 4441696"/>
                  <a:gd name="csX96" fmla="*/ 229443 w 3575428"/>
                  <a:gd name="csY96" fmla="*/ 159497 h 4441696"/>
                  <a:gd name="csX97" fmla="*/ 79377 w 3575428"/>
                  <a:gd name="csY97" fmla="*/ 238992 h 4441696"/>
                  <a:gd name="csX98" fmla="*/ 146276 w 3575428"/>
                  <a:gd name="csY98" fmla="*/ 209783 h 4441696"/>
                  <a:gd name="csX99" fmla="*/ 42525 w 3575428"/>
                  <a:gd name="csY99" fmla="*/ 194514 h 4441696"/>
                  <a:gd name="csX100" fmla="*/ 208693 w 3575428"/>
                  <a:gd name="csY100" fmla="*/ 301393 h 4441696"/>
                  <a:gd name="csX101" fmla="*/ 342491 w 3575428"/>
                  <a:gd name="csY101" fmla="*/ 320312 h 4441696"/>
                  <a:gd name="csX102" fmla="*/ 3509643 w 3575428"/>
                  <a:gd name="csY102" fmla="*/ 139083 h 4441696"/>
                  <a:gd name="csX103" fmla="*/ 3423986 w 3575428"/>
                  <a:gd name="csY103" fmla="*/ 159165 h 4441696"/>
                  <a:gd name="csX104" fmla="*/ 3509643 w 3575428"/>
                  <a:gd name="csY104" fmla="*/ 139083 h 4441696"/>
                  <a:gd name="csX105" fmla="*/ 191595 w 3575428"/>
                  <a:gd name="csY105" fmla="*/ 144228 h 4441696"/>
                  <a:gd name="csX106" fmla="*/ 85852 w 3575428"/>
                  <a:gd name="csY106" fmla="*/ 131615 h 4441696"/>
                  <a:gd name="csX107" fmla="*/ 169019 w 3575428"/>
                  <a:gd name="csY107" fmla="*/ 173271 h 4441696"/>
                  <a:gd name="csX108" fmla="*/ 191595 w 3575428"/>
                  <a:gd name="csY108" fmla="*/ 144062 h 4441696"/>
                  <a:gd name="csX109" fmla="*/ 3237234 w 3575428"/>
                  <a:gd name="csY109" fmla="*/ 330602 h 4441696"/>
                  <a:gd name="csX110" fmla="*/ 3371530 w 3575428"/>
                  <a:gd name="csY110" fmla="*/ 441132 h 4441696"/>
                  <a:gd name="csX111" fmla="*/ 3398090 w 3575428"/>
                  <a:gd name="csY111" fmla="*/ 418063 h 4441696"/>
                  <a:gd name="csX112" fmla="*/ 3252506 w 3575428"/>
                  <a:gd name="csY112" fmla="*/ 302721 h 4441696"/>
                  <a:gd name="csX113" fmla="*/ 3237234 w 3575428"/>
                  <a:gd name="csY113" fmla="*/ 330436 h 4441696"/>
                  <a:gd name="csX114" fmla="*/ 297338 w 3575428"/>
                  <a:gd name="csY114" fmla="*/ 451588 h 4441696"/>
                  <a:gd name="csX115" fmla="*/ 401089 w 3575428"/>
                  <a:gd name="csY115" fmla="*/ 355828 h 4441696"/>
                  <a:gd name="csX116" fmla="*/ 274596 w 3575428"/>
                  <a:gd name="csY116" fmla="*/ 411425 h 4441696"/>
                  <a:gd name="csX117" fmla="*/ 297338 w 3575428"/>
                  <a:gd name="csY117" fmla="*/ 451753 h 4441696"/>
                  <a:gd name="csX118" fmla="*/ 2000685 w 3575428"/>
                  <a:gd name="csY118" fmla="*/ 392174 h 4441696"/>
                  <a:gd name="csX119" fmla="*/ 1568084 w 3575428"/>
                  <a:gd name="csY119" fmla="*/ 426528 h 4441696"/>
                  <a:gd name="csX120" fmla="*/ 1609584 w 3575428"/>
                  <a:gd name="csY120" fmla="*/ 717623 h 4441696"/>
                  <a:gd name="csX121" fmla="*/ 1428808 w 3575428"/>
                  <a:gd name="csY121" fmla="*/ 705508 h 4441696"/>
                  <a:gd name="csX122" fmla="*/ 1457526 w 3575428"/>
                  <a:gd name="csY122" fmla="*/ 811888 h 4441696"/>
                  <a:gd name="csX123" fmla="*/ 1615560 w 3575428"/>
                  <a:gd name="csY123" fmla="*/ 890886 h 4441696"/>
                  <a:gd name="csX124" fmla="*/ 1753176 w 3575428"/>
                  <a:gd name="csY124" fmla="*/ 1156589 h 4441696"/>
                  <a:gd name="csX125" fmla="*/ 1762472 w 3575428"/>
                  <a:gd name="csY125" fmla="*/ 1238076 h 4441696"/>
                  <a:gd name="csX126" fmla="*/ 1838335 w 3575428"/>
                  <a:gd name="csY126" fmla="*/ 1298485 h 4441696"/>
                  <a:gd name="csX127" fmla="*/ 1903574 w 3575428"/>
                  <a:gd name="csY127" fmla="*/ 1117256 h 4441696"/>
                  <a:gd name="csX128" fmla="*/ 2097796 w 3575428"/>
                  <a:gd name="csY128" fmla="*/ 761602 h 4441696"/>
                  <a:gd name="csX129" fmla="*/ 2000685 w 3575428"/>
                  <a:gd name="csY129" fmla="*/ 392174 h 4441696"/>
                  <a:gd name="csX130" fmla="*/ 1941256 w 3575428"/>
                  <a:gd name="csY130" fmla="*/ 1263302 h 4441696"/>
                  <a:gd name="csX131" fmla="*/ 1963998 w 3575428"/>
                  <a:gd name="csY131" fmla="*/ 1399389 h 4441696"/>
                  <a:gd name="csX132" fmla="*/ 1941256 w 3575428"/>
                  <a:gd name="csY132" fmla="*/ 1263302 h 4441696"/>
                  <a:gd name="csX133" fmla="*/ 1844975 w 3575428"/>
                  <a:gd name="csY133" fmla="*/ 1339478 h 4441696"/>
                  <a:gd name="csX134" fmla="*/ 1737572 w 3575428"/>
                  <a:gd name="csY134" fmla="*/ 1268612 h 4441696"/>
                  <a:gd name="csX135" fmla="*/ 1787372 w 3575428"/>
                  <a:gd name="csY135" fmla="*/ 1464778 h 4441696"/>
                  <a:gd name="csX136" fmla="*/ 1844809 w 3575428"/>
                  <a:gd name="csY136" fmla="*/ 1339312 h 4441696"/>
                  <a:gd name="csX137" fmla="*/ 1603110 w 3575428"/>
                  <a:gd name="csY137" fmla="*/ 1344456 h 4441696"/>
                  <a:gd name="csX138" fmla="*/ 1509651 w 3575428"/>
                  <a:gd name="csY138" fmla="*/ 1487681 h 4441696"/>
                  <a:gd name="csX139" fmla="*/ 1573230 w 3575428"/>
                  <a:gd name="csY139" fmla="*/ 1530332 h 4441696"/>
                  <a:gd name="csX140" fmla="*/ 1487573 w 3575428"/>
                  <a:gd name="csY140" fmla="*/ 1598708 h 4441696"/>
                  <a:gd name="csX141" fmla="*/ 1560779 w 3575428"/>
                  <a:gd name="csY141" fmla="*/ 1938596 h 4441696"/>
                  <a:gd name="csX142" fmla="*/ 1528077 w 3575428"/>
                  <a:gd name="csY142" fmla="*/ 1608168 h 4441696"/>
                  <a:gd name="csX143" fmla="*/ 1626848 w 3575428"/>
                  <a:gd name="csY143" fmla="*/ 1525520 h 4441696"/>
                  <a:gd name="csX144" fmla="*/ 1553143 w 3575428"/>
                  <a:gd name="csY144" fmla="*/ 1484859 h 4441696"/>
                  <a:gd name="csX145" fmla="*/ 1603110 w 3575428"/>
                  <a:gd name="csY145" fmla="*/ 1344124 h 4441696"/>
                  <a:gd name="csX146" fmla="*/ 1951382 w 3575428"/>
                  <a:gd name="csY146" fmla="*/ 1449841 h 4441696"/>
                  <a:gd name="csX147" fmla="*/ 1888301 w 3575428"/>
                  <a:gd name="csY147" fmla="*/ 1359227 h 4441696"/>
                  <a:gd name="csX148" fmla="*/ 1825221 w 3575428"/>
                  <a:gd name="csY148" fmla="*/ 1485191 h 4441696"/>
                  <a:gd name="csX149" fmla="*/ 1805134 w 3575428"/>
                  <a:gd name="csY149" fmla="*/ 1518383 h 4441696"/>
                  <a:gd name="csX150" fmla="*/ 1689099 w 3575428"/>
                  <a:gd name="csY150" fmla="*/ 1409513 h 4441696"/>
                  <a:gd name="csX151" fmla="*/ 1517287 w 3575428"/>
                  <a:gd name="csY151" fmla="*/ 2484773 h 4441696"/>
                  <a:gd name="csX152" fmla="*/ 2187105 w 3575428"/>
                  <a:gd name="csY152" fmla="*/ 2492075 h 4441696"/>
                  <a:gd name="csX153" fmla="*/ 2227942 w 3575428"/>
                  <a:gd name="csY153" fmla="*/ 2269688 h 4441696"/>
                  <a:gd name="csX154" fmla="*/ 2156395 w 3575428"/>
                  <a:gd name="csY154" fmla="*/ 1846986 h 4441696"/>
                  <a:gd name="csX155" fmla="*/ 2026913 w 3575428"/>
                  <a:gd name="csY155" fmla="*/ 1343792 h 4441696"/>
                  <a:gd name="csX156" fmla="*/ 1951216 w 3575428"/>
                  <a:gd name="csY156" fmla="*/ 1449676 h 4441696"/>
                  <a:gd name="csX157" fmla="*/ 2238732 w 3575428"/>
                  <a:gd name="csY157" fmla="*/ 1943907 h 4441696"/>
                  <a:gd name="csX158" fmla="*/ 2227444 w 3575428"/>
                  <a:gd name="csY158" fmla="*/ 1584768 h 4441696"/>
                  <a:gd name="csX159" fmla="*/ 2163699 w 3575428"/>
                  <a:gd name="csY159" fmla="*/ 1512077 h 4441696"/>
                  <a:gd name="csX160" fmla="*/ 2202709 w 3575428"/>
                  <a:gd name="csY160" fmla="*/ 1453493 h 4441696"/>
                  <a:gd name="csX161" fmla="*/ 2090326 w 3575428"/>
                  <a:gd name="csY161" fmla="*/ 1343959 h 4441696"/>
                  <a:gd name="csX162" fmla="*/ 2158387 w 3575428"/>
                  <a:gd name="csY162" fmla="*/ 1457476 h 4441696"/>
                  <a:gd name="csX163" fmla="*/ 2122862 w 3575428"/>
                  <a:gd name="csY163" fmla="*/ 1517222 h 4441696"/>
                  <a:gd name="csX164" fmla="*/ 2192085 w 3575428"/>
                  <a:gd name="csY164" fmla="*/ 1594559 h 4441696"/>
                  <a:gd name="csX165" fmla="*/ 2203871 w 3575428"/>
                  <a:gd name="csY165" fmla="*/ 1829892 h 4441696"/>
                  <a:gd name="csX166" fmla="*/ 2238732 w 3575428"/>
                  <a:gd name="csY166" fmla="*/ 1943575 h 4441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Lst>
                <a:rect l="l" t="t" r="r" b="b"/>
                <a:pathLst>
                  <a:path w="3575428" h="4441696">
                    <a:moveTo>
                      <a:pt x="1532891" y="295418"/>
                    </a:moveTo>
                    <a:cubicBezTo>
                      <a:pt x="1624026" y="276167"/>
                      <a:pt x="1779072" y="110040"/>
                      <a:pt x="1910878" y="85976"/>
                    </a:cubicBezTo>
                    <a:cubicBezTo>
                      <a:pt x="2069908" y="56933"/>
                      <a:pt x="2223625" y="147713"/>
                      <a:pt x="2097630" y="310521"/>
                    </a:cubicBezTo>
                    <a:cubicBezTo>
                      <a:pt x="2258652" y="361637"/>
                      <a:pt x="2112902" y="467686"/>
                      <a:pt x="2108088" y="525108"/>
                    </a:cubicBezTo>
                    <a:cubicBezTo>
                      <a:pt x="2104104" y="573071"/>
                      <a:pt x="2140459" y="710818"/>
                      <a:pt x="2142948" y="777037"/>
                    </a:cubicBezTo>
                    <a:cubicBezTo>
                      <a:pt x="2147763" y="904992"/>
                      <a:pt x="2144775" y="1018510"/>
                      <a:pt x="2033719" y="1101158"/>
                    </a:cubicBezTo>
                    <a:cubicBezTo>
                      <a:pt x="2017285" y="1113439"/>
                      <a:pt x="1943746" y="1146631"/>
                      <a:pt x="1941256" y="1154929"/>
                    </a:cubicBezTo>
                    <a:cubicBezTo>
                      <a:pt x="1939762" y="1160074"/>
                      <a:pt x="1940426" y="1218824"/>
                      <a:pt x="1942252" y="1222143"/>
                    </a:cubicBezTo>
                    <a:cubicBezTo>
                      <a:pt x="1944908" y="1227122"/>
                      <a:pt x="2017783" y="1283881"/>
                      <a:pt x="2028905" y="1293341"/>
                    </a:cubicBezTo>
                    <a:cubicBezTo>
                      <a:pt x="2295504" y="1218326"/>
                      <a:pt x="2526247" y="1035603"/>
                      <a:pt x="2725616" y="850059"/>
                    </a:cubicBezTo>
                    <a:cubicBezTo>
                      <a:pt x="2931956" y="658043"/>
                      <a:pt x="3075216" y="456566"/>
                      <a:pt x="3250514" y="240485"/>
                    </a:cubicBezTo>
                    <a:cubicBezTo>
                      <a:pt x="3258316" y="230860"/>
                      <a:pt x="3277241" y="226213"/>
                      <a:pt x="3277739" y="224719"/>
                    </a:cubicBezTo>
                    <a:cubicBezTo>
                      <a:pt x="3280395" y="217251"/>
                      <a:pt x="3221796" y="154020"/>
                      <a:pt x="3262466" y="75852"/>
                    </a:cubicBezTo>
                    <a:cubicBezTo>
                      <a:pt x="3284876" y="32869"/>
                      <a:pt x="3411536" y="-23226"/>
                      <a:pt x="3459677" y="10132"/>
                    </a:cubicBezTo>
                    <a:cubicBezTo>
                      <a:pt x="3510141" y="62575"/>
                      <a:pt x="3564756" y="105393"/>
                      <a:pt x="3574218" y="183063"/>
                    </a:cubicBezTo>
                    <a:cubicBezTo>
                      <a:pt x="3587166" y="289776"/>
                      <a:pt x="3493873" y="331100"/>
                      <a:pt x="3409046" y="360973"/>
                    </a:cubicBezTo>
                    <a:cubicBezTo>
                      <a:pt x="3401410" y="375744"/>
                      <a:pt x="3456356" y="381718"/>
                      <a:pt x="3433614" y="433332"/>
                    </a:cubicBezTo>
                    <a:cubicBezTo>
                      <a:pt x="3112732" y="834957"/>
                      <a:pt x="2766950" y="1215671"/>
                      <a:pt x="2325551" y="1488510"/>
                    </a:cubicBezTo>
                    <a:cubicBezTo>
                      <a:pt x="2416852" y="1815619"/>
                      <a:pt x="2447894" y="2156336"/>
                      <a:pt x="2531891" y="2485768"/>
                    </a:cubicBezTo>
                    <a:cubicBezTo>
                      <a:pt x="2529567" y="2518463"/>
                      <a:pt x="2392616" y="2786987"/>
                      <a:pt x="2368877" y="2804413"/>
                    </a:cubicBezTo>
                    <a:cubicBezTo>
                      <a:pt x="2362237" y="2809226"/>
                      <a:pt x="2350783" y="2812877"/>
                      <a:pt x="2342815" y="2811052"/>
                    </a:cubicBezTo>
                    <a:cubicBezTo>
                      <a:pt x="2307290" y="2802920"/>
                      <a:pt x="2274090" y="2509999"/>
                      <a:pt x="2254336" y="2468177"/>
                    </a:cubicBezTo>
                    <a:cubicBezTo>
                      <a:pt x="2249854" y="2534229"/>
                      <a:pt x="2206693" y="2610073"/>
                      <a:pt x="2199223" y="2672807"/>
                    </a:cubicBezTo>
                    <a:cubicBezTo>
                      <a:pt x="2193911" y="2718611"/>
                      <a:pt x="2200883" y="2776698"/>
                      <a:pt x="2203871" y="2823499"/>
                    </a:cubicBezTo>
                    <a:cubicBezTo>
                      <a:pt x="2224290" y="3145960"/>
                      <a:pt x="2279070" y="3523687"/>
                      <a:pt x="2325717" y="3846149"/>
                    </a:cubicBezTo>
                    <a:cubicBezTo>
                      <a:pt x="2347297" y="3995680"/>
                      <a:pt x="2384647" y="4143551"/>
                      <a:pt x="2395106" y="4295073"/>
                    </a:cubicBezTo>
                    <a:cubicBezTo>
                      <a:pt x="2460510" y="4319635"/>
                      <a:pt x="2574388" y="4327269"/>
                      <a:pt x="2632489" y="4363781"/>
                    </a:cubicBezTo>
                    <a:cubicBezTo>
                      <a:pt x="2651081" y="4375564"/>
                      <a:pt x="2680297" y="4395147"/>
                      <a:pt x="2653239" y="4417220"/>
                    </a:cubicBezTo>
                    <a:cubicBezTo>
                      <a:pt x="2629667" y="4436471"/>
                      <a:pt x="2280066" y="4393819"/>
                      <a:pt x="2221799" y="4398964"/>
                    </a:cubicBezTo>
                    <a:cubicBezTo>
                      <a:pt x="2184615" y="4388509"/>
                      <a:pt x="2211009" y="4338389"/>
                      <a:pt x="2213997" y="4318474"/>
                    </a:cubicBezTo>
                    <a:cubicBezTo>
                      <a:pt x="2213997" y="4317477"/>
                      <a:pt x="2224456" y="4316979"/>
                      <a:pt x="2223294" y="4302209"/>
                    </a:cubicBezTo>
                    <a:cubicBezTo>
                      <a:pt x="2221634" y="4280302"/>
                      <a:pt x="2182623" y="4183879"/>
                      <a:pt x="2175153" y="4143053"/>
                    </a:cubicBezTo>
                    <a:cubicBezTo>
                      <a:pt x="2092650" y="3692469"/>
                      <a:pt x="2043845" y="3234749"/>
                      <a:pt x="1981927" y="2780847"/>
                    </a:cubicBezTo>
                    <a:lnTo>
                      <a:pt x="1974291" y="2780847"/>
                    </a:lnTo>
                    <a:cubicBezTo>
                      <a:pt x="1902245" y="2806571"/>
                      <a:pt x="1774258" y="2764748"/>
                      <a:pt x="1721967" y="2816030"/>
                    </a:cubicBezTo>
                    <a:cubicBezTo>
                      <a:pt x="1521437" y="3296155"/>
                      <a:pt x="1358755" y="3793539"/>
                      <a:pt x="1160715" y="4276485"/>
                    </a:cubicBezTo>
                    <a:cubicBezTo>
                      <a:pt x="1153909" y="4292915"/>
                      <a:pt x="1129672" y="4318307"/>
                      <a:pt x="1129672" y="4320963"/>
                    </a:cubicBezTo>
                    <a:cubicBezTo>
                      <a:pt x="1129672" y="4322788"/>
                      <a:pt x="1143948" y="4329593"/>
                      <a:pt x="1144778" y="4353657"/>
                    </a:cubicBezTo>
                    <a:cubicBezTo>
                      <a:pt x="1146107" y="4400292"/>
                      <a:pt x="1127680" y="4413237"/>
                      <a:pt x="1086678" y="4419046"/>
                    </a:cubicBezTo>
                    <a:cubicBezTo>
                      <a:pt x="1015131" y="4429335"/>
                      <a:pt x="793684" y="4448421"/>
                      <a:pt x="728777" y="4439293"/>
                    </a:cubicBezTo>
                    <a:cubicBezTo>
                      <a:pt x="687941" y="4433484"/>
                      <a:pt x="687609" y="4417054"/>
                      <a:pt x="716161" y="4389007"/>
                    </a:cubicBezTo>
                    <a:cubicBezTo>
                      <a:pt x="719149" y="4389339"/>
                      <a:pt x="723299" y="4389339"/>
                      <a:pt x="726287" y="4389007"/>
                    </a:cubicBezTo>
                    <a:cubicBezTo>
                      <a:pt x="728611" y="4388841"/>
                      <a:pt x="730437" y="4386019"/>
                      <a:pt x="731267" y="4384028"/>
                    </a:cubicBezTo>
                    <a:cubicBezTo>
                      <a:pt x="807130" y="4356146"/>
                      <a:pt x="881831" y="4325444"/>
                      <a:pt x="958690" y="4300052"/>
                    </a:cubicBezTo>
                    <a:cubicBezTo>
                      <a:pt x="1108424" y="3835693"/>
                      <a:pt x="1313104" y="3389259"/>
                      <a:pt x="1439764" y="2916935"/>
                    </a:cubicBezTo>
                    <a:cubicBezTo>
                      <a:pt x="1451052" y="2874947"/>
                      <a:pt x="1497699" y="2728569"/>
                      <a:pt x="1497699" y="2697701"/>
                    </a:cubicBezTo>
                    <a:lnTo>
                      <a:pt x="1497699" y="2564102"/>
                    </a:lnTo>
                    <a:cubicBezTo>
                      <a:pt x="1474956" y="2608248"/>
                      <a:pt x="1431132" y="2842086"/>
                      <a:pt x="1399758" y="2862002"/>
                    </a:cubicBezTo>
                    <a:cubicBezTo>
                      <a:pt x="1393947" y="2865653"/>
                      <a:pt x="1391789" y="2866649"/>
                      <a:pt x="1384817" y="2866649"/>
                    </a:cubicBezTo>
                    <a:cubicBezTo>
                      <a:pt x="1345973" y="2866317"/>
                      <a:pt x="1143948" y="2589494"/>
                      <a:pt x="1124858" y="2535889"/>
                    </a:cubicBezTo>
                    <a:cubicBezTo>
                      <a:pt x="1176817" y="2325783"/>
                      <a:pt x="1255834" y="2121485"/>
                      <a:pt x="1298662" y="1908723"/>
                    </a:cubicBezTo>
                    <a:cubicBezTo>
                      <a:pt x="1309618" y="1854288"/>
                      <a:pt x="1354273" y="1594725"/>
                      <a:pt x="1345143" y="1557218"/>
                    </a:cubicBezTo>
                    <a:cubicBezTo>
                      <a:pt x="1336013" y="1519711"/>
                      <a:pt x="1013969" y="1302800"/>
                      <a:pt x="958358" y="1255999"/>
                    </a:cubicBezTo>
                    <a:cubicBezTo>
                      <a:pt x="794514" y="1118086"/>
                      <a:pt x="604940" y="918933"/>
                      <a:pt x="466660" y="754300"/>
                    </a:cubicBezTo>
                    <a:cubicBezTo>
                      <a:pt x="425824" y="705673"/>
                      <a:pt x="218819" y="441962"/>
                      <a:pt x="217823" y="400140"/>
                    </a:cubicBezTo>
                    <a:cubicBezTo>
                      <a:pt x="217823" y="393003"/>
                      <a:pt x="230439" y="383710"/>
                      <a:pt x="230439" y="378731"/>
                    </a:cubicBezTo>
                    <a:cubicBezTo>
                      <a:pt x="231103" y="324296"/>
                      <a:pt x="-2960" y="326951"/>
                      <a:pt x="28" y="202480"/>
                    </a:cubicBezTo>
                    <a:cubicBezTo>
                      <a:pt x="1024" y="162318"/>
                      <a:pt x="105274" y="25566"/>
                      <a:pt x="146608" y="10796"/>
                    </a:cubicBezTo>
                    <a:cubicBezTo>
                      <a:pt x="201721" y="-8788"/>
                      <a:pt x="341163" y="58095"/>
                      <a:pt x="351953" y="117840"/>
                    </a:cubicBezTo>
                    <a:cubicBezTo>
                      <a:pt x="359755" y="160824"/>
                      <a:pt x="336680" y="213600"/>
                      <a:pt x="353779" y="252103"/>
                    </a:cubicBezTo>
                    <a:cubicBezTo>
                      <a:pt x="361249" y="268865"/>
                      <a:pt x="392623" y="279154"/>
                      <a:pt x="405737" y="295750"/>
                    </a:cubicBezTo>
                    <a:cubicBezTo>
                      <a:pt x="462012" y="366947"/>
                      <a:pt x="501189" y="450260"/>
                      <a:pt x="557297" y="522619"/>
                    </a:cubicBezTo>
                    <a:cubicBezTo>
                      <a:pt x="734089" y="750317"/>
                      <a:pt x="1339333" y="1307447"/>
                      <a:pt x="1631330" y="1304128"/>
                    </a:cubicBezTo>
                    <a:cubicBezTo>
                      <a:pt x="1666357" y="1303796"/>
                      <a:pt x="1712339" y="1256995"/>
                      <a:pt x="1718813" y="1224633"/>
                    </a:cubicBezTo>
                    <a:cubicBezTo>
                      <a:pt x="1732093" y="1157916"/>
                      <a:pt x="1609418" y="917771"/>
                      <a:pt x="1553807" y="882588"/>
                    </a:cubicBezTo>
                    <a:cubicBezTo>
                      <a:pt x="1507493" y="853379"/>
                      <a:pt x="1440262" y="877941"/>
                      <a:pt x="1396105" y="803424"/>
                    </a:cubicBezTo>
                    <a:cubicBezTo>
                      <a:pt x="1335349" y="700695"/>
                      <a:pt x="1436610" y="660034"/>
                      <a:pt x="1437440" y="651072"/>
                    </a:cubicBezTo>
                    <a:cubicBezTo>
                      <a:pt x="1438104" y="644932"/>
                      <a:pt x="1386809" y="575394"/>
                      <a:pt x="1378177" y="543862"/>
                    </a:cubicBezTo>
                    <a:cubicBezTo>
                      <a:pt x="1333191" y="378067"/>
                      <a:pt x="1437274" y="382880"/>
                      <a:pt x="1533057" y="295750"/>
                    </a:cubicBezTo>
                    <a:cubicBezTo>
                      <a:pt x="1463668" y="310521"/>
                      <a:pt x="1536045" y="216587"/>
                      <a:pt x="1573230" y="202315"/>
                    </a:cubicBezTo>
                    <a:cubicBezTo>
                      <a:pt x="1665029" y="166965"/>
                      <a:pt x="1549657" y="280814"/>
                      <a:pt x="1533057" y="295750"/>
                    </a:cubicBezTo>
                    <a:close/>
                    <a:moveTo>
                      <a:pt x="3457518" y="49963"/>
                    </a:moveTo>
                    <a:cubicBezTo>
                      <a:pt x="3437266" y="29051"/>
                      <a:pt x="3399252" y="31375"/>
                      <a:pt x="3373355" y="38345"/>
                    </a:cubicBezTo>
                    <a:cubicBezTo>
                      <a:pt x="3396264" y="62244"/>
                      <a:pt x="3409544" y="77844"/>
                      <a:pt x="3403734" y="113857"/>
                    </a:cubicBezTo>
                    <a:lnTo>
                      <a:pt x="3469139" y="78508"/>
                    </a:lnTo>
                    <a:cubicBezTo>
                      <a:pt x="3470965" y="75023"/>
                      <a:pt x="3461004" y="53614"/>
                      <a:pt x="3457352" y="49963"/>
                    </a:cubicBezTo>
                    <a:close/>
                    <a:moveTo>
                      <a:pt x="211681" y="58261"/>
                    </a:moveTo>
                    <a:cubicBezTo>
                      <a:pt x="177319" y="22911"/>
                      <a:pt x="135652" y="52452"/>
                      <a:pt x="121044" y="88631"/>
                    </a:cubicBezTo>
                    <a:cubicBezTo>
                      <a:pt x="200559" y="114023"/>
                      <a:pt x="156402" y="90623"/>
                      <a:pt x="211681" y="58261"/>
                    </a:cubicBezTo>
                    <a:close/>
                    <a:moveTo>
                      <a:pt x="3361736" y="75023"/>
                    </a:moveTo>
                    <a:cubicBezTo>
                      <a:pt x="3328203" y="30213"/>
                      <a:pt x="3282552" y="99751"/>
                      <a:pt x="3283216" y="141075"/>
                    </a:cubicBezTo>
                    <a:cubicBezTo>
                      <a:pt x="3284047" y="184723"/>
                      <a:pt x="3320899" y="208289"/>
                      <a:pt x="3322725" y="227540"/>
                    </a:cubicBezTo>
                    <a:cubicBezTo>
                      <a:pt x="3325547" y="256252"/>
                      <a:pt x="3296663" y="275005"/>
                      <a:pt x="3297658" y="277661"/>
                    </a:cubicBezTo>
                    <a:cubicBezTo>
                      <a:pt x="3299485" y="282473"/>
                      <a:pt x="3374684" y="340228"/>
                      <a:pt x="3379830" y="339896"/>
                    </a:cubicBezTo>
                    <a:cubicBezTo>
                      <a:pt x="3387134" y="339564"/>
                      <a:pt x="3496031" y="269694"/>
                      <a:pt x="3503667" y="261894"/>
                    </a:cubicBezTo>
                    <a:cubicBezTo>
                      <a:pt x="3523753" y="241481"/>
                      <a:pt x="3561270" y="186714"/>
                      <a:pt x="3527405" y="164475"/>
                    </a:cubicBezTo>
                    <a:lnTo>
                      <a:pt x="3453866" y="184391"/>
                    </a:lnTo>
                    <a:cubicBezTo>
                      <a:pt x="3455858" y="209617"/>
                      <a:pt x="3510805" y="197502"/>
                      <a:pt x="3503667" y="226213"/>
                    </a:cubicBezTo>
                    <a:cubicBezTo>
                      <a:pt x="3438926" y="293095"/>
                      <a:pt x="3398256" y="154518"/>
                      <a:pt x="3388130" y="149041"/>
                    </a:cubicBezTo>
                    <a:cubicBezTo>
                      <a:pt x="3384810" y="147216"/>
                      <a:pt x="3338329" y="175927"/>
                      <a:pt x="3321397" y="132611"/>
                    </a:cubicBezTo>
                    <a:cubicBezTo>
                      <a:pt x="3303137" y="85478"/>
                      <a:pt x="3355261" y="68716"/>
                      <a:pt x="3347791" y="128794"/>
                    </a:cubicBezTo>
                    <a:cubicBezTo>
                      <a:pt x="3373024" y="128462"/>
                      <a:pt x="3373024" y="90623"/>
                      <a:pt x="3361403" y="74857"/>
                    </a:cubicBezTo>
                    <a:close/>
                    <a:moveTo>
                      <a:pt x="342324" y="319981"/>
                    </a:moveTo>
                    <a:cubicBezTo>
                      <a:pt x="332364" y="288614"/>
                      <a:pt x="308626" y="271520"/>
                      <a:pt x="303812" y="236171"/>
                    </a:cubicBezTo>
                    <a:cubicBezTo>
                      <a:pt x="296176" y="179910"/>
                      <a:pt x="340499" y="3327"/>
                      <a:pt x="216661" y="111368"/>
                    </a:cubicBezTo>
                    <a:cubicBezTo>
                      <a:pt x="223467" y="122487"/>
                      <a:pt x="323234" y="61912"/>
                      <a:pt x="277584" y="137092"/>
                    </a:cubicBezTo>
                    <a:cubicBezTo>
                      <a:pt x="269450" y="150369"/>
                      <a:pt x="239071" y="151033"/>
                      <a:pt x="229443" y="159497"/>
                    </a:cubicBezTo>
                    <a:cubicBezTo>
                      <a:pt x="208029" y="178250"/>
                      <a:pt x="121376" y="321806"/>
                      <a:pt x="79377" y="238992"/>
                    </a:cubicBezTo>
                    <a:cubicBezTo>
                      <a:pt x="46841" y="174931"/>
                      <a:pt x="136980" y="236004"/>
                      <a:pt x="146276" y="209783"/>
                    </a:cubicBezTo>
                    <a:cubicBezTo>
                      <a:pt x="150426" y="198165"/>
                      <a:pt x="60453" y="139747"/>
                      <a:pt x="42525" y="194514"/>
                    </a:cubicBezTo>
                    <a:cubicBezTo>
                      <a:pt x="19949" y="263388"/>
                      <a:pt x="171011" y="284133"/>
                      <a:pt x="208693" y="301393"/>
                    </a:cubicBezTo>
                    <a:cubicBezTo>
                      <a:pt x="273932" y="331100"/>
                      <a:pt x="265964" y="385203"/>
                      <a:pt x="342491" y="320312"/>
                    </a:cubicBezTo>
                    <a:close/>
                    <a:moveTo>
                      <a:pt x="3509643" y="139083"/>
                    </a:moveTo>
                    <a:cubicBezTo>
                      <a:pt x="3521761" y="67056"/>
                      <a:pt x="3404730" y="139083"/>
                      <a:pt x="3423986" y="159165"/>
                    </a:cubicBezTo>
                    <a:lnTo>
                      <a:pt x="3509643" y="139083"/>
                    </a:lnTo>
                    <a:close/>
                    <a:moveTo>
                      <a:pt x="191595" y="144228"/>
                    </a:moveTo>
                    <a:cubicBezTo>
                      <a:pt x="159556" y="141241"/>
                      <a:pt x="103780" y="90125"/>
                      <a:pt x="85852" y="131615"/>
                    </a:cubicBezTo>
                    <a:lnTo>
                      <a:pt x="169019" y="173271"/>
                    </a:lnTo>
                    <a:lnTo>
                      <a:pt x="191595" y="144062"/>
                    </a:lnTo>
                    <a:close/>
                    <a:moveTo>
                      <a:pt x="3237234" y="330602"/>
                    </a:moveTo>
                    <a:cubicBezTo>
                      <a:pt x="3271098" y="329108"/>
                      <a:pt x="3360905" y="440136"/>
                      <a:pt x="3371530" y="441132"/>
                    </a:cubicBezTo>
                    <a:cubicBezTo>
                      <a:pt x="3377505" y="441796"/>
                      <a:pt x="3397592" y="422544"/>
                      <a:pt x="3398090" y="418063"/>
                    </a:cubicBezTo>
                    <a:cubicBezTo>
                      <a:pt x="3399086" y="407940"/>
                      <a:pt x="3273090" y="293261"/>
                      <a:pt x="3252506" y="302721"/>
                    </a:cubicBezTo>
                    <a:lnTo>
                      <a:pt x="3237234" y="330436"/>
                    </a:lnTo>
                    <a:close/>
                    <a:moveTo>
                      <a:pt x="297338" y="451588"/>
                    </a:moveTo>
                    <a:cubicBezTo>
                      <a:pt x="298666" y="422544"/>
                      <a:pt x="405903" y="371926"/>
                      <a:pt x="401089" y="355828"/>
                    </a:cubicBezTo>
                    <a:cubicBezTo>
                      <a:pt x="384821" y="302721"/>
                      <a:pt x="300326" y="406114"/>
                      <a:pt x="274596" y="411425"/>
                    </a:cubicBezTo>
                    <a:lnTo>
                      <a:pt x="297338" y="451753"/>
                    </a:lnTo>
                    <a:close/>
                    <a:moveTo>
                      <a:pt x="2000685" y="392174"/>
                    </a:moveTo>
                    <a:cubicBezTo>
                      <a:pt x="1858421" y="426528"/>
                      <a:pt x="1714663" y="442128"/>
                      <a:pt x="1568084" y="426528"/>
                    </a:cubicBezTo>
                    <a:cubicBezTo>
                      <a:pt x="1544013" y="484780"/>
                      <a:pt x="1626848" y="680613"/>
                      <a:pt x="1609584" y="717623"/>
                    </a:cubicBezTo>
                    <a:cubicBezTo>
                      <a:pt x="1581530" y="777866"/>
                      <a:pt x="1477114" y="630161"/>
                      <a:pt x="1428808" y="705508"/>
                    </a:cubicBezTo>
                    <a:cubicBezTo>
                      <a:pt x="1404074" y="744176"/>
                      <a:pt x="1421670" y="788322"/>
                      <a:pt x="1457526" y="811888"/>
                    </a:cubicBezTo>
                    <a:cubicBezTo>
                      <a:pt x="1529737" y="859353"/>
                      <a:pt x="1536377" y="799939"/>
                      <a:pt x="1615560" y="890886"/>
                    </a:cubicBezTo>
                    <a:cubicBezTo>
                      <a:pt x="1681961" y="967228"/>
                      <a:pt x="1726284" y="1059834"/>
                      <a:pt x="1753176" y="1156589"/>
                    </a:cubicBezTo>
                    <a:cubicBezTo>
                      <a:pt x="1760812" y="1183972"/>
                      <a:pt x="1755334" y="1217828"/>
                      <a:pt x="1762472" y="1238076"/>
                    </a:cubicBezTo>
                    <a:cubicBezTo>
                      <a:pt x="1766124" y="1248531"/>
                      <a:pt x="1826051" y="1296494"/>
                      <a:pt x="1838335" y="1298485"/>
                    </a:cubicBezTo>
                    <a:cubicBezTo>
                      <a:pt x="1924988" y="1312426"/>
                      <a:pt x="1893281" y="1165219"/>
                      <a:pt x="1903574" y="1117256"/>
                    </a:cubicBezTo>
                    <a:cubicBezTo>
                      <a:pt x="2093646" y="1060663"/>
                      <a:pt x="2105930" y="938185"/>
                      <a:pt x="2097796" y="761602"/>
                    </a:cubicBezTo>
                    <a:cubicBezTo>
                      <a:pt x="2092318" y="642442"/>
                      <a:pt x="2071236" y="490422"/>
                      <a:pt x="2000685" y="392174"/>
                    </a:cubicBezTo>
                    <a:close/>
                    <a:moveTo>
                      <a:pt x="1941256" y="1263302"/>
                    </a:moveTo>
                    <a:cubicBezTo>
                      <a:pt x="1876349" y="1326367"/>
                      <a:pt x="1929802" y="1342797"/>
                      <a:pt x="1963998" y="1399389"/>
                    </a:cubicBezTo>
                    <a:cubicBezTo>
                      <a:pt x="1996203" y="1337818"/>
                      <a:pt x="1983255" y="1310102"/>
                      <a:pt x="1941256" y="1263302"/>
                    </a:cubicBezTo>
                    <a:close/>
                    <a:moveTo>
                      <a:pt x="1844975" y="1339478"/>
                    </a:moveTo>
                    <a:cubicBezTo>
                      <a:pt x="1800154" y="1331014"/>
                      <a:pt x="1774258" y="1291349"/>
                      <a:pt x="1737572" y="1268612"/>
                    </a:cubicBezTo>
                    <a:cubicBezTo>
                      <a:pt x="1635812" y="1350763"/>
                      <a:pt x="1732591" y="1392585"/>
                      <a:pt x="1787372" y="1464778"/>
                    </a:cubicBezTo>
                    <a:cubicBezTo>
                      <a:pt x="1795672" y="1464612"/>
                      <a:pt x="1853109" y="1359227"/>
                      <a:pt x="1844809" y="1339312"/>
                    </a:cubicBezTo>
                    <a:close/>
                    <a:moveTo>
                      <a:pt x="1603110" y="1344456"/>
                    </a:moveTo>
                    <a:cubicBezTo>
                      <a:pt x="1574724" y="1327196"/>
                      <a:pt x="1528575" y="1467599"/>
                      <a:pt x="1509651" y="1487681"/>
                    </a:cubicBezTo>
                    <a:cubicBezTo>
                      <a:pt x="1511145" y="1520209"/>
                      <a:pt x="1564099" y="1507762"/>
                      <a:pt x="1573230" y="1530332"/>
                    </a:cubicBezTo>
                    <a:lnTo>
                      <a:pt x="1487573" y="1598708"/>
                    </a:lnTo>
                    <a:lnTo>
                      <a:pt x="1560779" y="1938596"/>
                    </a:lnTo>
                    <a:cubicBezTo>
                      <a:pt x="1582028" y="1830224"/>
                      <a:pt x="1557791" y="1712557"/>
                      <a:pt x="1528077" y="1608168"/>
                    </a:cubicBezTo>
                    <a:lnTo>
                      <a:pt x="1626848" y="1525520"/>
                    </a:lnTo>
                    <a:cubicBezTo>
                      <a:pt x="1634650" y="1494651"/>
                      <a:pt x="1573064" y="1486519"/>
                      <a:pt x="1553143" y="1484859"/>
                    </a:cubicBezTo>
                    <a:cubicBezTo>
                      <a:pt x="1547831" y="1478885"/>
                      <a:pt x="1624856" y="1357401"/>
                      <a:pt x="1603110" y="1344124"/>
                    </a:cubicBezTo>
                    <a:close/>
                    <a:moveTo>
                      <a:pt x="1951382" y="1449841"/>
                    </a:moveTo>
                    <a:cubicBezTo>
                      <a:pt x="1943082" y="1439386"/>
                      <a:pt x="1903408" y="1356737"/>
                      <a:pt x="1888301" y="1359227"/>
                    </a:cubicBezTo>
                    <a:cubicBezTo>
                      <a:pt x="1867053" y="1401215"/>
                      <a:pt x="1851283" y="1445527"/>
                      <a:pt x="1825221" y="1485191"/>
                    </a:cubicBezTo>
                    <a:cubicBezTo>
                      <a:pt x="1819079" y="1494485"/>
                      <a:pt x="1814763" y="1512077"/>
                      <a:pt x="1805134" y="1518383"/>
                    </a:cubicBezTo>
                    <a:cubicBezTo>
                      <a:pt x="1775420" y="1538133"/>
                      <a:pt x="1714165" y="1424118"/>
                      <a:pt x="1689099" y="1409513"/>
                    </a:cubicBezTo>
                    <a:cubicBezTo>
                      <a:pt x="1683953" y="1774627"/>
                      <a:pt x="1582194" y="2128289"/>
                      <a:pt x="1517287" y="2484773"/>
                    </a:cubicBezTo>
                    <a:cubicBezTo>
                      <a:pt x="1613734" y="2554974"/>
                      <a:pt x="2129004" y="2568749"/>
                      <a:pt x="2187105" y="2492075"/>
                    </a:cubicBezTo>
                    <a:cubicBezTo>
                      <a:pt x="2198227" y="2477305"/>
                      <a:pt x="2228772" y="2296905"/>
                      <a:pt x="2227942" y="2269688"/>
                    </a:cubicBezTo>
                    <a:cubicBezTo>
                      <a:pt x="2224622" y="2157830"/>
                      <a:pt x="2179801" y="1962494"/>
                      <a:pt x="2156395" y="1846986"/>
                    </a:cubicBezTo>
                    <a:cubicBezTo>
                      <a:pt x="2122364" y="1678536"/>
                      <a:pt x="2077710" y="1503945"/>
                      <a:pt x="2026913" y="1343792"/>
                    </a:cubicBezTo>
                    <a:cubicBezTo>
                      <a:pt x="2015459" y="1381134"/>
                      <a:pt x="2009317" y="1523860"/>
                      <a:pt x="1951216" y="1449676"/>
                    </a:cubicBezTo>
                    <a:close/>
                    <a:moveTo>
                      <a:pt x="2238732" y="1943907"/>
                    </a:moveTo>
                    <a:cubicBezTo>
                      <a:pt x="2250352" y="1930132"/>
                      <a:pt x="2237570" y="1614309"/>
                      <a:pt x="2227444" y="1584768"/>
                    </a:cubicBezTo>
                    <a:cubicBezTo>
                      <a:pt x="2218977" y="1560205"/>
                      <a:pt x="2164529" y="1520707"/>
                      <a:pt x="2163699" y="1512077"/>
                    </a:cubicBezTo>
                    <a:cubicBezTo>
                      <a:pt x="2162205" y="1498468"/>
                      <a:pt x="2205863" y="1479714"/>
                      <a:pt x="2202709" y="1453493"/>
                    </a:cubicBezTo>
                    <a:cubicBezTo>
                      <a:pt x="2201215" y="1440880"/>
                      <a:pt x="2101116" y="1339478"/>
                      <a:pt x="2090326" y="1343959"/>
                    </a:cubicBezTo>
                    <a:cubicBezTo>
                      <a:pt x="2050485" y="1360721"/>
                      <a:pt x="2157391" y="1438556"/>
                      <a:pt x="2158387" y="1457476"/>
                    </a:cubicBezTo>
                    <a:cubicBezTo>
                      <a:pt x="2158885" y="1466769"/>
                      <a:pt x="2118878" y="1482868"/>
                      <a:pt x="2122862" y="1517222"/>
                    </a:cubicBezTo>
                    <a:cubicBezTo>
                      <a:pt x="2126348" y="1546763"/>
                      <a:pt x="2182125" y="1568835"/>
                      <a:pt x="2192085" y="1594559"/>
                    </a:cubicBezTo>
                    <a:cubicBezTo>
                      <a:pt x="2212337" y="1647169"/>
                      <a:pt x="2198227" y="1769316"/>
                      <a:pt x="2203871" y="1829892"/>
                    </a:cubicBezTo>
                    <a:cubicBezTo>
                      <a:pt x="2204701" y="1839517"/>
                      <a:pt x="2219973" y="1966145"/>
                      <a:pt x="2238732" y="1943575"/>
                    </a:cubicBezTo>
                    <a:close/>
                  </a:path>
                </a:pathLst>
              </a:custGeom>
              <a:solidFill>
                <a:srgbClr val="1A1919"/>
              </a:solidFill>
              <a:ln w="16598" cap="flat">
                <a:noFill/>
                <a:prstDash val="solid"/>
                <a:miter/>
              </a:ln>
            </p:spPr>
            <p:txBody>
              <a:bodyPr/>
              <a:lstStyle/>
              <a:p>
                <a:endParaRPr lang="fr-FR"/>
              </a:p>
            </p:txBody>
          </p:sp>
          <p:sp>
            <p:nvSpPr>
              <p:cNvPr id="44" name="Forme libre 6">
                <a:extLst>
                  <a:ext uri="{FF2B5EF4-FFF2-40B4-BE49-F238E27FC236}">
                    <a16:creationId xmlns:a16="http://schemas.microsoft.com/office/drawing/2014/main" id="{E0AB8E8B-181D-4F78-A548-50D8FDC7FE02}"/>
                  </a:ext>
                </a:extLst>
              </p:cNvPr>
              <p:cNvSpPr/>
              <p:nvPr/>
            </p:nvSpPr>
            <p:spPr>
              <a:xfrm>
                <a:off x="-47605728" y="-5426167"/>
                <a:ext cx="2926984" cy="257566"/>
              </a:xfrm>
              <a:custGeom>
                <a:avLst/>
                <a:gdLst>
                  <a:gd name="csX0" fmla="*/ 1841328 w 2926984"/>
                  <a:gd name="csY0" fmla="*/ 1587 h 257566"/>
                  <a:gd name="csX1" fmla="*/ 1849130 w 2926984"/>
                  <a:gd name="csY1" fmla="*/ 82078 h 257566"/>
                  <a:gd name="csX2" fmla="*/ 2280569 w 2926984"/>
                  <a:gd name="csY2" fmla="*/ 100334 h 257566"/>
                  <a:gd name="csX3" fmla="*/ 2259819 w 2926984"/>
                  <a:gd name="csY3" fmla="*/ 46894 h 257566"/>
                  <a:gd name="csX4" fmla="*/ 2547168 w 2926984"/>
                  <a:gd name="csY4" fmla="*/ 36771 h 257566"/>
                  <a:gd name="csX5" fmla="*/ 2546670 w 2926984"/>
                  <a:gd name="csY5" fmla="*/ 63490 h 257566"/>
                  <a:gd name="csX6" fmla="*/ 2791855 w 2926984"/>
                  <a:gd name="csY6" fmla="*/ 56852 h 257566"/>
                  <a:gd name="csX7" fmla="*/ 2804306 w 2926984"/>
                  <a:gd name="csY7" fmla="*/ 46894 h 257566"/>
                  <a:gd name="csX8" fmla="*/ 2897433 w 2926984"/>
                  <a:gd name="csY8" fmla="*/ 142488 h 257566"/>
                  <a:gd name="csX9" fmla="*/ 2585017 w 2926984"/>
                  <a:gd name="csY9" fmla="*/ 122407 h 257566"/>
                  <a:gd name="csX10" fmla="*/ 2595143 w 2926984"/>
                  <a:gd name="csY10" fmla="*/ 162735 h 257566"/>
                  <a:gd name="csX11" fmla="*/ 2559784 w 2926984"/>
                  <a:gd name="csY11" fmla="*/ 177837 h 257566"/>
                  <a:gd name="csX12" fmla="*/ 1798167 w 2926984"/>
                  <a:gd name="csY12" fmla="*/ 167548 h 257566"/>
                  <a:gd name="csX13" fmla="*/ 1571408 w 2926984"/>
                  <a:gd name="csY13" fmla="*/ 208042 h 257566"/>
                  <a:gd name="csX14" fmla="*/ 1556468 w 2926984"/>
                  <a:gd name="csY14" fmla="*/ 253682 h 257566"/>
                  <a:gd name="csX15" fmla="*/ 1188276 w 2926984"/>
                  <a:gd name="csY15" fmla="*/ 202898 h 257566"/>
                  <a:gd name="csX16" fmla="*/ 498537 w 2926984"/>
                  <a:gd name="csY16" fmla="*/ 206881 h 257566"/>
                  <a:gd name="csX17" fmla="*/ 471645 w 2926984"/>
                  <a:gd name="csY17" fmla="*/ 177506 h 257566"/>
                  <a:gd name="csX18" fmla="*/ 74070 w 2926984"/>
                  <a:gd name="csY18" fmla="*/ 177506 h 257566"/>
                  <a:gd name="csX19" fmla="*/ 17629 w 2926984"/>
                  <a:gd name="csY19" fmla="*/ 91704 h 257566"/>
                  <a:gd name="csX20" fmla="*/ 343325 w 2926984"/>
                  <a:gd name="csY20" fmla="*/ 72121 h 257566"/>
                  <a:gd name="csX21" fmla="*/ 355941 w 2926984"/>
                  <a:gd name="csY21" fmla="*/ 122407 h 257566"/>
                  <a:gd name="csX22" fmla="*/ 713842 w 2926984"/>
                  <a:gd name="csY22" fmla="*/ 102159 h 257566"/>
                  <a:gd name="csX23" fmla="*/ 771943 w 2926984"/>
                  <a:gd name="csY23" fmla="*/ 36771 h 257566"/>
                  <a:gd name="csX24" fmla="*/ 1316595 w 2926984"/>
                  <a:gd name="csY24" fmla="*/ 36771 h 257566"/>
                  <a:gd name="csX25" fmla="*/ 1322737 w 2926984"/>
                  <a:gd name="csY25" fmla="*/ 58678 h 257566"/>
                  <a:gd name="csX26" fmla="*/ 1555970 w 2926984"/>
                  <a:gd name="csY26" fmla="*/ 56852 h 257566"/>
                  <a:gd name="csX27" fmla="*/ 1593985 w 2926984"/>
                  <a:gd name="csY27" fmla="*/ 16690 h 257566"/>
                  <a:gd name="csX28" fmla="*/ 1631833 w 2926984"/>
                  <a:gd name="csY28" fmla="*/ 6566 h 257566"/>
                  <a:gd name="csX29" fmla="*/ 1707530 w 2926984"/>
                  <a:gd name="csY29" fmla="*/ 6566 h 257566"/>
                  <a:gd name="csX30" fmla="*/ 1841162 w 2926984"/>
                  <a:gd name="csY30" fmla="*/ 1587 h 257566"/>
                  <a:gd name="csX31" fmla="*/ 1795843 w 2926984"/>
                  <a:gd name="csY31" fmla="*/ 62163 h 257566"/>
                  <a:gd name="csX32" fmla="*/ 1596309 w 2926984"/>
                  <a:gd name="csY32" fmla="*/ 81746 h 257566"/>
                  <a:gd name="csX33" fmla="*/ 1616727 w 2926984"/>
                  <a:gd name="csY33" fmla="*/ 122738 h 257566"/>
                  <a:gd name="csX34" fmla="*/ 1836348 w 2926984"/>
                  <a:gd name="csY34" fmla="*/ 117427 h 257566"/>
                  <a:gd name="csX35" fmla="*/ 1780903 w 2926984"/>
                  <a:gd name="csY35" fmla="*/ 87057 h 257566"/>
                  <a:gd name="csX36" fmla="*/ 1796009 w 2926984"/>
                  <a:gd name="csY36" fmla="*/ 61997 h 257566"/>
                  <a:gd name="csX37" fmla="*/ 286885 w 2926984"/>
                  <a:gd name="csY37" fmla="*/ 116266 h 257566"/>
                  <a:gd name="csX38" fmla="*/ 292197 w 2926984"/>
                  <a:gd name="csY38" fmla="*/ 100666 h 257566"/>
                  <a:gd name="csX39" fmla="*/ 283067 w 2926984"/>
                  <a:gd name="csY39" fmla="*/ 89878 h 257566"/>
                  <a:gd name="csX40" fmla="*/ 86354 w 2926984"/>
                  <a:gd name="csY40" fmla="*/ 104815 h 257566"/>
                  <a:gd name="csX41" fmla="*/ 71414 w 2926984"/>
                  <a:gd name="csY41" fmla="*/ 140165 h 257566"/>
                  <a:gd name="csX42" fmla="*/ 286885 w 2926984"/>
                  <a:gd name="csY42" fmla="*/ 116266 h 257566"/>
                  <a:gd name="csX43" fmla="*/ 2501850 w 2926984"/>
                  <a:gd name="csY43" fmla="*/ 92368 h 257566"/>
                  <a:gd name="csX44" fmla="*/ 2368218 w 2926984"/>
                  <a:gd name="csY44" fmla="*/ 92368 h 257566"/>
                  <a:gd name="csX45" fmla="*/ 2360748 w 2926984"/>
                  <a:gd name="csY45" fmla="*/ 107470 h 257566"/>
                  <a:gd name="csX46" fmla="*/ 2501850 w 2926984"/>
                  <a:gd name="csY46" fmla="*/ 92368 h 257566"/>
                  <a:gd name="csX47" fmla="*/ 973967 w 2926984"/>
                  <a:gd name="csY47" fmla="*/ 122573 h 257566"/>
                  <a:gd name="csX48" fmla="*/ 1319583 w 2926984"/>
                  <a:gd name="csY48" fmla="*/ 122904 h 257566"/>
                  <a:gd name="csX49" fmla="*/ 1337014 w 2926984"/>
                  <a:gd name="csY49" fmla="*/ 110126 h 257566"/>
                  <a:gd name="csX50" fmla="*/ 973967 w 2926984"/>
                  <a:gd name="csY50" fmla="*/ 122573 h 257566"/>
                  <a:gd name="csX51" fmla="*/ 1257167 w 2926984"/>
                  <a:gd name="csY51" fmla="*/ 182318 h 257566"/>
                  <a:gd name="csX52" fmla="*/ 1528580 w 2926984"/>
                  <a:gd name="csY52" fmla="*/ 175514 h 257566"/>
                  <a:gd name="csX53" fmla="*/ 1543686 w 2926984"/>
                  <a:gd name="csY53" fmla="*/ 155433 h 257566"/>
                  <a:gd name="csX54" fmla="*/ 1257001 w 2926984"/>
                  <a:gd name="csY54" fmla="*/ 163731 h 257566"/>
                  <a:gd name="csX55" fmla="*/ 1257001 w 2926984"/>
                  <a:gd name="csY55" fmla="*/ 182484 h 257566"/>
                  <a:gd name="csX56" fmla="*/ 918523 w 2926984"/>
                  <a:gd name="csY56" fmla="*/ 162901 h 257566"/>
                  <a:gd name="csX57" fmla="*/ 555476 w 2926984"/>
                  <a:gd name="csY57" fmla="*/ 175514 h 257566"/>
                  <a:gd name="csX58" fmla="*/ 739406 w 2926984"/>
                  <a:gd name="csY58" fmla="*/ 172859 h 257566"/>
                  <a:gd name="csX59" fmla="*/ 918523 w 2926984"/>
                  <a:gd name="csY59" fmla="*/ 163067 h 2575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2926984" h="257566">
                    <a:moveTo>
                      <a:pt x="1841328" y="1587"/>
                    </a:moveTo>
                    <a:cubicBezTo>
                      <a:pt x="1838340" y="21502"/>
                      <a:pt x="1811779" y="71623"/>
                      <a:pt x="1849130" y="82078"/>
                    </a:cubicBezTo>
                    <a:cubicBezTo>
                      <a:pt x="1907397" y="77099"/>
                      <a:pt x="2256997" y="119585"/>
                      <a:pt x="2280569" y="100334"/>
                    </a:cubicBezTo>
                    <a:cubicBezTo>
                      <a:pt x="2307627" y="78261"/>
                      <a:pt x="2278577" y="58678"/>
                      <a:pt x="2259819" y="46894"/>
                    </a:cubicBezTo>
                    <a:cubicBezTo>
                      <a:pt x="2353444" y="22000"/>
                      <a:pt x="2453377" y="40256"/>
                      <a:pt x="2547168" y="36771"/>
                    </a:cubicBezTo>
                    <a:cubicBezTo>
                      <a:pt x="2541524" y="44073"/>
                      <a:pt x="2541358" y="56686"/>
                      <a:pt x="2546670" y="63490"/>
                    </a:cubicBezTo>
                    <a:cubicBezTo>
                      <a:pt x="2554805" y="74112"/>
                      <a:pt x="2757161" y="57516"/>
                      <a:pt x="2791855" y="56852"/>
                    </a:cubicBezTo>
                    <a:cubicBezTo>
                      <a:pt x="2800985" y="56686"/>
                      <a:pt x="2803475" y="46894"/>
                      <a:pt x="2804306" y="46894"/>
                    </a:cubicBezTo>
                    <a:cubicBezTo>
                      <a:pt x="2869876" y="46562"/>
                      <a:pt x="2980102" y="121743"/>
                      <a:pt x="2897433" y="142488"/>
                    </a:cubicBezTo>
                    <a:cubicBezTo>
                      <a:pt x="2825554" y="160577"/>
                      <a:pt x="2651750" y="103819"/>
                      <a:pt x="2585017" y="122407"/>
                    </a:cubicBezTo>
                    <a:cubicBezTo>
                      <a:pt x="2579041" y="124066"/>
                      <a:pt x="2606597" y="140994"/>
                      <a:pt x="2595143" y="162735"/>
                    </a:cubicBezTo>
                    <a:cubicBezTo>
                      <a:pt x="2586179" y="174186"/>
                      <a:pt x="2572899" y="175846"/>
                      <a:pt x="2559784" y="177837"/>
                    </a:cubicBezTo>
                    <a:cubicBezTo>
                      <a:pt x="2363072" y="207545"/>
                      <a:pt x="2015796" y="161075"/>
                      <a:pt x="1798167" y="167548"/>
                    </a:cubicBezTo>
                    <a:cubicBezTo>
                      <a:pt x="1730770" y="169539"/>
                      <a:pt x="1623699" y="166884"/>
                      <a:pt x="1571408" y="208042"/>
                    </a:cubicBezTo>
                    <a:cubicBezTo>
                      <a:pt x="1623865" y="223311"/>
                      <a:pt x="1597139" y="248371"/>
                      <a:pt x="1556468" y="253682"/>
                    </a:cubicBezTo>
                    <a:cubicBezTo>
                      <a:pt x="1409058" y="272767"/>
                      <a:pt x="1312279" y="216008"/>
                      <a:pt x="1188276" y="202898"/>
                    </a:cubicBezTo>
                    <a:cubicBezTo>
                      <a:pt x="1000527" y="183148"/>
                      <a:pt x="668689" y="258660"/>
                      <a:pt x="498537" y="206881"/>
                    </a:cubicBezTo>
                    <a:cubicBezTo>
                      <a:pt x="462847" y="196093"/>
                      <a:pt x="479613" y="181157"/>
                      <a:pt x="471645" y="177506"/>
                    </a:cubicBezTo>
                    <a:cubicBezTo>
                      <a:pt x="441101" y="163233"/>
                      <a:pt x="161387" y="199578"/>
                      <a:pt x="74070" y="177506"/>
                    </a:cubicBezTo>
                    <a:cubicBezTo>
                      <a:pt x="45684" y="170369"/>
                      <a:pt x="-35491" y="115768"/>
                      <a:pt x="17629" y="91704"/>
                    </a:cubicBezTo>
                    <a:cubicBezTo>
                      <a:pt x="44854" y="79423"/>
                      <a:pt x="305311" y="66976"/>
                      <a:pt x="343325" y="72121"/>
                    </a:cubicBezTo>
                    <a:cubicBezTo>
                      <a:pt x="314773" y="100168"/>
                      <a:pt x="315105" y="116598"/>
                      <a:pt x="355941" y="122407"/>
                    </a:cubicBezTo>
                    <a:cubicBezTo>
                      <a:pt x="420682" y="131700"/>
                      <a:pt x="642129" y="112615"/>
                      <a:pt x="713842" y="102159"/>
                    </a:cubicBezTo>
                    <a:cubicBezTo>
                      <a:pt x="754845" y="96185"/>
                      <a:pt x="773271" y="83240"/>
                      <a:pt x="771943" y="36771"/>
                    </a:cubicBezTo>
                    <a:cubicBezTo>
                      <a:pt x="954047" y="44239"/>
                      <a:pt x="1134657" y="46894"/>
                      <a:pt x="1316595" y="36771"/>
                    </a:cubicBezTo>
                    <a:cubicBezTo>
                      <a:pt x="1317093" y="45401"/>
                      <a:pt x="1311947" y="53201"/>
                      <a:pt x="1322737" y="58678"/>
                    </a:cubicBezTo>
                    <a:cubicBezTo>
                      <a:pt x="1333528" y="64154"/>
                      <a:pt x="1532564" y="59840"/>
                      <a:pt x="1555970" y="56852"/>
                    </a:cubicBezTo>
                    <a:cubicBezTo>
                      <a:pt x="1579377" y="53865"/>
                      <a:pt x="1621873" y="50214"/>
                      <a:pt x="1593985" y="16690"/>
                    </a:cubicBezTo>
                    <a:cubicBezTo>
                      <a:pt x="1600459" y="16357"/>
                      <a:pt x="1625027" y="6566"/>
                      <a:pt x="1631833" y="6566"/>
                    </a:cubicBezTo>
                    <a:lnTo>
                      <a:pt x="1707530" y="6566"/>
                    </a:lnTo>
                    <a:cubicBezTo>
                      <a:pt x="1750358" y="6566"/>
                      <a:pt x="1797337" y="-3890"/>
                      <a:pt x="1841162" y="1587"/>
                    </a:cubicBezTo>
                    <a:close/>
                    <a:moveTo>
                      <a:pt x="1795843" y="62163"/>
                    </a:moveTo>
                    <a:cubicBezTo>
                      <a:pt x="1790033" y="54031"/>
                      <a:pt x="1605605" y="73614"/>
                      <a:pt x="1596309" y="81746"/>
                    </a:cubicBezTo>
                    <a:cubicBezTo>
                      <a:pt x="1577551" y="98010"/>
                      <a:pt x="1594981" y="118424"/>
                      <a:pt x="1616727" y="122738"/>
                    </a:cubicBezTo>
                    <a:cubicBezTo>
                      <a:pt x="1627517" y="124896"/>
                      <a:pt x="1828380" y="125062"/>
                      <a:pt x="1836348" y="117427"/>
                    </a:cubicBezTo>
                    <a:cubicBezTo>
                      <a:pt x="1861414" y="93197"/>
                      <a:pt x="1795677" y="79091"/>
                      <a:pt x="1780903" y="87057"/>
                    </a:cubicBezTo>
                    <a:lnTo>
                      <a:pt x="1796009" y="61997"/>
                    </a:lnTo>
                    <a:close/>
                    <a:moveTo>
                      <a:pt x="286885" y="116266"/>
                    </a:moveTo>
                    <a:cubicBezTo>
                      <a:pt x="289873" y="113777"/>
                      <a:pt x="293359" y="104151"/>
                      <a:pt x="292197" y="100666"/>
                    </a:cubicBezTo>
                    <a:lnTo>
                      <a:pt x="283067" y="89878"/>
                    </a:lnTo>
                    <a:cubicBezTo>
                      <a:pt x="264142" y="80750"/>
                      <a:pt x="110259" y="95687"/>
                      <a:pt x="86354" y="104815"/>
                    </a:cubicBezTo>
                    <a:cubicBezTo>
                      <a:pt x="64940" y="112947"/>
                      <a:pt x="52490" y="118091"/>
                      <a:pt x="71414" y="140165"/>
                    </a:cubicBezTo>
                    <a:cubicBezTo>
                      <a:pt x="81042" y="145143"/>
                      <a:pt x="278751" y="123402"/>
                      <a:pt x="286885" y="116266"/>
                    </a:cubicBezTo>
                    <a:close/>
                    <a:moveTo>
                      <a:pt x="2501850" y="92368"/>
                    </a:moveTo>
                    <a:lnTo>
                      <a:pt x="2368218" y="92368"/>
                    </a:lnTo>
                    <a:cubicBezTo>
                      <a:pt x="2365230" y="92368"/>
                      <a:pt x="2358590" y="102823"/>
                      <a:pt x="2360748" y="107470"/>
                    </a:cubicBezTo>
                    <a:cubicBezTo>
                      <a:pt x="2398597" y="97181"/>
                      <a:pt x="2476617" y="121245"/>
                      <a:pt x="2501850" y="92368"/>
                    </a:cubicBezTo>
                    <a:close/>
                    <a:moveTo>
                      <a:pt x="973967" y="122573"/>
                    </a:moveTo>
                    <a:lnTo>
                      <a:pt x="1319583" y="122904"/>
                    </a:lnTo>
                    <a:cubicBezTo>
                      <a:pt x="1327053" y="123734"/>
                      <a:pt x="1339172" y="118922"/>
                      <a:pt x="1337014" y="110126"/>
                    </a:cubicBezTo>
                    <a:cubicBezTo>
                      <a:pt x="1332033" y="90044"/>
                      <a:pt x="1009657" y="120913"/>
                      <a:pt x="973967" y="122573"/>
                    </a:cubicBezTo>
                    <a:close/>
                    <a:moveTo>
                      <a:pt x="1257167" y="182318"/>
                    </a:moveTo>
                    <a:cubicBezTo>
                      <a:pt x="1267957" y="195097"/>
                      <a:pt x="1501854" y="189123"/>
                      <a:pt x="1528580" y="175514"/>
                    </a:cubicBezTo>
                    <a:cubicBezTo>
                      <a:pt x="1536216" y="171697"/>
                      <a:pt x="1548666" y="167216"/>
                      <a:pt x="1543686" y="155433"/>
                    </a:cubicBezTo>
                    <a:cubicBezTo>
                      <a:pt x="1536050" y="137343"/>
                      <a:pt x="1290367" y="156097"/>
                      <a:pt x="1257001" y="163731"/>
                    </a:cubicBezTo>
                    <a:lnTo>
                      <a:pt x="1257001" y="182484"/>
                    </a:lnTo>
                    <a:close/>
                    <a:moveTo>
                      <a:pt x="918523" y="162901"/>
                    </a:moveTo>
                    <a:cubicBezTo>
                      <a:pt x="798005" y="160743"/>
                      <a:pt x="674997" y="157258"/>
                      <a:pt x="555476" y="175514"/>
                    </a:cubicBezTo>
                    <a:lnTo>
                      <a:pt x="739406" y="172859"/>
                    </a:lnTo>
                    <a:lnTo>
                      <a:pt x="918523" y="163067"/>
                    </a:lnTo>
                    <a:close/>
                  </a:path>
                </a:pathLst>
              </a:custGeom>
              <a:solidFill>
                <a:srgbClr val="DDE1E6"/>
              </a:solidFill>
              <a:ln w="16598" cap="flat">
                <a:noFill/>
                <a:prstDash val="solid"/>
                <a:miter/>
              </a:ln>
            </p:spPr>
            <p:txBody>
              <a:bodyPr/>
              <a:lstStyle/>
              <a:p>
                <a:endParaRPr lang="fr-FR"/>
              </a:p>
            </p:txBody>
          </p:sp>
          <p:sp>
            <p:nvSpPr>
              <p:cNvPr id="45" name="Forme libre 7">
                <a:extLst>
                  <a:ext uri="{FF2B5EF4-FFF2-40B4-BE49-F238E27FC236}">
                    <a16:creationId xmlns:a16="http://schemas.microsoft.com/office/drawing/2014/main" id="{2B862339-4B17-25AC-677F-C0D45DB9A4B4}"/>
                  </a:ext>
                </a:extLst>
              </p:cNvPr>
              <p:cNvSpPr/>
              <p:nvPr/>
            </p:nvSpPr>
            <p:spPr>
              <a:xfrm>
                <a:off x="-47527684" y="-8756138"/>
                <a:ext cx="240796" cy="241272"/>
              </a:xfrm>
              <a:custGeom>
                <a:avLst/>
                <a:gdLst>
                  <a:gd name="csX0" fmla="*/ 4658 w 240796"/>
                  <a:gd name="csY0" fmla="*/ 5705 h 241272"/>
                  <a:gd name="csX1" fmla="*/ 31219 w 240796"/>
                  <a:gd name="csY1" fmla="*/ 3879 h 241272"/>
                  <a:gd name="csX2" fmla="*/ 233077 w 240796"/>
                  <a:gd name="csY2" fmla="*/ 205688 h 241272"/>
                  <a:gd name="csX3" fmla="*/ 233243 w 240796"/>
                  <a:gd name="csY3" fmla="*/ 236722 h 241272"/>
                  <a:gd name="csX4" fmla="*/ 210501 w 240796"/>
                  <a:gd name="csY4" fmla="*/ 238714 h 241272"/>
                  <a:gd name="csX5" fmla="*/ 2168 w 240796"/>
                  <a:gd name="csY5" fmla="*/ 27944 h 241272"/>
                  <a:gd name="csX6" fmla="*/ 4824 w 240796"/>
                  <a:gd name="csY6" fmla="*/ 5705 h 24127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0796" h="241272">
                    <a:moveTo>
                      <a:pt x="4658" y="5705"/>
                    </a:moveTo>
                    <a:cubicBezTo>
                      <a:pt x="12792" y="-2427"/>
                      <a:pt x="21590" y="-767"/>
                      <a:pt x="31219" y="3879"/>
                    </a:cubicBezTo>
                    <a:cubicBezTo>
                      <a:pt x="44001" y="10186"/>
                      <a:pt x="226271" y="193075"/>
                      <a:pt x="233077" y="205688"/>
                    </a:cubicBezTo>
                    <a:cubicBezTo>
                      <a:pt x="239551" y="217471"/>
                      <a:pt x="246523" y="223612"/>
                      <a:pt x="233243" y="236722"/>
                    </a:cubicBezTo>
                    <a:cubicBezTo>
                      <a:pt x="224777" y="243859"/>
                      <a:pt x="219631" y="241038"/>
                      <a:pt x="210501" y="238714"/>
                    </a:cubicBezTo>
                    <a:cubicBezTo>
                      <a:pt x="187758" y="232739"/>
                      <a:pt x="9472" y="51676"/>
                      <a:pt x="2168" y="27944"/>
                    </a:cubicBezTo>
                    <a:cubicBezTo>
                      <a:pt x="-322" y="19812"/>
                      <a:pt x="-1982" y="12509"/>
                      <a:pt x="4824" y="5705"/>
                    </a:cubicBezTo>
                    <a:close/>
                  </a:path>
                </a:pathLst>
              </a:custGeom>
              <a:solidFill>
                <a:srgbClr val="1A1919"/>
              </a:solidFill>
              <a:ln w="16598" cap="flat">
                <a:noFill/>
                <a:prstDash val="solid"/>
                <a:miter/>
              </a:ln>
            </p:spPr>
            <p:txBody>
              <a:bodyPr/>
              <a:lstStyle/>
              <a:p>
                <a:endParaRPr lang="fr-FR"/>
              </a:p>
            </p:txBody>
          </p:sp>
          <p:sp>
            <p:nvSpPr>
              <p:cNvPr id="46" name="Forme libre 8">
                <a:extLst>
                  <a:ext uri="{FF2B5EF4-FFF2-40B4-BE49-F238E27FC236}">
                    <a16:creationId xmlns:a16="http://schemas.microsoft.com/office/drawing/2014/main" id="{AA1CE1BB-172F-54C7-CB1C-3E34E111C62D}"/>
                  </a:ext>
                </a:extLst>
              </p:cNvPr>
              <p:cNvSpPr/>
              <p:nvPr/>
            </p:nvSpPr>
            <p:spPr>
              <a:xfrm>
                <a:off x="-46829988" y="-9897589"/>
                <a:ext cx="167376" cy="221080"/>
              </a:xfrm>
              <a:custGeom>
                <a:avLst/>
                <a:gdLst>
                  <a:gd name="csX0" fmla="*/ 35380 w 167376"/>
                  <a:gd name="csY0" fmla="*/ 8001 h 221080"/>
                  <a:gd name="csX1" fmla="*/ 167351 w 167376"/>
                  <a:gd name="csY1" fmla="*/ 200516 h 221080"/>
                  <a:gd name="csX2" fmla="*/ 130665 w 167376"/>
                  <a:gd name="csY2" fmla="*/ 212631 h 221080"/>
                  <a:gd name="csX3" fmla="*/ 5665 w 167376"/>
                  <a:gd name="csY3" fmla="*/ 40198 h 221080"/>
                  <a:gd name="csX4" fmla="*/ 35380 w 167376"/>
                  <a:gd name="csY4" fmla="*/ 8001 h 221080"/>
                </a:gdLst>
                <a:ahLst/>
                <a:cxnLst>
                  <a:cxn ang="0">
                    <a:pos x="csX0" y="csY0"/>
                  </a:cxn>
                  <a:cxn ang="0">
                    <a:pos x="csX1" y="csY1"/>
                  </a:cxn>
                  <a:cxn ang="0">
                    <a:pos x="csX2" y="csY2"/>
                  </a:cxn>
                  <a:cxn ang="0">
                    <a:pos x="csX3" y="csY3"/>
                  </a:cxn>
                  <a:cxn ang="0">
                    <a:pos x="csX4" y="csY4"/>
                  </a:cxn>
                </a:cxnLst>
                <a:rect l="l" t="t" r="r" b="b"/>
                <a:pathLst>
                  <a:path w="167376" h="221080">
                    <a:moveTo>
                      <a:pt x="35380" y="8001"/>
                    </a:moveTo>
                    <a:cubicBezTo>
                      <a:pt x="46170" y="15138"/>
                      <a:pt x="166853" y="188567"/>
                      <a:pt x="167351" y="200516"/>
                    </a:cubicBezTo>
                    <a:cubicBezTo>
                      <a:pt x="168181" y="223750"/>
                      <a:pt x="148427" y="226572"/>
                      <a:pt x="130665" y="212631"/>
                    </a:cubicBezTo>
                    <a:cubicBezTo>
                      <a:pt x="122364" y="205993"/>
                      <a:pt x="11143" y="52147"/>
                      <a:pt x="5665" y="40198"/>
                    </a:cubicBezTo>
                    <a:cubicBezTo>
                      <a:pt x="-8445" y="8665"/>
                      <a:pt x="4669" y="-12246"/>
                      <a:pt x="35380" y="8001"/>
                    </a:cubicBezTo>
                    <a:close/>
                  </a:path>
                </a:pathLst>
              </a:custGeom>
              <a:solidFill>
                <a:srgbClr val="1A1919"/>
              </a:solidFill>
              <a:ln w="16598" cap="flat">
                <a:noFill/>
                <a:prstDash val="solid"/>
                <a:miter/>
              </a:ln>
            </p:spPr>
            <p:txBody>
              <a:bodyPr/>
              <a:lstStyle/>
              <a:p>
                <a:endParaRPr lang="fr-FR"/>
              </a:p>
            </p:txBody>
          </p:sp>
          <p:sp>
            <p:nvSpPr>
              <p:cNvPr id="47" name="Forme libre 9">
                <a:extLst>
                  <a:ext uri="{FF2B5EF4-FFF2-40B4-BE49-F238E27FC236}">
                    <a16:creationId xmlns:a16="http://schemas.microsoft.com/office/drawing/2014/main" id="{8E91CFBD-C0A4-51CA-FBEA-D0BE8FC03684}"/>
                  </a:ext>
                </a:extLst>
              </p:cNvPr>
              <p:cNvSpPr/>
              <p:nvPr/>
            </p:nvSpPr>
            <p:spPr>
              <a:xfrm>
                <a:off x="-45154378" y="-8625538"/>
                <a:ext cx="207332" cy="191425"/>
              </a:xfrm>
              <a:custGeom>
                <a:avLst/>
                <a:gdLst>
                  <a:gd name="csX0" fmla="*/ 185293 w 207332"/>
                  <a:gd name="csY0" fmla="*/ 570 h 191425"/>
                  <a:gd name="csX1" fmla="*/ 186787 w 207332"/>
                  <a:gd name="csY1" fmla="*/ 47704 h 191425"/>
                  <a:gd name="csX2" fmla="*/ 22445 w 207332"/>
                  <a:gd name="csY2" fmla="*/ 191425 h 191425"/>
                  <a:gd name="csX3" fmla="*/ 7339 w 207332"/>
                  <a:gd name="csY3" fmla="*/ 186778 h 191425"/>
                  <a:gd name="csX4" fmla="*/ 35 w 207332"/>
                  <a:gd name="csY4" fmla="*/ 168855 h 191425"/>
                  <a:gd name="csX5" fmla="*/ 185459 w 207332"/>
                  <a:gd name="csY5" fmla="*/ 570 h 191425"/>
                </a:gdLst>
                <a:ahLst/>
                <a:cxnLst>
                  <a:cxn ang="0">
                    <a:pos x="csX0" y="csY0"/>
                  </a:cxn>
                  <a:cxn ang="0">
                    <a:pos x="csX1" y="csY1"/>
                  </a:cxn>
                  <a:cxn ang="0">
                    <a:pos x="csX2" y="csY2"/>
                  </a:cxn>
                  <a:cxn ang="0">
                    <a:pos x="csX3" y="csY3"/>
                  </a:cxn>
                  <a:cxn ang="0">
                    <a:pos x="csX4" y="csY4"/>
                  </a:cxn>
                  <a:cxn ang="0">
                    <a:pos x="csX5" y="csY5"/>
                  </a:cxn>
                </a:cxnLst>
                <a:rect l="l" t="t" r="r" b="b"/>
                <a:pathLst>
                  <a:path w="207332" h="191425">
                    <a:moveTo>
                      <a:pt x="185293" y="570"/>
                    </a:moveTo>
                    <a:cubicBezTo>
                      <a:pt x="228786" y="-5238"/>
                      <a:pt x="196083" y="34924"/>
                      <a:pt x="186787" y="47704"/>
                    </a:cubicBezTo>
                    <a:cubicBezTo>
                      <a:pt x="174669" y="64631"/>
                      <a:pt x="34231" y="191094"/>
                      <a:pt x="22445" y="191425"/>
                    </a:cubicBezTo>
                    <a:lnTo>
                      <a:pt x="7339" y="186778"/>
                    </a:lnTo>
                    <a:cubicBezTo>
                      <a:pt x="1695" y="181966"/>
                      <a:pt x="-297" y="176157"/>
                      <a:pt x="35" y="168855"/>
                    </a:cubicBezTo>
                    <a:cubicBezTo>
                      <a:pt x="699" y="156242"/>
                      <a:pt x="173009" y="2230"/>
                      <a:pt x="185459" y="570"/>
                    </a:cubicBezTo>
                    <a:close/>
                  </a:path>
                </a:pathLst>
              </a:custGeom>
              <a:solidFill>
                <a:srgbClr val="1A1919"/>
              </a:solidFill>
              <a:ln w="16598" cap="flat">
                <a:noFill/>
                <a:prstDash val="solid"/>
                <a:miter/>
              </a:ln>
            </p:spPr>
            <p:txBody>
              <a:bodyPr/>
              <a:lstStyle/>
              <a:p>
                <a:endParaRPr lang="fr-FR"/>
              </a:p>
            </p:txBody>
          </p:sp>
          <p:sp>
            <p:nvSpPr>
              <p:cNvPr id="48" name="Forme libre 10">
                <a:extLst>
                  <a:ext uri="{FF2B5EF4-FFF2-40B4-BE49-F238E27FC236}">
                    <a16:creationId xmlns:a16="http://schemas.microsoft.com/office/drawing/2014/main" id="{C68368D3-330A-FEB8-9B0D-6B177EAEDEA1}"/>
                  </a:ext>
                </a:extLst>
              </p:cNvPr>
              <p:cNvSpPr/>
              <p:nvPr/>
            </p:nvSpPr>
            <p:spPr>
              <a:xfrm>
                <a:off x="-45062921" y="-5409944"/>
                <a:ext cx="263004" cy="50899"/>
              </a:xfrm>
              <a:custGeom>
                <a:avLst/>
                <a:gdLst>
                  <a:gd name="csX0" fmla="*/ 4361 w 263004"/>
                  <a:gd name="csY0" fmla="*/ 20714 h 50899"/>
                  <a:gd name="csX1" fmla="*/ 183312 w 263004"/>
                  <a:gd name="csY1" fmla="*/ 135 h 50899"/>
                  <a:gd name="csX2" fmla="*/ 261499 w 263004"/>
                  <a:gd name="csY2" fmla="*/ 30671 h 50899"/>
                  <a:gd name="csX3" fmla="*/ 249049 w 263004"/>
                  <a:gd name="csY3" fmla="*/ 40629 h 50899"/>
                  <a:gd name="csX4" fmla="*/ 3863 w 263004"/>
                  <a:gd name="csY4" fmla="*/ 47267 h 50899"/>
                  <a:gd name="csX5" fmla="*/ 4361 w 263004"/>
                  <a:gd name="csY5" fmla="*/ 20548 h 50899"/>
                </a:gdLst>
                <a:ahLst/>
                <a:cxnLst>
                  <a:cxn ang="0">
                    <a:pos x="csX0" y="csY0"/>
                  </a:cxn>
                  <a:cxn ang="0">
                    <a:pos x="csX1" y="csY1"/>
                  </a:cxn>
                  <a:cxn ang="0">
                    <a:pos x="csX2" y="csY2"/>
                  </a:cxn>
                  <a:cxn ang="0">
                    <a:pos x="csX3" y="csY3"/>
                  </a:cxn>
                  <a:cxn ang="0">
                    <a:pos x="csX4" y="csY4"/>
                  </a:cxn>
                  <a:cxn ang="0">
                    <a:pos x="csX5" y="csY5"/>
                  </a:cxn>
                </a:cxnLst>
                <a:rect l="l" t="t" r="r" b="b"/>
                <a:pathLst>
                  <a:path w="263004" h="50899">
                    <a:moveTo>
                      <a:pt x="4361" y="20714"/>
                    </a:moveTo>
                    <a:cubicBezTo>
                      <a:pt x="56652" y="18888"/>
                      <a:pt x="126041" y="-1857"/>
                      <a:pt x="183312" y="135"/>
                    </a:cubicBezTo>
                    <a:cubicBezTo>
                      <a:pt x="203896" y="799"/>
                      <a:pt x="274115" y="467"/>
                      <a:pt x="261499" y="30671"/>
                    </a:cubicBezTo>
                    <a:cubicBezTo>
                      <a:pt x="260669" y="30671"/>
                      <a:pt x="258179" y="40463"/>
                      <a:pt x="249049" y="40629"/>
                    </a:cubicBezTo>
                    <a:cubicBezTo>
                      <a:pt x="214354" y="41459"/>
                      <a:pt x="12163" y="58055"/>
                      <a:pt x="3863" y="47267"/>
                    </a:cubicBezTo>
                    <a:cubicBezTo>
                      <a:pt x="-1449" y="40297"/>
                      <a:pt x="-1283" y="27850"/>
                      <a:pt x="4361" y="20548"/>
                    </a:cubicBezTo>
                    <a:close/>
                  </a:path>
                </a:pathLst>
              </a:custGeom>
              <a:solidFill>
                <a:srgbClr val="1A1919"/>
              </a:solidFill>
              <a:ln w="16598" cap="flat">
                <a:noFill/>
                <a:prstDash val="solid"/>
                <a:miter/>
              </a:ln>
            </p:spPr>
            <p:txBody>
              <a:bodyPr/>
              <a:lstStyle/>
              <a:p>
                <a:endParaRPr lang="fr-FR"/>
              </a:p>
            </p:txBody>
          </p:sp>
          <p:sp>
            <p:nvSpPr>
              <p:cNvPr id="49" name="Forme libre 11">
                <a:extLst>
                  <a:ext uri="{FF2B5EF4-FFF2-40B4-BE49-F238E27FC236}">
                    <a16:creationId xmlns:a16="http://schemas.microsoft.com/office/drawing/2014/main" id="{6DD78459-EEE5-042C-1BF8-10652C8EB138}"/>
                  </a:ext>
                </a:extLst>
              </p:cNvPr>
              <p:cNvSpPr/>
              <p:nvPr/>
            </p:nvSpPr>
            <p:spPr>
              <a:xfrm>
                <a:off x="-47151417" y="-9346780"/>
                <a:ext cx="248461" cy="76961"/>
              </a:xfrm>
              <a:custGeom>
                <a:avLst/>
                <a:gdLst>
                  <a:gd name="csX0" fmla="*/ 247413 w 248461"/>
                  <a:gd name="csY0" fmla="*/ 75727 h 76961"/>
                  <a:gd name="csX1" fmla="*/ 19326 w 248461"/>
                  <a:gd name="csY1" fmla="*/ 44195 h 76961"/>
                  <a:gd name="csX2" fmla="*/ 22646 w 248461"/>
                  <a:gd name="csY2" fmla="*/ 49 h 76961"/>
                  <a:gd name="csX3" fmla="*/ 242433 w 248461"/>
                  <a:gd name="csY3" fmla="*/ 48012 h 76961"/>
                  <a:gd name="csX4" fmla="*/ 247413 w 248461"/>
                  <a:gd name="csY4" fmla="*/ 75893 h 76961"/>
                </a:gdLst>
                <a:ahLst/>
                <a:cxnLst>
                  <a:cxn ang="0">
                    <a:pos x="csX0" y="csY0"/>
                  </a:cxn>
                  <a:cxn ang="0">
                    <a:pos x="csX1" y="csY1"/>
                  </a:cxn>
                  <a:cxn ang="0">
                    <a:pos x="csX2" y="csY2"/>
                  </a:cxn>
                  <a:cxn ang="0">
                    <a:pos x="csX3" y="csY3"/>
                  </a:cxn>
                  <a:cxn ang="0">
                    <a:pos x="csX4" y="csY4"/>
                  </a:cxn>
                </a:cxnLst>
                <a:rect l="l" t="t" r="r" b="b"/>
                <a:pathLst>
                  <a:path w="248461" h="76961">
                    <a:moveTo>
                      <a:pt x="247413" y="75727"/>
                    </a:moveTo>
                    <a:cubicBezTo>
                      <a:pt x="239279" y="83860"/>
                      <a:pt x="31279" y="49340"/>
                      <a:pt x="19326" y="44195"/>
                    </a:cubicBezTo>
                    <a:cubicBezTo>
                      <a:pt x="-6404" y="32744"/>
                      <a:pt x="-7566" y="3037"/>
                      <a:pt x="22646" y="49"/>
                    </a:cubicBezTo>
                    <a:cubicBezTo>
                      <a:pt x="39745" y="-1610"/>
                      <a:pt x="234963" y="39050"/>
                      <a:pt x="242433" y="48012"/>
                    </a:cubicBezTo>
                    <a:cubicBezTo>
                      <a:pt x="247413" y="53987"/>
                      <a:pt x="250069" y="73238"/>
                      <a:pt x="247413" y="75893"/>
                    </a:cubicBezTo>
                    <a:close/>
                  </a:path>
                </a:pathLst>
              </a:custGeom>
              <a:solidFill>
                <a:srgbClr val="1A1919"/>
              </a:solidFill>
              <a:ln w="16598" cap="flat">
                <a:noFill/>
                <a:prstDash val="solid"/>
                <a:miter/>
              </a:ln>
            </p:spPr>
            <p:txBody>
              <a:bodyPr/>
              <a:lstStyle/>
              <a:p>
                <a:endParaRPr lang="fr-FR"/>
              </a:p>
            </p:txBody>
          </p:sp>
          <p:sp>
            <p:nvSpPr>
              <p:cNvPr id="50" name="Forme libre 12">
                <a:extLst>
                  <a:ext uri="{FF2B5EF4-FFF2-40B4-BE49-F238E27FC236}">
                    <a16:creationId xmlns:a16="http://schemas.microsoft.com/office/drawing/2014/main" id="{8A69D5F3-4661-D472-A906-0DF9F76391D8}"/>
                  </a:ext>
                </a:extLst>
              </p:cNvPr>
              <p:cNvSpPr/>
              <p:nvPr/>
            </p:nvSpPr>
            <p:spPr>
              <a:xfrm>
                <a:off x="-45623021" y="-9749931"/>
                <a:ext cx="207239" cy="166051"/>
              </a:xfrm>
              <a:custGeom>
                <a:avLst/>
                <a:gdLst>
                  <a:gd name="csX0" fmla="*/ 180167 w 207239"/>
                  <a:gd name="csY0" fmla="*/ 1077 h 166051"/>
                  <a:gd name="csX1" fmla="*/ 194111 w 207239"/>
                  <a:gd name="csY1" fmla="*/ 40410 h 166051"/>
                  <a:gd name="csX2" fmla="*/ 17319 w 207239"/>
                  <a:gd name="csY2" fmla="*/ 166042 h 166051"/>
                  <a:gd name="csX3" fmla="*/ 387 w 207239"/>
                  <a:gd name="csY3" fmla="*/ 144634 h 166051"/>
                  <a:gd name="csX4" fmla="*/ 180167 w 207239"/>
                  <a:gd name="csY4" fmla="*/ 1077 h 166051"/>
                </a:gdLst>
                <a:ahLst/>
                <a:cxnLst>
                  <a:cxn ang="0">
                    <a:pos x="csX0" y="csY0"/>
                  </a:cxn>
                  <a:cxn ang="0">
                    <a:pos x="csX1" y="csY1"/>
                  </a:cxn>
                  <a:cxn ang="0">
                    <a:pos x="csX2" y="csY2"/>
                  </a:cxn>
                  <a:cxn ang="0">
                    <a:pos x="csX3" y="csY3"/>
                  </a:cxn>
                  <a:cxn ang="0">
                    <a:pos x="csX4" y="csY4"/>
                  </a:cxn>
                </a:cxnLst>
                <a:rect l="l" t="t" r="r" b="b"/>
                <a:pathLst>
                  <a:path w="207239" h="166051">
                    <a:moveTo>
                      <a:pt x="180167" y="1077"/>
                    </a:moveTo>
                    <a:cubicBezTo>
                      <a:pt x="216687" y="-5395"/>
                      <a:pt x="210877" y="18503"/>
                      <a:pt x="194111" y="40410"/>
                    </a:cubicBezTo>
                    <a:cubicBezTo>
                      <a:pt x="183985" y="53853"/>
                      <a:pt x="28109" y="167204"/>
                      <a:pt x="17319" y="166042"/>
                    </a:cubicBezTo>
                    <a:cubicBezTo>
                      <a:pt x="6529" y="164881"/>
                      <a:pt x="-1937" y="155587"/>
                      <a:pt x="387" y="144634"/>
                    </a:cubicBezTo>
                    <a:cubicBezTo>
                      <a:pt x="2379" y="133348"/>
                      <a:pt x="168879" y="3069"/>
                      <a:pt x="180167" y="1077"/>
                    </a:cubicBezTo>
                    <a:close/>
                  </a:path>
                </a:pathLst>
              </a:custGeom>
              <a:solidFill>
                <a:srgbClr val="1A1919"/>
              </a:solidFill>
              <a:ln w="16598" cap="flat">
                <a:noFill/>
                <a:prstDash val="solid"/>
                <a:miter/>
              </a:ln>
            </p:spPr>
            <p:txBody>
              <a:bodyPr/>
              <a:lstStyle/>
              <a:p>
                <a:endParaRPr lang="fr-FR"/>
              </a:p>
            </p:txBody>
          </p:sp>
          <p:sp>
            <p:nvSpPr>
              <p:cNvPr id="51" name="Forme libre 13">
                <a:extLst>
                  <a:ext uri="{FF2B5EF4-FFF2-40B4-BE49-F238E27FC236}">
                    <a16:creationId xmlns:a16="http://schemas.microsoft.com/office/drawing/2014/main" id="{0489F727-AE61-7CB8-E8A8-6282510341CF}"/>
                  </a:ext>
                </a:extLst>
              </p:cNvPr>
              <p:cNvSpPr/>
              <p:nvPr/>
            </p:nvSpPr>
            <p:spPr>
              <a:xfrm>
                <a:off x="-47036324" y="-9648613"/>
                <a:ext cx="208578" cy="152968"/>
              </a:xfrm>
              <a:custGeom>
                <a:avLst/>
                <a:gdLst>
                  <a:gd name="csX0" fmla="*/ 14791 w 208578"/>
                  <a:gd name="csY0" fmla="*/ 166 h 152968"/>
                  <a:gd name="csX1" fmla="*/ 198057 w 208578"/>
                  <a:gd name="csY1" fmla="*/ 122645 h 152968"/>
                  <a:gd name="csX2" fmla="*/ 205693 w 208578"/>
                  <a:gd name="csY2" fmla="*/ 150858 h 152968"/>
                  <a:gd name="csX3" fmla="*/ 23921 w 208578"/>
                  <a:gd name="csY3" fmla="*/ 49622 h 152968"/>
                  <a:gd name="csX4" fmla="*/ 14791 w 208578"/>
                  <a:gd name="csY4" fmla="*/ 0 h 152968"/>
                </a:gdLst>
                <a:ahLst/>
                <a:cxnLst>
                  <a:cxn ang="0">
                    <a:pos x="csX0" y="csY0"/>
                  </a:cxn>
                  <a:cxn ang="0">
                    <a:pos x="csX1" y="csY1"/>
                  </a:cxn>
                  <a:cxn ang="0">
                    <a:pos x="csX2" y="csY2"/>
                  </a:cxn>
                  <a:cxn ang="0">
                    <a:pos x="csX3" y="csY3"/>
                  </a:cxn>
                  <a:cxn ang="0">
                    <a:pos x="csX4" y="csY4"/>
                  </a:cxn>
                </a:cxnLst>
                <a:rect l="l" t="t" r="r" b="b"/>
                <a:pathLst>
                  <a:path w="208578" h="152968">
                    <a:moveTo>
                      <a:pt x="14791" y="166"/>
                    </a:moveTo>
                    <a:cubicBezTo>
                      <a:pt x="26909" y="-3153"/>
                      <a:pt x="185607" y="106713"/>
                      <a:pt x="198057" y="122645"/>
                    </a:cubicBezTo>
                    <a:cubicBezTo>
                      <a:pt x="205361" y="132105"/>
                      <a:pt x="212831" y="137083"/>
                      <a:pt x="205693" y="150858"/>
                    </a:cubicBezTo>
                    <a:cubicBezTo>
                      <a:pt x="191583" y="168948"/>
                      <a:pt x="39691" y="65223"/>
                      <a:pt x="23921" y="49622"/>
                    </a:cubicBezTo>
                    <a:cubicBezTo>
                      <a:pt x="13131" y="39001"/>
                      <a:pt x="-18410" y="9128"/>
                      <a:pt x="14791" y="0"/>
                    </a:cubicBezTo>
                    <a:close/>
                  </a:path>
                </a:pathLst>
              </a:custGeom>
              <a:solidFill>
                <a:srgbClr val="1A1919"/>
              </a:solidFill>
              <a:ln w="16598" cap="flat">
                <a:noFill/>
                <a:prstDash val="solid"/>
                <a:miter/>
              </a:ln>
            </p:spPr>
            <p:txBody>
              <a:bodyPr/>
              <a:lstStyle/>
              <a:p>
                <a:endParaRPr lang="fr-FR"/>
              </a:p>
            </p:txBody>
          </p:sp>
          <p:sp>
            <p:nvSpPr>
              <p:cNvPr id="52" name="Forme libre 14">
                <a:extLst>
                  <a:ext uri="{FF2B5EF4-FFF2-40B4-BE49-F238E27FC236}">
                    <a16:creationId xmlns:a16="http://schemas.microsoft.com/office/drawing/2014/main" id="{AA3081A3-AE96-2675-D60C-D96F8BCC6975}"/>
                  </a:ext>
                </a:extLst>
              </p:cNvPr>
              <p:cNvSpPr/>
              <p:nvPr/>
            </p:nvSpPr>
            <p:spPr>
              <a:xfrm>
                <a:off x="-47767828" y="-5455464"/>
                <a:ext cx="238739" cy="49593"/>
              </a:xfrm>
              <a:custGeom>
                <a:avLst/>
                <a:gdLst>
                  <a:gd name="csX0" fmla="*/ 7918 w 238739"/>
                  <a:gd name="csY0" fmla="*/ 22088 h 49593"/>
                  <a:gd name="csX1" fmla="*/ 238661 w 238739"/>
                  <a:gd name="csY1" fmla="*/ 28063 h 49593"/>
                  <a:gd name="csX2" fmla="*/ 145036 w 238739"/>
                  <a:gd name="csY2" fmla="*/ 40842 h 49593"/>
                  <a:gd name="csX3" fmla="*/ 7918 w 238739"/>
                  <a:gd name="csY3" fmla="*/ 22088 h 49593"/>
                </a:gdLst>
                <a:ahLst/>
                <a:cxnLst>
                  <a:cxn ang="0">
                    <a:pos x="csX0" y="csY0"/>
                  </a:cxn>
                  <a:cxn ang="0">
                    <a:pos x="csX1" y="csY1"/>
                  </a:cxn>
                  <a:cxn ang="0">
                    <a:pos x="csX2" y="csY2"/>
                  </a:cxn>
                  <a:cxn ang="0">
                    <a:pos x="csX3" y="csY3"/>
                  </a:cxn>
                </a:cxnLst>
                <a:rect l="l" t="t" r="r" b="b"/>
                <a:pathLst>
                  <a:path w="238739" h="49593">
                    <a:moveTo>
                      <a:pt x="7918" y="22088"/>
                    </a:moveTo>
                    <a:cubicBezTo>
                      <a:pt x="26178" y="3335"/>
                      <a:pt x="243475" y="-19070"/>
                      <a:pt x="238661" y="28063"/>
                    </a:cubicBezTo>
                    <a:cubicBezTo>
                      <a:pt x="235672" y="56774"/>
                      <a:pt x="169438" y="39016"/>
                      <a:pt x="145036" y="40842"/>
                    </a:cubicBezTo>
                    <a:cubicBezTo>
                      <a:pt x="133083" y="41672"/>
                      <a:pt x="-38397" y="69221"/>
                      <a:pt x="7918" y="22088"/>
                    </a:cubicBezTo>
                    <a:close/>
                  </a:path>
                </a:pathLst>
              </a:custGeom>
              <a:solidFill>
                <a:srgbClr val="1A1919"/>
              </a:solidFill>
              <a:ln w="16598" cap="flat">
                <a:noFill/>
                <a:prstDash val="solid"/>
                <a:miter/>
              </a:ln>
            </p:spPr>
            <p:txBody>
              <a:bodyPr/>
              <a:lstStyle/>
              <a:p>
                <a:endParaRPr lang="fr-FR"/>
              </a:p>
            </p:txBody>
          </p:sp>
          <p:sp>
            <p:nvSpPr>
              <p:cNvPr id="53" name="Forme libre 15">
                <a:extLst>
                  <a:ext uri="{FF2B5EF4-FFF2-40B4-BE49-F238E27FC236}">
                    <a16:creationId xmlns:a16="http://schemas.microsoft.com/office/drawing/2014/main" id="{81812DBC-F16A-55F8-5D9B-D7FB05605881}"/>
                  </a:ext>
                </a:extLst>
              </p:cNvPr>
              <p:cNvSpPr/>
              <p:nvPr/>
            </p:nvSpPr>
            <p:spPr>
              <a:xfrm>
                <a:off x="-45495728" y="-9457409"/>
                <a:ext cx="194944" cy="72434"/>
              </a:xfrm>
              <a:custGeom>
                <a:avLst/>
                <a:gdLst>
                  <a:gd name="csX0" fmla="*/ 4899 w 194944"/>
                  <a:gd name="csY0" fmla="*/ 41473 h 72434"/>
                  <a:gd name="csX1" fmla="*/ 181857 w 194944"/>
                  <a:gd name="csY1" fmla="*/ 481 h 72434"/>
                  <a:gd name="csX2" fmla="*/ 6061 w 194944"/>
                  <a:gd name="csY2" fmla="*/ 70350 h 72434"/>
                  <a:gd name="csX3" fmla="*/ 4899 w 194944"/>
                  <a:gd name="csY3" fmla="*/ 41307 h 72434"/>
                </a:gdLst>
                <a:ahLst/>
                <a:cxnLst>
                  <a:cxn ang="0">
                    <a:pos x="csX0" y="csY0"/>
                  </a:cxn>
                  <a:cxn ang="0">
                    <a:pos x="csX1" y="csY1"/>
                  </a:cxn>
                  <a:cxn ang="0">
                    <a:pos x="csX2" y="csY2"/>
                  </a:cxn>
                  <a:cxn ang="0">
                    <a:pos x="csX3" y="csY3"/>
                  </a:cxn>
                </a:cxnLst>
                <a:rect l="l" t="t" r="r" b="b"/>
                <a:pathLst>
                  <a:path w="194944" h="72434">
                    <a:moveTo>
                      <a:pt x="4899" y="41473"/>
                    </a:moveTo>
                    <a:cubicBezTo>
                      <a:pt x="12701" y="33009"/>
                      <a:pt x="170901" y="-4664"/>
                      <a:pt x="181857" y="481"/>
                    </a:cubicBezTo>
                    <a:cubicBezTo>
                      <a:pt x="251412" y="34336"/>
                      <a:pt x="21831" y="83129"/>
                      <a:pt x="6061" y="70350"/>
                    </a:cubicBezTo>
                    <a:cubicBezTo>
                      <a:pt x="-746" y="62052"/>
                      <a:pt x="-2738" y="49605"/>
                      <a:pt x="4899" y="41307"/>
                    </a:cubicBezTo>
                    <a:close/>
                  </a:path>
                </a:pathLst>
              </a:custGeom>
              <a:solidFill>
                <a:srgbClr val="1A1919"/>
              </a:solidFill>
              <a:ln w="16598" cap="flat">
                <a:noFill/>
                <a:prstDash val="solid"/>
                <a:miter/>
              </a:ln>
            </p:spPr>
            <p:txBody>
              <a:bodyPr/>
              <a:lstStyle/>
              <a:p>
                <a:endParaRPr lang="fr-FR"/>
              </a:p>
            </p:txBody>
          </p:sp>
          <p:sp>
            <p:nvSpPr>
              <p:cNvPr id="54" name="Forme libre 16">
                <a:extLst>
                  <a:ext uri="{FF2B5EF4-FFF2-40B4-BE49-F238E27FC236}">
                    <a16:creationId xmlns:a16="http://schemas.microsoft.com/office/drawing/2014/main" id="{BC341382-91A4-7A49-9411-9F892C522CAE}"/>
                  </a:ext>
                </a:extLst>
              </p:cNvPr>
              <p:cNvSpPr/>
              <p:nvPr/>
            </p:nvSpPr>
            <p:spPr>
              <a:xfrm>
                <a:off x="-45039479" y="-8125612"/>
                <a:ext cx="136742" cy="127623"/>
              </a:xfrm>
              <a:custGeom>
                <a:avLst/>
                <a:gdLst>
                  <a:gd name="csX0" fmla="*/ 14618 w 136742"/>
                  <a:gd name="csY0" fmla="*/ 21 h 127623"/>
                  <a:gd name="csX1" fmla="*/ 136629 w 136742"/>
                  <a:gd name="csY1" fmla="*/ 108393 h 127623"/>
                  <a:gd name="csX2" fmla="*/ 14618 w 136742"/>
                  <a:gd name="csY2" fmla="*/ 21 h 127623"/>
                </a:gdLst>
                <a:ahLst/>
                <a:cxnLst>
                  <a:cxn ang="0">
                    <a:pos x="csX0" y="csY0"/>
                  </a:cxn>
                  <a:cxn ang="0">
                    <a:pos x="csX1" y="csY1"/>
                  </a:cxn>
                  <a:cxn ang="0">
                    <a:pos x="csX2" y="csY2"/>
                  </a:cxn>
                </a:cxnLst>
                <a:rect l="l" t="t" r="r" b="b"/>
                <a:pathLst>
                  <a:path w="136742" h="127623">
                    <a:moveTo>
                      <a:pt x="14618" y="21"/>
                    </a:moveTo>
                    <a:cubicBezTo>
                      <a:pt x="29558" y="-1639"/>
                      <a:pt x="135800" y="96112"/>
                      <a:pt x="136629" y="108393"/>
                    </a:cubicBezTo>
                    <a:cubicBezTo>
                      <a:pt x="142108" y="185233"/>
                      <a:pt x="-54107" y="7489"/>
                      <a:pt x="14618" y="21"/>
                    </a:cubicBezTo>
                    <a:close/>
                  </a:path>
                </a:pathLst>
              </a:custGeom>
              <a:solidFill>
                <a:srgbClr val="1A1919"/>
              </a:solidFill>
              <a:ln w="16598" cap="flat">
                <a:noFill/>
                <a:prstDash val="solid"/>
                <a:miter/>
              </a:ln>
            </p:spPr>
            <p:txBody>
              <a:bodyPr/>
              <a:lstStyle/>
              <a:p>
                <a:endParaRPr lang="fr-FR"/>
              </a:p>
            </p:txBody>
          </p:sp>
          <p:sp>
            <p:nvSpPr>
              <p:cNvPr id="55" name="Forme libre 17">
                <a:extLst>
                  <a:ext uri="{FF2B5EF4-FFF2-40B4-BE49-F238E27FC236}">
                    <a16:creationId xmlns:a16="http://schemas.microsoft.com/office/drawing/2014/main" id="{20A6D4D0-9CF0-7EFF-3A17-32683D0ADF07}"/>
                  </a:ext>
                </a:extLst>
              </p:cNvPr>
              <p:cNvSpPr/>
              <p:nvPr/>
            </p:nvSpPr>
            <p:spPr>
              <a:xfrm>
                <a:off x="-45570746" y="-6288240"/>
                <a:ext cx="53701" cy="163620"/>
              </a:xfrm>
              <a:custGeom>
                <a:avLst/>
                <a:gdLst>
                  <a:gd name="csX0" fmla="*/ 4220 w 53701"/>
                  <a:gd name="csY0" fmla="*/ 2822 h 163620"/>
                  <a:gd name="csX1" fmla="*/ 26796 w 53701"/>
                  <a:gd name="csY1" fmla="*/ 0 h 163620"/>
                  <a:gd name="csX2" fmla="*/ 45057 w 53701"/>
                  <a:gd name="csY2" fmla="*/ 162310 h 163620"/>
                  <a:gd name="csX3" fmla="*/ 4220 w 53701"/>
                  <a:gd name="csY3" fmla="*/ 2822 h 163620"/>
                </a:gdLst>
                <a:ahLst/>
                <a:cxnLst>
                  <a:cxn ang="0">
                    <a:pos x="csX0" y="csY0"/>
                  </a:cxn>
                  <a:cxn ang="0">
                    <a:pos x="csX1" y="csY1"/>
                  </a:cxn>
                  <a:cxn ang="0">
                    <a:pos x="csX2" y="csY2"/>
                  </a:cxn>
                  <a:cxn ang="0">
                    <a:pos x="csX3" y="csY3"/>
                  </a:cxn>
                </a:cxnLst>
                <a:rect l="l" t="t" r="r" b="b"/>
                <a:pathLst>
                  <a:path w="53701" h="163620">
                    <a:moveTo>
                      <a:pt x="4220" y="2822"/>
                    </a:moveTo>
                    <a:lnTo>
                      <a:pt x="26796" y="0"/>
                    </a:lnTo>
                    <a:cubicBezTo>
                      <a:pt x="48376" y="12115"/>
                      <a:pt x="64313" y="153182"/>
                      <a:pt x="45057" y="162310"/>
                    </a:cubicBezTo>
                    <a:cubicBezTo>
                      <a:pt x="1564" y="179901"/>
                      <a:pt x="-6404" y="14771"/>
                      <a:pt x="4220" y="2822"/>
                    </a:cubicBezTo>
                    <a:close/>
                  </a:path>
                </a:pathLst>
              </a:custGeom>
              <a:solidFill>
                <a:srgbClr val="1A1919"/>
              </a:solidFill>
              <a:ln w="16598" cap="flat">
                <a:noFill/>
                <a:prstDash val="solid"/>
                <a:miter/>
              </a:ln>
            </p:spPr>
            <p:txBody>
              <a:bodyPr/>
              <a:lstStyle/>
              <a:p>
                <a:endParaRPr lang="fr-FR"/>
              </a:p>
            </p:txBody>
          </p:sp>
          <p:sp>
            <p:nvSpPr>
              <p:cNvPr id="56" name="Forme libre 18">
                <a:extLst>
                  <a:ext uri="{FF2B5EF4-FFF2-40B4-BE49-F238E27FC236}">
                    <a16:creationId xmlns:a16="http://schemas.microsoft.com/office/drawing/2014/main" id="{652218C3-D0E7-F252-A41D-6FD5E3638EC8}"/>
                  </a:ext>
                </a:extLst>
              </p:cNvPr>
              <p:cNvSpPr/>
              <p:nvPr/>
            </p:nvSpPr>
            <p:spPr>
              <a:xfrm>
                <a:off x="-46411049" y="-9910680"/>
                <a:ext cx="53836" cy="170955"/>
              </a:xfrm>
              <a:custGeom>
                <a:avLst/>
                <a:gdLst>
                  <a:gd name="csX0" fmla="*/ 14347 w 53836"/>
                  <a:gd name="csY0" fmla="*/ 181 h 170955"/>
                  <a:gd name="csX1" fmla="*/ 33936 w 53836"/>
                  <a:gd name="csY1" fmla="*/ 170955 h 170955"/>
                  <a:gd name="csX2" fmla="*/ 14347 w 53836"/>
                  <a:gd name="csY2" fmla="*/ 181 h 170955"/>
                </a:gdLst>
                <a:ahLst/>
                <a:cxnLst>
                  <a:cxn ang="0">
                    <a:pos x="csX0" y="csY0"/>
                  </a:cxn>
                  <a:cxn ang="0">
                    <a:pos x="csX1" y="csY1"/>
                  </a:cxn>
                  <a:cxn ang="0">
                    <a:pos x="csX2" y="csY2"/>
                  </a:cxn>
                </a:cxnLst>
                <a:rect l="l" t="t" r="r" b="b"/>
                <a:pathLst>
                  <a:path w="53836" h="170955">
                    <a:moveTo>
                      <a:pt x="14347" y="181"/>
                    </a:moveTo>
                    <a:cubicBezTo>
                      <a:pt x="47050" y="-6457"/>
                      <a:pt x="73610" y="171287"/>
                      <a:pt x="33936" y="170955"/>
                    </a:cubicBezTo>
                    <a:cubicBezTo>
                      <a:pt x="11027" y="170789"/>
                      <a:pt x="-17857" y="6654"/>
                      <a:pt x="14347" y="181"/>
                    </a:cubicBezTo>
                    <a:close/>
                  </a:path>
                </a:pathLst>
              </a:custGeom>
              <a:solidFill>
                <a:srgbClr val="1A1919"/>
              </a:solidFill>
              <a:ln w="16598" cap="flat">
                <a:noFill/>
                <a:prstDash val="solid"/>
                <a:miter/>
              </a:ln>
            </p:spPr>
            <p:txBody>
              <a:bodyPr/>
              <a:lstStyle/>
              <a:p>
                <a:endParaRPr lang="fr-FR"/>
              </a:p>
            </p:txBody>
          </p:sp>
          <p:sp>
            <p:nvSpPr>
              <p:cNvPr id="57" name="Forme libre 19">
                <a:extLst>
                  <a:ext uri="{FF2B5EF4-FFF2-40B4-BE49-F238E27FC236}">
                    <a16:creationId xmlns:a16="http://schemas.microsoft.com/office/drawing/2014/main" id="{2BED7ECE-6077-08B1-81E7-53262EED8A70}"/>
                  </a:ext>
                </a:extLst>
              </p:cNvPr>
              <p:cNvSpPr/>
              <p:nvPr/>
            </p:nvSpPr>
            <p:spPr>
              <a:xfrm>
                <a:off x="-45498855" y="-9231759"/>
                <a:ext cx="133837" cy="57142"/>
              </a:xfrm>
              <a:custGeom>
                <a:avLst/>
                <a:gdLst>
                  <a:gd name="csX0" fmla="*/ 132195 w 133837"/>
                  <a:gd name="csY0" fmla="*/ 50823 h 57142"/>
                  <a:gd name="csX1" fmla="*/ 1385 w 133837"/>
                  <a:gd name="csY1" fmla="*/ 4355 h 57142"/>
                  <a:gd name="csX2" fmla="*/ 132195 w 133837"/>
                  <a:gd name="csY2" fmla="*/ 50823 h 57142"/>
                </a:gdLst>
                <a:ahLst/>
                <a:cxnLst>
                  <a:cxn ang="0">
                    <a:pos x="csX0" y="csY0"/>
                  </a:cxn>
                  <a:cxn ang="0">
                    <a:pos x="csX1" y="csY1"/>
                  </a:cxn>
                  <a:cxn ang="0">
                    <a:pos x="csX2" y="csY2"/>
                  </a:cxn>
                </a:cxnLst>
                <a:rect l="l" t="t" r="r" b="b"/>
                <a:pathLst>
                  <a:path w="133837" h="57142">
                    <a:moveTo>
                      <a:pt x="132195" y="50823"/>
                    </a:moveTo>
                    <a:cubicBezTo>
                      <a:pt x="119911" y="69079"/>
                      <a:pt x="-15049" y="46011"/>
                      <a:pt x="1385" y="4355"/>
                    </a:cubicBezTo>
                    <a:cubicBezTo>
                      <a:pt x="8026" y="-12573"/>
                      <a:pt x="150622" y="23440"/>
                      <a:pt x="132195" y="50823"/>
                    </a:cubicBezTo>
                    <a:close/>
                  </a:path>
                </a:pathLst>
              </a:custGeom>
              <a:solidFill>
                <a:srgbClr val="1A1919"/>
              </a:solidFill>
              <a:ln w="16598" cap="flat">
                <a:noFill/>
                <a:prstDash val="solid"/>
                <a:miter/>
              </a:ln>
            </p:spPr>
            <p:txBody>
              <a:bodyPr/>
              <a:lstStyle/>
              <a:p>
                <a:endParaRPr lang="fr-FR"/>
              </a:p>
            </p:txBody>
          </p:sp>
          <p:sp>
            <p:nvSpPr>
              <p:cNvPr id="58" name="Forme libre 20">
                <a:extLst>
                  <a:ext uri="{FF2B5EF4-FFF2-40B4-BE49-F238E27FC236}">
                    <a16:creationId xmlns:a16="http://schemas.microsoft.com/office/drawing/2014/main" id="{46263C82-9AC1-CE67-FE1B-24C38A5382FB}"/>
                  </a:ext>
                </a:extLst>
              </p:cNvPr>
              <p:cNvSpPr/>
              <p:nvPr/>
            </p:nvSpPr>
            <p:spPr>
              <a:xfrm>
                <a:off x="-47034904" y="-9123798"/>
                <a:ext cx="118598" cy="52180"/>
              </a:xfrm>
              <a:custGeom>
                <a:avLst/>
                <a:gdLst>
                  <a:gd name="csX0" fmla="*/ 114300 w 118598"/>
                  <a:gd name="csY0" fmla="*/ 5264 h 52180"/>
                  <a:gd name="csX1" fmla="*/ 91 w 118598"/>
                  <a:gd name="csY1" fmla="*/ 41111 h 52180"/>
                  <a:gd name="csX2" fmla="*/ 114300 w 118598"/>
                  <a:gd name="csY2" fmla="*/ 5264 h 52180"/>
                </a:gdLst>
                <a:ahLst/>
                <a:cxnLst>
                  <a:cxn ang="0">
                    <a:pos x="csX0" y="csY0"/>
                  </a:cxn>
                  <a:cxn ang="0">
                    <a:pos x="csX1" y="csY1"/>
                  </a:cxn>
                  <a:cxn ang="0">
                    <a:pos x="csX2" y="csY2"/>
                  </a:cxn>
                </a:cxnLst>
                <a:rect l="l" t="t" r="r" b="b"/>
                <a:pathLst>
                  <a:path w="118598" h="52180">
                    <a:moveTo>
                      <a:pt x="114300" y="5264"/>
                    </a:moveTo>
                    <a:cubicBezTo>
                      <a:pt x="144678" y="32149"/>
                      <a:pt x="4241" y="71648"/>
                      <a:pt x="91" y="41111"/>
                    </a:cubicBezTo>
                    <a:cubicBezTo>
                      <a:pt x="-3396" y="16051"/>
                      <a:pt x="94878" y="-11830"/>
                      <a:pt x="114300" y="5264"/>
                    </a:cubicBezTo>
                    <a:close/>
                  </a:path>
                </a:pathLst>
              </a:custGeom>
              <a:solidFill>
                <a:srgbClr val="1A1919"/>
              </a:solidFill>
              <a:ln w="16598" cap="flat">
                <a:noFill/>
                <a:prstDash val="solid"/>
                <a:miter/>
              </a:ln>
            </p:spPr>
            <p:txBody>
              <a:bodyPr/>
              <a:lstStyle/>
              <a:p>
                <a:endParaRPr lang="fr-FR"/>
              </a:p>
            </p:txBody>
          </p:sp>
          <p:sp>
            <p:nvSpPr>
              <p:cNvPr id="59" name="Forme libre 21">
                <a:extLst>
                  <a:ext uri="{FF2B5EF4-FFF2-40B4-BE49-F238E27FC236}">
                    <a16:creationId xmlns:a16="http://schemas.microsoft.com/office/drawing/2014/main" id="{2CF21F69-A5E0-4C33-14D9-E363E92459D0}"/>
                  </a:ext>
                </a:extLst>
              </p:cNvPr>
              <p:cNvSpPr/>
              <p:nvPr/>
            </p:nvSpPr>
            <p:spPr>
              <a:xfrm>
                <a:off x="-46519940" y="-9563892"/>
                <a:ext cx="54700" cy="94019"/>
              </a:xfrm>
              <a:custGeom>
                <a:avLst/>
                <a:gdLst>
                  <a:gd name="csX0" fmla="*/ 23637 w 54700"/>
                  <a:gd name="csY0" fmla="*/ 90368 h 94019"/>
                  <a:gd name="csX1" fmla="*/ 46047 w 54700"/>
                  <a:gd name="csY1" fmla="*/ 915 h 94019"/>
                  <a:gd name="csX2" fmla="*/ 23637 w 54700"/>
                  <a:gd name="csY2" fmla="*/ 90368 h 94019"/>
                </a:gdLst>
                <a:ahLst/>
                <a:cxnLst>
                  <a:cxn ang="0">
                    <a:pos x="csX0" y="csY0"/>
                  </a:cxn>
                  <a:cxn ang="0">
                    <a:pos x="csX1" y="csY1"/>
                  </a:cxn>
                  <a:cxn ang="0">
                    <a:pos x="csX2" y="csY2"/>
                  </a:cxn>
                </a:cxnLst>
                <a:rect l="l" t="t" r="r" b="b"/>
                <a:pathLst>
                  <a:path w="54700" h="94019">
                    <a:moveTo>
                      <a:pt x="23637" y="90368"/>
                    </a:moveTo>
                    <a:cubicBezTo>
                      <a:pt x="-22346" y="117088"/>
                      <a:pt x="6206" y="-12030"/>
                      <a:pt x="46047" y="915"/>
                    </a:cubicBezTo>
                    <a:cubicBezTo>
                      <a:pt x="73271" y="9711"/>
                      <a:pt x="27953" y="87878"/>
                      <a:pt x="23637" y="90368"/>
                    </a:cubicBezTo>
                    <a:close/>
                  </a:path>
                </a:pathLst>
              </a:custGeom>
              <a:solidFill>
                <a:srgbClr val="1A1919"/>
              </a:solidFill>
              <a:ln w="16598" cap="flat">
                <a:noFill/>
                <a:prstDash val="solid"/>
                <a:miter/>
              </a:ln>
            </p:spPr>
            <p:txBody>
              <a:bodyPr/>
              <a:lstStyle/>
              <a:p>
                <a:endParaRPr lang="fr-FR"/>
              </a:p>
            </p:txBody>
          </p:sp>
          <p:sp>
            <p:nvSpPr>
              <p:cNvPr id="60" name="Forme libre 22">
                <a:extLst>
                  <a:ext uri="{FF2B5EF4-FFF2-40B4-BE49-F238E27FC236}">
                    <a16:creationId xmlns:a16="http://schemas.microsoft.com/office/drawing/2014/main" id="{C22072A4-A39C-91A2-B53F-89D692EB7597}"/>
                  </a:ext>
                </a:extLst>
              </p:cNvPr>
              <p:cNvSpPr/>
              <p:nvPr/>
            </p:nvSpPr>
            <p:spPr>
              <a:xfrm>
                <a:off x="-47257153" y="-8510786"/>
                <a:ext cx="46902" cy="54215"/>
              </a:xfrm>
              <a:custGeom>
                <a:avLst/>
                <a:gdLst>
                  <a:gd name="csX0" fmla="*/ 45049 w 46902"/>
                  <a:gd name="csY0" fmla="*/ 50784 h 54215"/>
                  <a:gd name="csX1" fmla="*/ 4876 w 46902"/>
                  <a:gd name="csY1" fmla="*/ 3153 h 54215"/>
                  <a:gd name="csX2" fmla="*/ 45049 w 46902"/>
                  <a:gd name="csY2" fmla="*/ 50784 h 54215"/>
                </a:gdLst>
                <a:ahLst/>
                <a:cxnLst>
                  <a:cxn ang="0">
                    <a:pos x="csX0" y="csY0"/>
                  </a:cxn>
                  <a:cxn ang="0">
                    <a:pos x="csX1" y="csY1"/>
                  </a:cxn>
                  <a:cxn ang="0">
                    <a:pos x="csX2" y="csY2"/>
                  </a:cxn>
                </a:cxnLst>
                <a:rect l="l" t="t" r="r" b="b"/>
                <a:pathLst>
                  <a:path w="46902" h="54215">
                    <a:moveTo>
                      <a:pt x="45049" y="50784"/>
                    </a:moveTo>
                    <a:cubicBezTo>
                      <a:pt x="36583" y="67380"/>
                      <a:pt x="-16040" y="19251"/>
                      <a:pt x="4876" y="3153"/>
                    </a:cubicBezTo>
                    <a:cubicBezTo>
                      <a:pt x="24631" y="-12115"/>
                      <a:pt x="54677" y="32031"/>
                      <a:pt x="45049" y="50784"/>
                    </a:cubicBezTo>
                    <a:close/>
                  </a:path>
                </a:pathLst>
              </a:custGeom>
              <a:solidFill>
                <a:srgbClr val="1A1919"/>
              </a:solidFill>
              <a:ln w="16598" cap="flat">
                <a:noFill/>
                <a:prstDash val="solid"/>
                <a:miter/>
              </a:ln>
            </p:spPr>
            <p:txBody>
              <a:bodyPr/>
              <a:lstStyle/>
              <a:p>
                <a:endParaRPr lang="fr-FR"/>
              </a:p>
            </p:txBody>
          </p:sp>
          <p:sp>
            <p:nvSpPr>
              <p:cNvPr id="61" name="Forme libre 23">
                <a:extLst>
                  <a:ext uri="{FF2B5EF4-FFF2-40B4-BE49-F238E27FC236}">
                    <a16:creationId xmlns:a16="http://schemas.microsoft.com/office/drawing/2014/main" id="{1EB757F0-9049-EB28-AB3E-23F674139EEC}"/>
                  </a:ext>
                </a:extLst>
              </p:cNvPr>
              <p:cNvSpPr/>
              <p:nvPr/>
            </p:nvSpPr>
            <p:spPr>
              <a:xfrm>
                <a:off x="-47251944" y="-5359026"/>
                <a:ext cx="4980" cy="4979"/>
              </a:xfrm>
              <a:custGeom>
                <a:avLst/>
                <a:gdLst>
                  <a:gd name="csX0" fmla="*/ 0 w 4980"/>
                  <a:gd name="csY0" fmla="*/ 4979 h 4979"/>
                  <a:gd name="csX1" fmla="*/ 4980 w 4980"/>
                  <a:gd name="csY1" fmla="*/ 0 h 4979"/>
                  <a:gd name="csX2" fmla="*/ 0 w 4980"/>
                  <a:gd name="csY2" fmla="*/ 4979 h 4979"/>
                </a:gdLst>
                <a:ahLst/>
                <a:cxnLst>
                  <a:cxn ang="0">
                    <a:pos x="csX0" y="csY0"/>
                  </a:cxn>
                  <a:cxn ang="0">
                    <a:pos x="csX1" y="csY1"/>
                  </a:cxn>
                  <a:cxn ang="0">
                    <a:pos x="csX2" y="csY2"/>
                  </a:cxn>
                </a:cxnLst>
                <a:rect l="l" t="t" r="r" b="b"/>
                <a:pathLst>
                  <a:path w="4980" h="4979">
                    <a:moveTo>
                      <a:pt x="0" y="4979"/>
                    </a:moveTo>
                    <a:cubicBezTo>
                      <a:pt x="1494" y="3486"/>
                      <a:pt x="3154" y="664"/>
                      <a:pt x="4980" y="0"/>
                    </a:cubicBezTo>
                    <a:cubicBezTo>
                      <a:pt x="4150" y="2158"/>
                      <a:pt x="2158" y="4813"/>
                      <a:pt x="0" y="4979"/>
                    </a:cubicBezTo>
                    <a:close/>
                  </a:path>
                </a:pathLst>
              </a:custGeom>
              <a:solidFill>
                <a:srgbClr val="DDE1E6"/>
              </a:solidFill>
              <a:ln w="16598" cap="flat">
                <a:noFill/>
                <a:prstDash val="solid"/>
                <a:miter/>
              </a:ln>
            </p:spPr>
            <p:txBody>
              <a:bodyPr/>
              <a:lstStyle/>
              <a:p>
                <a:endParaRPr lang="fr-FR"/>
              </a:p>
            </p:txBody>
          </p:sp>
          <p:sp>
            <p:nvSpPr>
              <p:cNvPr id="62" name="Forme libre 24">
                <a:extLst>
                  <a:ext uri="{FF2B5EF4-FFF2-40B4-BE49-F238E27FC236}">
                    <a16:creationId xmlns:a16="http://schemas.microsoft.com/office/drawing/2014/main" id="{1DDD6FB1-8AE9-A6DB-E052-77D54A2BBBE5}"/>
                  </a:ext>
                </a:extLst>
              </p:cNvPr>
              <p:cNvSpPr/>
              <p:nvPr/>
            </p:nvSpPr>
            <p:spPr>
              <a:xfrm>
                <a:off x="-46206630" y="-8383874"/>
                <a:ext cx="268768" cy="1098272"/>
              </a:xfrm>
              <a:custGeom>
                <a:avLst/>
                <a:gdLst>
                  <a:gd name="csX0" fmla="*/ 179946 w 268768"/>
                  <a:gd name="csY0" fmla="*/ 90828 h 1098272"/>
                  <a:gd name="csX1" fmla="*/ 154548 w 268768"/>
                  <a:gd name="csY1" fmla="*/ 178788 h 1098272"/>
                  <a:gd name="csX2" fmla="*/ 234561 w 268768"/>
                  <a:gd name="csY2" fmla="*/ 608460 h 1098272"/>
                  <a:gd name="csX3" fmla="*/ 265935 w 268768"/>
                  <a:gd name="csY3" fmla="*/ 955650 h 1098272"/>
                  <a:gd name="csX4" fmla="*/ 140936 w 268768"/>
                  <a:gd name="csY4" fmla="*/ 1098210 h 1098272"/>
                  <a:gd name="csX5" fmla="*/ 0 w 268768"/>
                  <a:gd name="csY5" fmla="*/ 989838 h 1098272"/>
                  <a:gd name="csX6" fmla="*/ 94289 w 268768"/>
                  <a:gd name="csY6" fmla="*/ 264756 h 1098272"/>
                  <a:gd name="csX7" fmla="*/ 53784 w 268768"/>
                  <a:gd name="csY7" fmla="*/ 126012 h 1098272"/>
                  <a:gd name="csX8" fmla="*/ 116865 w 268768"/>
                  <a:gd name="csY8" fmla="*/ 48 h 1098272"/>
                  <a:gd name="csX9" fmla="*/ 179946 w 268768"/>
                  <a:gd name="csY9" fmla="*/ 90663 h 1098272"/>
                  <a:gd name="csX10" fmla="*/ 169820 w 268768"/>
                  <a:gd name="csY10" fmla="*/ 758821 h 1098272"/>
                  <a:gd name="csX11" fmla="*/ 169820 w 268768"/>
                  <a:gd name="csY11" fmla="*/ 925113 h 1098272"/>
                  <a:gd name="csX12" fmla="*/ 194554 w 268768"/>
                  <a:gd name="csY12" fmla="*/ 932250 h 1098272"/>
                  <a:gd name="csX13" fmla="*/ 199534 w 268768"/>
                  <a:gd name="csY13" fmla="*/ 741727 h 1098272"/>
                  <a:gd name="csX14" fmla="*/ 169820 w 268768"/>
                  <a:gd name="csY14" fmla="*/ 758821 h 1098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8768" h="1098272">
                    <a:moveTo>
                      <a:pt x="179946" y="90828"/>
                    </a:moveTo>
                    <a:cubicBezTo>
                      <a:pt x="169820" y="115889"/>
                      <a:pt x="154548" y="151736"/>
                      <a:pt x="154548" y="178788"/>
                    </a:cubicBezTo>
                    <a:cubicBezTo>
                      <a:pt x="154880" y="272887"/>
                      <a:pt x="219123" y="493781"/>
                      <a:pt x="234561" y="608460"/>
                    </a:cubicBezTo>
                    <a:cubicBezTo>
                      <a:pt x="244687" y="683972"/>
                      <a:pt x="278717" y="892087"/>
                      <a:pt x="265935" y="955650"/>
                    </a:cubicBezTo>
                    <a:cubicBezTo>
                      <a:pt x="261951" y="975897"/>
                      <a:pt x="159362" y="1095389"/>
                      <a:pt x="140936" y="1098210"/>
                    </a:cubicBezTo>
                    <a:cubicBezTo>
                      <a:pt x="122509" y="1101032"/>
                      <a:pt x="3320" y="1007928"/>
                      <a:pt x="0" y="989838"/>
                    </a:cubicBezTo>
                    <a:cubicBezTo>
                      <a:pt x="31872" y="754838"/>
                      <a:pt x="87815" y="501747"/>
                      <a:pt x="94289" y="264756"/>
                    </a:cubicBezTo>
                    <a:cubicBezTo>
                      <a:pt x="95949" y="207333"/>
                      <a:pt x="109063" y="159370"/>
                      <a:pt x="53784" y="126012"/>
                    </a:cubicBezTo>
                    <a:cubicBezTo>
                      <a:pt x="79681" y="86348"/>
                      <a:pt x="95617" y="42036"/>
                      <a:pt x="116865" y="48"/>
                    </a:cubicBezTo>
                    <a:cubicBezTo>
                      <a:pt x="131972" y="-2276"/>
                      <a:pt x="171646" y="80207"/>
                      <a:pt x="179946" y="90663"/>
                    </a:cubicBezTo>
                    <a:close/>
                    <a:moveTo>
                      <a:pt x="169820" y="758821"/>
                    </a:moveTo>
                    <a:cubicBezTo>
                      <a:pt x="163180" y="780893"/>
                      <a:pt x="169820" y="892253"/>
                      <a:pt x="169820" y="925113"/>
                    </a:cubicBezTo>
                    <a:cubicBezTo>
                      <a:pt x="169820" y="930756"/>
                      <a:pt x="189076" y="935901"/>
                      <a:pt x="194554" y="932250"/>
                    </a:cubicBezTo>
                    <a:cubicBezTo>
                      <a:pt x="208499" y="922790"/>
                      <a:pt x="209329" y="748199"/>
                      <a:pt x="199534" y="741727"/>
                    </a:cubicBezTo>
                    <a:cubicBezTo>
                      <a:pt x="188744" y="734425"/>
                      <a:pt x="173140" y="747701"/>
                      <a:pt x="169820" y="758821"/>
                    </a:cubicBezTo>
                    <a:close/>
                  </a:path>
                </a:pathLst>
              </a:custGeom>
              <a:solidFill>
                <a:schemeClr val="accent5"/>
              </a:solidFill>
              <a:ln w="16598" cap="flat">
                <a:noFill/>
                <a:prstDash val="solid"/>
                <a:miter/>
              </a:ln>
            </p:spPr>
            <p:txBody>
              <a:bodyPr/>
              <a:lstStyle/>
              <a:p>
                <a:endParaRPr lang="fr-FR"/>
              </a:p>
            </p:txBody>
          </p:sp>
          <p:sp>
            <p:nvSpPr>
              <p:cNvPr id="63" name="Forme libre 25">
                <a:extLst>
                  <a:ext uri="{FF2B5EF4-FFF2-40B4-BE49-F238E27FC236}">
                    <a16:creationId xmlns:a16="http://schemas.microsoft.com/office/drawing/2014/main" id="{21523E58-AFDD-CAED-366E-A1D1DD12BDC1}"/>
                  </a:ext>
                </a:extLst>
              </p:cNvPr>
              <p:cNvSpPr/>
              <p:nvPr/>
            </p:nvSpPr>
            <p:spPr>
              <a:xfrm>
                <a:off x="-47892214" y="-9627272"/>
                <a:ext cx="105743" cy="57822"/>
              </a:xfrm>
              <a:custGeom>
                <a:avLst/>
                <a:gdLst>
                  <a:gd name="csX0" fmla="*/ 105743 w 105743"/>
                  <a:gd name="csY0" fmla="*/ 28614 h 57822"/>
                  <a:gd name="csX1" fmla="*/ 83167 w 105743"/>
                  <a:gd name="csY1" fmla="*/ 57823 h 57822"/>
                  <a:gd name="csX2" fmla="*/ 0 w 105743"/>
                  <a:gd name="csY2" fmla="*/ 16166 h 57822"/>
                  <a:gd name="csX3" fmla="*/ 105743 w 105743"/>
                  <a:gd name="csY3" fmla="*/ 28779 h 57822"/>
                </a:gdLst>
                <a:ahLst/>
                <a:cxnLst>
                  <a:cxn ang="0">
                    <a:pos x="csX0" y="csY0"/>
                  </a:cxn>
                  <a:cxn ang="0">
                    <a:pos x="csX1" y="csY1"/>
                  </a:cxn>
                  <a:cxn ang="0">
                    <a:pos x="csX2" y="csY2"/>
                  </a:cxn>
                  <a:cxn ang="0">
                    <a:pos x="csX3" y="csY3"/>
                  </a:cxn>
                </a:cxnLst>
                <a:rect l="l" t="t" r="r" b="b"/>
                <a:pathLst>
                  <a:path w="105743" h="57822">
                    <a:moveTo>
                      <a:pt x="105743" y="28614"/>
                    </a:moveTo>
                    <a:lnTo>
                      <a:pt x="83167" y="57823"/>
                    </a:lnTo>
                    <a:lnTo>
                      <a:pt x="0" y="16166"/>
                    </a:lnTo>
                    <a:cubicBezTo>
                      <a:pt x="18094" y="-25324"/>
                      <a:pt x="73705" y="25792"/>
                      <a:pt x="105743" y="28779"/>
                    </a:cubicBezTo>
                    <a:close/>
                  </a:path>
                </a:pathLst>
              </a:custGeom>
              <a:solidFill>
                <a:srgbClr val="DDE1E6"/>
              </a:solidFill>
              <a:ln w="16598" cap="flat">
                <a:noFill/>
                <a:prstDash val="solid"/>
                <a:miter/>
              </a:ln>
            </p:spPr>
            <p:txBody>
              <a:bodyPr/>
              <a:lstStyle/>
              <a:p>
                <a:endParaRPr lang="fr-FR"/>
              </a:p>
            </p:txBody>
          </p:sp>
          <p:sp>
            <p:nvSpPr>
              <p:cNvPr id="64" name="Forme libre 26">
                <a:extLst>
                  <a:ext uri="{FF2B5EF4-FFF2-40B4-BE49-F238E27FC236}">
                    <a16:creationId xmlns:a16="http://schemas.microsoft.com/office/drawing/2014/main" id="{ACE092EF-F1BB-4BAC-6B6F-F287F9F123D5}"/>
                  </a:ext>
                </a:extLst>
              </p:cNvPr>
              <p:cNvSpPr/>
              <p:nvPr/>
            </p:nvSpPr>
            <p:spPr>
              <a:xfrm>
                <a:off x="-46017453" y="-5365834"/>
                <a:ext cx="253547" cy="63855"/>
              </a:xfrm>
              <a:custGeom>
                <a:avLst/>
                <a:gdLst>
                  <a:gd name="csX0" fmla="*/ 207569 w 253547"/>
                  <a:gd name="csY0" fmla="*/ 1829 h 63855"/>
                  <a:gd name="csX1" fmla="*/ 192462 w 253547"/>
                  <a:gd name="csY1" fmla="*/ 26890 h 63855"/>
                  <a:gd name="csX2" fmla="*/ 247907 w 253547"/>
                  <a:gd name="csY2" fmla="*/ 57260 h 63855"/>
                  <a:gd name="csX3" fmla="*/ 28286 w 253547"/>
                  <a:gd name="csY3" fmla="*/ 62571 h 63855"/>
                  <a:gd name="csX4" fmla="*/ 7868 w 253547"/>
                  <a:gd name="csY4" fmla="*/ 21579 h 63855"/>
                  <a:gd name="csX5" fmla="*/ 207403 w 253547"/>
                  <a:gd name="csY5" fmla="*/ 1995 h 63855"/>
                </a:gdLst>
                <a:ahLst/>
                <a:cxnLst>
                  <a:cxn ang="0">
                    <a:pos x="csX0" y="csY0"/>
                  </a:cxn>
                  <a:cxn ang="0">
                    <a:pos x="csX1" y="csY1"/>
                  </a:cxn>
                  <a:cxn ang="0">
                    <a:pos x="csX2" y="csY2"/>
                  </a:cxn>
                  <a:cxn ang="0">
                    <a:pos x="csX3" y="csY3"/>
                  </a:cxn>
                  <a:cxn ang="0">
                    <a:pos x="csX4" y="csY4"/>
                  </a:cxn>
                  <a:cxn ang="0">
                    <a:pos x="csX5" y="csY5"/>
                  </a:cxn>
                </a:cxnLst>
                <a:rect l="l" t="t" r="r" b="b"/>
                <a:pathLst>
                  <a:path w="253547" h="63855">
                    <a:moveTo>
                      <a:pt x="207569" y="1829"/>
                    </a:moveTo>
                    <a:lnTo>
                      <a:pt x="192462" y="26890"/>
                    </a:lnTo>
                    <a:cubicBezTo>
                      <a:pt x="207236" y="18923"/>
                      <a:pt x="272973" y="33030"/>
                      <a:pt x="247907" y="57260"/>
                    </a:cubicBezTo>
                    <a:cubicBezTo>
                      <a:pt x="239939" y="64894"/>
                      <a:pt x="39077" y="64729"/>
                      <a:pt x="28286" y="62571"/>
                    </a:cubicBezTo>
                    <a:cubicBezTo>
                      <a:pt x="6706" y="58256"/>
                      <a:pt x="-10724" y="37677"/>
                      <a:pt x="7868" y="21579"/>
                    </a:cubicBezTo>
                    <a:cubicBezTo>
                      <a:pt x="17330" y="13447"/>
                      <a:pt x="201592" y="-6303"/>
                      <a:pt x="207403" y="1995"/>
                    </a:cubicBezTo>
                    <a:close/>
                  </a:path>
                </a:pathLst>
              </a:custGeom>
              <a:solidFill>
                <a:srgbClr val="1A1919"/>
              </a:solidFill>
              <a:ln w="16598" cap="flat">
                <a:noFill/>
                <a:prstDash val="solid"/>
                <a:miter/>
              </a:ln>
            </p:spPr>
            <p:txBody>
              <a:bodyPr/>
              <a:lstStyle/>
              <a:p>
                <a:endParaRPr lang="fr-FR"/>
              </a:p>
            </p:txBody>
          </p:sp>
          <p:sp>
            <p:nvSpPr>
              <p:cNvPr id="65" name="Forme libre 27">
                <a:extLst>
                  <a:ext uri="{FF2B5EF4-FFF2-40B4-BE49-F238E27FC236}">
                    <a16:creationId xmlns:a16="http://schemas.microsoft.com/office/drawing/2014/main" id="{C4EE589D-ADEE-78EF-EFE9-F5E362BEA15D}"/>
                  </a:ext>
                </a:extLst>
              </p:cNvPr>
              <p:cNvSpPr/>
              <p:nvPr/>
            </p:nvSpPr>
            <p:spPr>
              <a:xfrm>
                <a:off x="-46289591" y="-5409643"/>
                <a:ext cx="287322" cy="44749"/>
              </a:xfrm>
              <a:custGeom>
                <a:avLst/>
                <a:gdLst>
                  <a:gd name="csX0" fmla="*/ 278014 w 287322"/>
                  <a:gd name="csY0" fmla="*/ 166 h 44749"/>
                  <a:gd name="csX1" fmla="*/ 239999 w 287322"/>
                  <a:gd name="csY1" fmla="*/ 40328 h 44749"/>
                  <a:gd name="csX2" fmla="*/ 6766 w 287322"/>
                  <a:gd name="csY2" fmla="*/ 42154 h 44749"/>
                  <a:gd name="csX3" fmla="*/ 624 w 287322"/>
                  <a:gd name="csY3" fmla="*/ 20247 h 44749"/>
                  <a:gd name="csX4" fmla="*/ 278014 w 287322"/>
                  <a:gd name="csY4" fmla="*/ 0 h 44749"/>
                </a:gdLst>
                <a:ahLst/>
                <a:cxnLst>
                  <a:cxn ang="0">
                    <a:pos x="csX0" y="csY0"/>
                  </a:cxn>
                  <a:cxn ang="0">
                    <a:pos x="csX1" y="csY1"/>
                  </a:cxn>
                  <a:cxn ang="0">
                    <a:pos x="csX2" y="csY2"/>
                  </a:cxn>
                  <a:cxn ang="0">
                    <a:pos x="csX3" y="csY3"/>
                  </a:cxn>
                  <a:cxn ang="0">
                    <a:pos x="csX4" y="csY4"/>
                  </a:cxn>
                </a:cxnLst>
                <a:rect l="l" t="t" r="r" b="b"/>
                <a:pathLst>
                  <a:path w="287322" h="44749">
                    <a:moveTo>
                      <a:pt x="278014" y="166"/>
                    </a:moveTo>
                    <a:cubicBezTo>
                      <a:pt x="305902" y="33690"/>
                      <a:pt x="264568" y="37175"/>
                      <a:pt x="239999" y="40328"/>
                    </a:cubicBezTo>
                    <a:cubicBezTo>
                      <a:pt x="215431" y="43482"/>
                      <a:pt x="17059" y="47465"/>
                      <a:pt x="6766" y="42154"/>
                    </a:cubicBezTo>
                    <a:cubicBezTo>
                      <a:pt x="-3526" y="36843"/>
                      <a:pt x="1122" y="28877"/>
                      <a:pt x="624" y="20247"/>
                    </a:cubicBezTo>
                    <a:cubicBezTo>
                      <a:pt x="88440" y="15269"/>
                      <a:pt x="185717" y="4647"/>
                      <a:pt x="278014" y="0"/>
                    </a:cubicBezTo>
                    <a:close/>
                  </a:path>
                </a:pathLst>
              </a:custGeom>
              <a:solidFill>
                <a:srgbClr val="1A1919"/>
              </a:solidFill>
              <a:ln w="16598" cap="flat">
                <a:noFill/>
                <a:prstDash val="solid"/>
                <a:miter/>
              </a:ln>
            </p:spPr>
            <p:txBody>
              <a:bodyPr/>
              <a:lstStyle/>
              <a:p>
                <a:endParaRPr lang="fr-FR"/>
              </a:p>
            </p:txBody>
          </p:sp>
          <p:sp>
            <p:nvSpPr>
              <p:cNvPr id="66" name="Forme libre 28">
                <a:extLst>
                  <a:ext uri="{FF2B5EF4-FFF2-40B4-BE49-F238E27FC236}">
                    <a16:creationId xmlns:a16="http://schemas.microsoft.com/office/drawing/2014/main" id="{3F07060C-9960-FED1-4258-600C95A4C0B8}"/>
                  </a:ext>
                </a:extLst>
              </p:cNvPr>
              <p:cNvSpPr/>
              <p:nvPr/>
            </p:nvSpPr>
            <p:spPr>
              <a:xfrm>
                <a:off x="-46348561" y="-5278499"/>
                <a:ext cx="287762" cy="41612"/>
              </a:xfrm>
              <a:custGeom>
                <a:avLst/>
                <a:gdLst>
                  <a:gd name="csX0" fmla="*/ 0 w 287762"/>
                  <a:gd name="csY0" fmla="*/ 34650 h 41612"/>
                  <a:gd name="csX1" fmla="*/ 0 w 287762"/>
                  <a:gd name="csY1" fmla="*/ 15897 h 41612"/>
                  <a:gd name="csX2" fmla="*/ 286686 w 287762"/>
                  <a:gd name="csY2" fmla="*/ 7599 h 41612"/>
                  <a:gd name="csX3" fmla="*/ 271579 w 287762"/>
                  <a:gd name="csY3" fmla="*/ 27680 h 41612"/>
                  <a:gd name="csX4" fmla="*/ 166 w 287762"/>
                  <a:gd name="csY4" fmla="*/ 34485 h 41612"/>
                </a:gdLst>
                <a:ahLst/>
                <a:cxnLst>
                  <a:cxn ang="0">
                    <a:pos x="csX0" y="csY0"/>
                  </a:cxn>
                  <a:cxn ang="0">
                    <a:pos x="csX1" y="csY1"/>
                  </a:cxn>
                  <a:cxn ang="0">
                    <a:pos x="csX2" y="csY2"/>
                  </a:cxn>
                  <a:cxn ang="0">
                    <a:pos x="csX3" y="csY3"/>
                  </a:cxn>
                  <a:cxn ang="0">
                    <a:pos x="csX4" y="csY4"/>
                  </a:cxn>
                </a:cxnLst>
                <a:rect l="l" t="t" r="r" b="b"/>
                <a:pathLst>
                  <a:path w="287762" h="41612">
                    <a:moveTo>
                      <a:pt x="0" y="34650"/>
                    </a:moveTo>
                    <a:lnTo>
                      <a:pt x="0" y="15897"/>
                    </a:lnTo>
                    <a:cubicBezTo>
                      <a:pt x="33200" y="8429"/>
                      <a:pt x="279049" y="-10491"/>
                      <a:pt x="286686" y="7599"/>
                    </a:cubicBezTo>
                    <a:cubicBezTo>
                      <a:pt x="291500" y="19216"/>
                      <a:pt x="279049" y="23697"/>
                      <a:pt x="271579" y="27680"/>
                    </a:cubicBezTo>
                    <a:cubicBezTo>
                      <a:pt x="244853" y="41289"/>
                      <a:pt x="10956" y="47429"/>
                      <a:pt x="166" y="34485"/>
                    </a:cubicBezTo>
                    <a:close/>
                  </a:path>
                </a:pathLst>
              </a:custGeom>
              <a:solidFill>
                <a:srgbClr val="1A1919"/>
              </a:solidFill>
              <a:ln w="16598" cap="flat">
                <a:noFill/>
                <a:prstDash val="solid"/>
                <a:miter/>
              </a:ln>
            </p:spPr>
            <p:txBody>
              <a:bodyPr/>
              <a:lstStyle/>
              <a:p>
                <a:endParaRPr lang="fr-FR"/>
              </a:p>
            </p:txBody>
          </p:sp>
          <p:sp>
            <p:nvSpPr>
              <p:cNvPr id="67" name="Forme libre 29">
                <a:extLst>
                  <a:ext uri="{FF2B5EF4-FFF2-40B4-BE49-F238E27FC236}">
                    <a16:creationId xmlns:a16="http://schemas.microsoft.com/office/drawing/2014/main" id="{4424BAD7-EAE9-D7C4-0FAC-FD5E71E8D5F1}"/>
                  </a:ext>
                </a:extLst>
              </p:cNvPr>
              <p:cNvSpPr/>
              <p:nvPr/>
            </p:nvSpPr>
            <p:spPr>
              <a:xfrm>
                <a:off x="-47543618" y="-5339137"/>
                <a:ext cx="230315" cy="53867"/>
              </a:xfrm>
              <a:custGeom>
                <a:avLst/>
                <a:gdLst>
                  <a:gd name="csX0" fmla="*/ 224775 w 230315"/>
                  <a:gd name="csY0" fmla="*/ 29236 h 53867"/>
                  <a:gd name="csX1" fmla="*/ 9304 w 230315"/>
                  <a:gd name="csY1" fmla="*/ 53135 h 53867"/>
                  <a:gd name="csX2" fmla="*/ 24244 w 230315"/>
                  <a:gd name="csY2" fmla="*/ 17785 h 53867"/>
                  <a:gd name="csX3" fmla="*/ 220956 w 230315"/>
                  <a:gd name="csY3" fmla="*/ 2849 h 53867"/>
                  <a:gd name="csX4" fmla="*/ 230087 w 230315"/>
                  <a:gd name="csY4" fmla="*/ 13636 h 53867"/>
                  <a:gd name="csX5" fmla="*/ 224775 w 230315"/>
                  <a:gd name="csY5" fmla="*/ 29236 h 53867"/>
                </a:gdLst>
                <a:ahLst/>
                <a:cxnLst>
                  <a:cxn ang="0">
                    <a:pos x="csX0" y="csY0"/>
                  </a:cxn>
                  <a:cxn ang="0">
                    <a:pos x="csX1" y="csY1"/>
                  </a:cxn>
                  <a:cxn ang="0">
                    <a:pos x="csX2" y="csY2"/>
                  </a:cxn>
                  <a:cxn ang="0">
                    <a:pos x="csX3" y="csY3"/>
                  </a:cxn>
                  <a:cxn ang="0">
                    <a:pos x="csX4" y="csY4"/>
                  </a:cxn>
                  <a:cxn ang="0">
                    <a:pos x="csX5" y="csY5"/>
                  </a:cxn>
                </a:cxnLst>
                <a:rect l="l" t="t" r="r" b="b"/>
                <a:pathLst>
                  <a:path w="230315" h="53867">
                    <a:moveTo>
                      <a:pt x="224775" y="29236"/>
                    </a:moveTo>
                    <a:cubicBezTo>
                      <a:pt x="216641" y="36372"/>
                      <a:pt x="18932" y="58113"/>
                      <a:pt x="9304" y="53135"/>
                    </a:cubicBezTo>
                    <a:cubicBezTo>
                      <a:pt x="-9620" y="30896"/>
                      <a:pt x="2830" y="25917"/>
                      <a:pt x="24244" y="17785"/>
                    </a:cubicBezTo>
                    <a:cubicBezTo>
                      <a:pt x="48149" y="8657"/>
                      <a:pt x="202032" y="-6280"/>
                      <a:pt x="220956" y="2849"/>
                    </a:cubicBezTo>
                    <a:lnTo>
                      <a:pt x="230087" y="13636"/>
                    </a:lnTo>
                    <a:cubicBezTo>
                      <a:pt x="231249" y="17121"/>
                      <a:pt x="227763" y="26581"/>
                      <a:pt x="224775" y="29236"/>
                    </a:cubicBezTo>
                    <a:close/>
                  </a:path>
                </a:pathLst>
              </a:custGeom>
              <a:solidFill>
                <a:srgbClr val="1A1919"/>
              </a:solidFill>
              <a:ln w="16598" cap="flat">
                <a:noFill/>
                <a:prstDash val="solid"/>
                <a:miter/>
              </a:ln>
            </p:spPr>
            <p:txBody>
              <a:bodyPr/>
              <a:lstStyle/>
              <a:p>
                <a:endParaRPr lang="fr-FR"/>
              </a:p>
            </p:txBody>
          </p:sp>
          <p:sp>
            <p:nvSpPr>
              <p:cNvPr id="68" name="Forme libre 30">
                <a:extLst>
                  <a:ext uri="{FF2B5EF4-FFF2-40B4-BE49-F238E27FC236}">
                    <a16:creationId xmlns:a16="http://schemas.microsoft.com/office/drawing/2014/main" id="{F2ECACC5-A26F-9112-CBE8-A5BF1E1A9979}"/>
                  </a:ext>
                </a:extLst>
              </p:cNvPr>
              <p:cNvSpPr/>
              <p:nvPr/>
            </p:nvSpPr>
            <p:spPr>
              <a:xfrm>
                <a:off x="-46160984" y="-9224417"/>
                <a:ext cx="169527" cy="238406"/>
              </a:xfrm>
              <a:custGeom>
                <a:avLst/>
                <a:gdLst>
                  <a:gd name="csX0" fmla="*/ 39845 w 169527"/>
                  <a:gd name="csY0" fmla="*/ 234337 h 238406"/>
                  <a:gd name="csX1" fmla="*/ 119028 w 169527"/>
                  <a:gd name="csY1" fmla="*/ 177744 h 238406"/>
                  <a:gd name="csX2" fmla="*/ 1167 w 169527"/>
                  <a:gd name="csY2" fmla="*/ 10124 h 238406"/>
                  <a:gd name="csX3" fmla="*/ 16273 w 169527"/>
                  <a:gd name="csY3" fmla="*/ 0 h 238406"/>
                  <a:gd name="csX4" fmla="*/ 169493 w 169527"/>
                  <a:gd name="csY4" fmla="*/ 183221 h 238406"/>
                  <a:gd name="csX5" fmla="*/ 39845 w 169527"/>
                  <a:gd name="csY5" fmla="*/ 234171 h 238406"/>
                </a:gdLst>
                <a:ahLst/>
                <a:cxnLst>
                  <a:cxn ang="0">
                    <a:pos x="csX0" y="csY0"/>
                  </a:cxn>
                  <a:cxn ang="0">
                    <a:pos x="csX1" y="csY1"/>
                  </a:cxn>
                  <a:cxn ang="0">
                    <a:pos x="csX2" y="csY2"/>
                  </a:cxn>
                  <a:cxn ang="0">
                    <a:pos x="csX3" y="csY3"/>
                  </a:cxn>
                  <a:cxn ang="0">
                    <a:pos x="csX4" y="csY4"/>
                  </a:cxn>
                  <a:cxn ang="0">
                    <a:pos x="csX5" y="csY5"/>
                  </a:cxn>
                </a:cxnLst>
                <a:rect l="l" t="t" r="r" b="b"/>
                <a:pathLst>
                  <a:path w="169527" h="238406">
                    <a:moveTo>
                      <a:pt x="39845" y="234337"/>
                    </a:moveTo>
                    <a:cubicBezTo>
                      <a:pt x="-2485" y="195668"/>
                      <a:pt x="121684" y="195170"/>
                      <a:pt x="119028" y="177744"/>
                    </a:cubicBezTo>
                    <a:cubicBezTo>
                      <a:pt x="97116" y="149033"/>
                      <a:pt x="-12445" y="42154"/>
                      <a:pt x="1167" y="10124"/>
                    </a:cubicBezTo>
                    <a:cubicBezTo>
                      <a:pt x="3491" y="4149"/>
                      <a:pt x="10131" y="166"/>
                      <a:pt x="16273" y="0"/>
                    </a:cubicBezTo>
                    <a:cubicBezTo>
                      <a:pt x="28557" y="-166"/>
                      <a:pt x="168663" y="170608"/>
                      <a:pt x="169493" y="183221"/>
                    </a:cubicBezTo>
                    <a:cubicBezTo>
                      <a:pt x="171817" y="222056"/>
                      <a:pt x="56279" y="249273"/>
                      <a:pt x="39845" y="234171"/>
                    </a:cubicBezTo>
                    <a:close/>
                  </a:path>
                </a:pathLst>
              </a:custGeom>
              <a:solidFill>
                <a:srgbClr val="1A1919"/>
              </a:solidFill>
              <a:ln w="16598" cap="flat">
                <a:noFill/>
                <a:prstDash val="solid"/>
                <a:miter/>
              </a:ln>
            </p:spPr>
            <p:txBody>
              <a:bodyPr/>
              <a:lstStyle/>
              <a:p>
                <a:endParaRPr lang="fr-FR"/>
              </a:p>
            </p:txBody>
          </p:sp>
          <p:sp>
            <p:nvSpPr>
              <p:cNvPr id="69" name="Forme libre 31">
                <a:extLst>
                  <a:ext uri="{FF2B5EF4-FFF2-40B4-BE49-F238E27FC236}">
                    <a16:creationId xmlns:a16="http://schemas.microsoft.com/office/drawing/2014/main" id="{B7989895-6964-676C-EE53-40B4E798A4FC}"/>
                  </a:ext>
                </a:extLst>
              </p:cNvPr>
              <p:cNvSpPr/>
              <p:nvPr/>
            </p:nvSpPr>
            <p:spPr>
              <a:xfrm>
                <a:off x="-46229005" y="-8962478"/>
                <a:ext cx="237163" cy="105163"/>
              </a:xfrm>
              <a:custGeom>
                <a:avLst/>
                <a:gdLst>
                  <a:gd name="csX0" fmla="*/ 232035 w 237163"/>
                  <a:gd name="csY0" fmla="*/ 24840 h 105163"/>
                  <a:gd name="csX1" fmla="*/ 129114 w 237163"/>
                  <a:gd name="csY1" fmla="*/ 105000 h 105163"/>
                  <a:gd name="csX2" fmla="*/ 5775 w 237163"/>
                  <a:gd name="csY2" fmla="*/ 1440 h 105163"/>
                  <a:gd name="csX3" fmla="*/ 134260 w 237163"/>
                  <a:gd name="csY3" fmla="*/ 64837 h 105163"/>
                  <a:gd name="csX4" fmla="*/ 232035 w 237163"/>
                  <a:gd name="csY4" fmla="*/ 24840 h 105163"/>
                </a:gdLst>
                <a:ahLst/>
                <a:cxnLst>
                  <a:cxn ang="0">
                    <a:pos x="csX0" y="csY0"/>
                  </a:cxn>
                  <a:cxn ang="0">
                    <a:pos x="csX1" y="csY1"/>
                  </a:cxn>
                  <a:cxn ang="0">
                    <a:pos x="csX2" y="csY2"/>
                  </a:cxn>
                  <a:cxn ang="0">
                    <a:pos x="csX3" y="csY3"/>
                  </a:cxn>
                  <a:cxn ang="0">
                    <a:pos x="csX4" y="csY4"/>
                  </a:cxn>
                </a:cxnLst>
                <a:rect l="l" t="t" r="r" b="b"/>
                <a:pathLst>
                  <a:path w="237163" h="105163">
                    <a:moveTo>
                      <a:pt x="232035" y="24840"/>
                    </a:moveTo>
                    <a:cubicBezTo>
                      <a:pt x="259426" y="77948"/>
                      <a:pt x="170117" y="107655"/>
                      <a:pt x="129114" y="105000"/>
                    </a:cubicBezTo>
                    <a:cubicBezTo>
                      <a:pt x="88112" y="102344"/>
                      <a:pt x="-26928" y="50399"/>
                      <a:pt x="5775" y="1440"/>
                    </a:cubicBezTo>
                    <a:cubicBezTo>
                      <a:pt x="30509" y="-11173"/>
                      <a:pt x="75994" y="63177"/>
                      <a:pt x="134260" y="64837"/>
                    </a:cubicBezTo>
                    <a:cubicBezTo>
                      <a:pt x="174599" y="65999"/>
                      <a:pt x="224399" y="10070"/>
                      <a:pt x="232035" y="24840"/>
                    </a:cubicBezTo>
                    <a:close/>
                  </a:path>
                </a:pathLst>
              </a:custGeom>
              <a:solidFill>
                <a:srgbClr val="1A1919"/>
              </a:solidFill>
              <a:ln w="16598" cap="flat">
                <a:noFill/>
                <a:prstDash val="solid"/>
                <a:miter/>
              </a:ln>
            </p:spPr>
            <p:txBody>
              <a:bodyPr/>
              <a:lstStyle/>
              <a:p>
                <a:endParaRPr lang="fr-FR"/>
              </a:p>
            </p:txBody>
          </p:sp>
          <p:sp>
            <p:nvSpPr>
              <p:cNvPr id="70" name="Forme libre 32">
                <a:extLst>
                  <a:ext uri="{FF2B5EF4-FFF2-40B4-BE49-F238E27FC236}">
                    <a16:creationId xmlns:a16="http://schemas.microsoft.com/office/drawing/2014/main" id="{0E906941-9A6A-5880-EADE-72A12E6AAE12}"/>
                  </a:ext>
                </a:extLst>
              </p:cNvPr>
              <p:cNvSpPr/>
              <p:nvPr/>
            </p:nvSpPr>
            <p:spPr>
              <a:xfrm>
                <a:off x="-46061959" y="-9302530"/>
                <a:ext cx="100455" cy="61213"/>
              </a:xfrm>
              <a:custGeom>
                <a:avLst/>
                <a:gdLst>
                  <a:gd name="csX0" fmla="*/ 94538 w 100455"/>
                  <a:gd name="csY0" fmla="*/ 60521 h 61213"/>
                  <a:gd name="csX1" fmla="*/ 581 w 100455"/>
                  <a:gd name="csY1" fmla="*/ 14716 h 61213"/>
                  <a:gd name="csX2" fmla="*/ 94538 w 100455"/>
                  <a:gd name="csY2" fmla="*/ 60521 h 61213"/>
                </a:gdLst>
                <a:ahLst/>
                <a:cxnLst>
                  <a:cxn ang="0">
                    <a:pos x="csX0" y="csY0"/>
                  </a:cxn>
                  <a:cxn ang="0">
                    <a:pos x="csX1" y="csY1"/>
                  </a:cxn>
                  <a:cxn ang="0">
                    <a:pos x="csX2" y="csY2"/>
                  </a:cxn>
                </a:cxnLst>
                <a:rect l="l" t="t" r="r" b="b"/>
                <a:pathLst>
                  <a:path w="100455" h="61213">
                    <a:moveTo>
                      <a:pt x="94538" y="60521"/>
                    </a:moveTo>
                    <a:cubicBezTo>
                      <a:pt x="89226" y="65832"/>
                      <a:pt x="-8383" y="39610"/>
                      <a:pt x="581" y="14716"/>
                    </a:cubicBezTo>
                    <a:cubicBezTo>
                      <a:pt x="15521" y="-26276"/>
                      <a:pt x="127075" y="27993"/>
                      <a:pt x="94538" y="60521"/>
                    </a:cubicBezTo>
                    <a:close/>
                  </a:path>
                </a:pathLst>
              </a:custGeom>
              <a:solidFill>
                <a:srgbClr val="1A1919"/>
              </a:solidFill>
              <a:ln w="16598" cap="flat">
                <a:noFill/>
                <a:prstDash val="solid"/>
                <a:miter/>
              </a:ln>
            </p:spPr>
            <p:txBody>
              <a:bodyPr/>
              <a:lstStyle/>
              <a:p>
                <a:endParaRPr lang="fr-FR"/>
              </a:p>
            </p:txBody>
          </p:sp>
          <p:sp>
            <p:nvSpPr>
              <p:cNvPr id="71" name="Forme libre 33">
                <a:extLst>
                  <a:ext uri="{FF2B5EF4-FFF2-40B4-BE49-F238E27FC236}">
                    <a16:creationId xmlns:a16="http://schemas.microsoft.com/office/drawing/2014/main" id="{67A107B7-9C96-362C-CAB5-F5AA8299AB5F}"/>
                  </a:ext>
                </a:extLst>
              </p:cNvPr>
              <p:cNvSpPr/>
              <p:nvPr/>
            </p:nvSpPr>
            <p:spPr>
              <a:xfrm>
                <a:off x="-46319355" y="-9273179"/>
                <a:ext cx="89872" cy="53274"/>
              </a:xfrm>
              <a:custGeom>
                <a:avLst/>
                <a:gdLst>
                  <a:gd name="csX0" fmla="*/ 39187 w 89872"/>
                  <a:gd name="csY0" fmla="*/ 3288 h 53274"/>
                  <a:gd name="csX1" fmla="*/ 13955 w 89872"/>
                  <a:gd name="csY1" fmla="*/ 51583 h 53274"/>
                  <a:gd name="csX2" fmla="*/ 39187 w 89872"/>
                  <a:gd name="csY2" fmla="*/ 3288 h 53274"/>
                </a:gdLst>
                <a:ahLst/>
                <a:cxnLst>
                  <a:cxn ang="0">
                    <a:pos x="csX0" y="csY0"/>
                  </a:cxn>
                  <a:cxn ang="0">
                    <a:pos x="csX1" y="csY1"/>
                  </a:cxn>
                  <a:cxn ang="0">
                    <a:pos x="csX2" y="csY2"/>
                  </a:cxn>
                </a:cxnLst>
                <a:rect l="l" t="t" r="r" b="b"/>
                <a:pathLst>
                  <a:path w="89872" h="53274">
                    <a:moveTo>
                      <a:pt x="39187" y="3288"/>
                    </a:moveTo>
                    <a:cubicBezTo>
                      <a:pt x="144432" y="-17291"/>
                      <a:pt x="60435" y="66022"/>
                      <a:pt x="13955" y="51583"/>
                    </a:cubicBezTo>
                    <a:cubicBezTo>
                      <a:pt x="-20076" y="40962"/>
                      <a:pt x="15947" y="7769"/>
                      <a:pt x="39187" y="3288"/>
                    </a:cubicBezTo>
                    <a:close/>
                  </a:path>
                </a:pathLst>
              </a:custGeom>
              <a:solidFill>
                <a:srgbClr val="1A1919"/>
              </a:solidFill>
              <a:ln w="16598" cap="flat">
                <a:noFill/>
                <a:prstDash val="solid"/>
                <a:miter/>
              </a:ln>
            </p:spPr>
            <p:txBody>
              <a:bodyPr/>
              <a:lstStyle/>
              <a:p>
                <a:endParaRPr lang="fr-FR"/>
              </a:p>
            </p:txBody>
          </p:sp>
          <p:sp>
            <p:nvSpPr>
              <p:cNvPr id="72" name="Forme libre 34">
                <a:extLst>
                  <a:ext uri="{FF2B5EF4-FFF2-40B4-BE49-F238E27FC236}">
                    <a16:creationId xmlns:a16="http://schemas.microsoft.com/office/drawing/2014/main" id="{B2737924-B8BA-0DAC-C79D-C9954D76D82A}"/>
                  </a:ext>
                </a:extLst>
              </p:cNvPr>
              <p:cNvSpPr/>
              <p:nvPr/>
            </p:nvSpPr>
            <p:spPr>
              <a:xfrm>
                <a:off x="-46274298" y="-9170126"/>
                <a:ext cx="47127" cy="73618"/>
              </a:xfrm>
              <a:custGeom>
                <a:avLst/>
                <a:gdLst>
                  <a:gd name="csX0" fmla="*/ 14216 w 47127"/>
                  <a:gd name="csY0" fmla="*/ 475 h 73618"/>
                  <a:gd name="csX1" fmla="*/ 31314 w 47127"/>
                  <a:gd name="csY1" fmla="*/ 73166 h 73618"/>
                  <a:gd name="csX2" fmla="*/ 14216 w 47127"/>
                  <a:gd name="csY2" fmla="*/ 475 h 73618"/>
                </a:gdLst>
                <a:ahLst/>
                <a:cxnLst>
                  <a:cxn ang="0">
                    <a:pos x="csX0" y="csY0"/>
                  </a:cxn>
                  <a:cxn ang="0">
                    <a:pos x="csX1" y="csY1"/>
                  </a:cxn>
                  <a:cxn ang="0">
                    <a:pos x="csX2" y="csY2"/>
                  </a:cxn>
                </a:cxnLst>
                <a:rect l="l" t="t" r="r" b="b"/>
                <a:pathLst>
                  <a:path w="47127" h="73618">
                    <a:moveTo>
                      <a:pt x="14216" y="475"/>
                    </a:moveTo>
                    <a:cubicBezTo>
                      <a:pt x="40776" y="-6495"/>
                      <a:pt x="63518" y="65366"/>
                      <a:pt x="31314" y="73166"/>
                    </a:cubicBezTo>
                    <a:cubicBezTo>
                      <a:pt x="3758" y="79970"/>
                      <a:pt x="-13839" y="7778"/>
                      <a:pt x="14216" y="475"/>
                    </a:cubicBezTo>
                    <a:close/>
                  </a:path>
                </a:pathLst>
              </a:custGeom>
              <a:solidFill>
                <a:srgbClr val="1A1919"/>
              </a:solidFill>
              <a:ln w="16598" cap="flat">
                <a:noFill/>
                <a:prstDash val="solid"/>
                <a:miter/>
              </a:ln>
            </p:spPr>
            <p:txBody>
              <a:bodyPr/>
              <a:lstStyle/>
              <a:p>
                <a:endParaRPr lang="fr-FR"/>
              </a:p>
            </p:txBody>
          </p:sp>
          <p:sp>
            <p:nvSpPr>
              <p:cNvPr id="73" name="Forme libre 35">
                <a:extLst>
                  <a:ext uri="{FF2B5EF4-FFF2-40B4-BE49-F238E27FC236}">
                    <a16:creationId xmlns:a16="http://schemas.microsoft.com/office/drawing/2014/main" id="{AB673347-FFE9-1DF9-DE8F-C08AFDD02A52}"/>
                  </a:ext>
                </a:extLst>
              </p:cNvPr>
              <p:cNvSpPr/>
              <p:nvPr/>
            </p:nvSpPr>
            <p:spPr>
              <a:xfrm>
                <a:off x="-46021864" y="-9196249"/>
                <a:ext cx="48608" cy="65488"/>
              </a:xfrm>
              <a:custGeom>
                <a:avLst/>
                <a:gdLst>
                  <a:gd name="csX0" fmla="*/ 11781 w 48608"/>
                  <a:gd name="csY0" fmla="*/ 59957 h 65488"/>
                  <a:gd name="csX1" fmla="*/ 42657 w 48608"/>
                  <a:gd name="csY1" fmla="*/ 16475 h 65488"/>
                  <a:gd name="csX2" fmla="*/ 11781 w 48608"/>
                  <a:gd name="csY2" fmla="*/ 59957 h 65488"/>
                </a:gdLst>
                <a:ahLst/>
                <a:cxnLst>
                  <a:cxn ang="0">
                    <a:pos x="csX0" y="csY0"/>
                  </a:cxn>
                  <a:cxn ang="0">
                    <a:pos x="csX1" y="csY1"/>
                  </a:cxn>
                  <a:cxn ang="0">
                    <a:pos x="csX2" y="csY2"/>
                  </a:cxn>
                </a:cxnLst>
                <a:rect l="l" t="t" r="r" b="b"/>
                <a:pathLst>
                  <a:path w="48608" h="65488">
                    <a:moveTo>
                      <a:pt x="11781" y="59957"/>
                    </a:moveTo>
                    <a:cubicBezTo>
                      <a:pt x="-17269" y="34897"/>
                      <a:pt x="12943" y="-30326"/>
                      <a:pt x="42657" y="16475"/>
                    </a:cubicBezTo>
                    <a:cubicBezTo>
                      <a:pt x="60751" y="44855"/>
                      <a:pt x="33859" y="79042"/>
                      <a:pt x="11781" y="59957"/>
                    </a:cubicBezTo>
                    <a:close/>
                  </a:path>
                </a:pathLst>
              </a:custGeom>
              <a:solidFill>
                <a:srgbClr val="1A1919"/>
              </a:solidFill>
              <a:ln w="16598" cap="flat">
                <a:noFill/>
                <a:prstDash val="solid"/>
                <a:miter/>
              </a:ln>
            </p:spPr>
            <p:txBody>
              <a:bodyPr/>
              <a:lstStyle/>
              <a:p>
                <a:endParaRPr lang="fr-FR"/>
              </a:p>
            </p:txBody>
          </p:sp>
        </p:grpSp>
      </p:grpSp>
      <p:grpSp>
        <p:nvGrpSpPr>
          <p:cNvPr id="3" name="Group 2">
            <a:extLst>
              <a:ext uri="{FF2B5EF4-FFF2-40B4-BE49-F238E27FC236}">
                <a16:creationId xmlns:a16="http://schemas.microsoft.com/office/drawing/2014/main" id="{AA597B91-30A2-A361-6013-E52A51FDF46B}"/>
              </a:ext>
            </a:extLst>
          </p:cNvPr>
          <p:cNvGrpSpPr/>
          <p:nvPr/>
        </p:nvGrpSpPr>
        <p:grpSpPr>
          <a:xfrm>
            <a:off x="1150839" y="2121789"/>
            <a:ext cx="4651197" cy="3044479"/>
            <a:chOff x="332936" y="2504656"/>
            <a:chExt cx="2926080" cy="3044479"/>
          </a:xfrm>
        </p:grpSpPr>
        <p:sp>
          <p:nvSpPr>
            <p:cNvPr id="4" name="TextBox 3">
              <a:extLst>
                <a:ext uri="{FF2B5EF4-FFF2-40B4-BE49-F238E27FC236}">
                  <a16:creationId xmlns:a16="http://schemas.microsoft.com/office/drawing/2014/main" id="{2707CFA9-F6CD-0FB0-7354-52144479A4C5}"/>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5"/>
                  </a:solidFill>
                </a:rPr>
                <a:t>Lorem Ipsum</a:t>
              </a:r>
            </a:p>
          </p:txBody>
        </p:sp>
        <p:sp>
          <p:nvSpPr>
            <p:cNvPr id="5" name="TextBox 4">
              <a:extLst>
                <a:ext uri="{FF2B5EF4-FFF2-40B4-BE49-F238E27FC236}">
                  <a16:creationId xmlns:a16="http://schemas.microsoft.com/office/drawing/2014/main" id="{BDE5F8BD-611E-0F79-8941-7A976E8243F2}"/>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085508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9494</TotalTime>
  <Words>234</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Celebration Businessman Doodle Sticker –  Slide Template</vt:lpstr>
      <vt:lpstr>Celebration Businessman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Celebration Businessman Doodle Sticker</dc:title>
  <dc:creator>PresentationGO.com</dc:creator>
  <dc:description>© Copyright PresentationGO.com - Do not distribute or sale without written permission.</dc:description>
  <cp:lastModifiedBy>Christophe Barroche</cp:lastModifiedBy>
  <cp:revision>54</cp:revision>
  <dcterms:created xsi:type="dcterms:W3CDTF">2014-11-26T05:14:11Z</dcterms:created>
  <dcterms:modified xsi:type="dcterms:W3CDTF">2025-12-08T23:51:07Z</dcterms:modified>
  <cp:category>Graphics &amp; Metaphors</cp:category>
</cp:coreProperties>
</file>