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8" r:id="rId4"/>
    <p:sldId id="4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A2CD"/>
    <a:srgbClr val="805AAB"/>
    <a:srgbClr val="C3B3D4"/>
    <a:srgbClr val="F595A6"/>
    <a:srgbClr val="CEBA8B"/>
    <a:srgbClr val="D0BA94"/>
    <a:srgbClr val="941651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42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44A2C-D2EB-0D82-421F-241A4904C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00D30-7A6A-C673-BEEB-53D9375CA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D7A2A-D74F-900F-0A84-B08C45106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434EA-C14A-8744-6456-690FAEEED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07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Perspective Multi-Lane Diagram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ABC041BE-9090-A42E-BD88-FA17BCAB7584}"/>
              </a:ext>
            </a:extLst>
          </p:cNvPr>
          <p:cNvSpPr/>
          <p:nvPr/>
        </p:nvSpPr>
        <p:spPr>
          <a:xfrm>
            <a:off x="565716" y="2103243"/>
            <a:ext cx="5284942" cy="1554512"/>
          </a:xfrm>
          <a:custGeom>
            <a:avLst/>
            <a:gdLst>
              <a:gd name="csX0" fmla="*/ 1156494 w 3499590"/>
              <a:gd name="csY0" fmla="*/ 1029370 h 1029369"/>
              <a:gd name="csX1" fmla="*/ 0 w 3499590"/>
              <a:gd name="csY1" fmla="*/ 1029370 h 1029369"/>
              <a:gd name="csX2" fmla="*/ 3400482 w 3499590"/>
              <a:gd name="csY2" fmla="*/ 0 h 1029369"/>
              <a:gd name="csX3" fmla="*/ 3499590 w 3499590"/>
              <a:gd name="csY3" fmla="*/ 0 h 1029369"/>
              <a:gd name="csX4" fmla="*/ 1156494 w 349959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99590" h="1029369">
                <a:moveTo>
                  <a:pt x="1156494" y="1029370"/>
                </a:moveTo>
                <a:lnTo>
                  <a:pt x="0" y="1029370"/>
                </a:lnTo>
                <a:lnTo>
                  <a:pt x="3400482" y="0"/>
                </a:lnTo>
                <a:lnTo>
                  <a:pt x="3499590" y="0"/>
                </a:lnTo>
                <a:lnTo>
                  <a:pt x="1156494" y="102937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D8DE7ECE-24AD-6151-8734-BE5D4DFBB004}"/>
              </a:ext>
            </a:extLst>
          </p:cNvPr>
          <p:cNvSpPr/>
          <p:nvPr/>
        </p:nvSpPr>
        <p:spPr>
          <a:xfrm>
            <a:off x="2428588" y="2103243"/>
            <a:ext cx="3581750" cy="1554512"/>
          </a:xfrm>
          <a:custGeom>
            <a:avLst/>
            <a:gdLst>
              <a:gd name="csX0" fmla="*/ 1156402 w 2371768"/>
              <a:gd name="csY0" fmla="*/ 1029370 h 1029369"/>
              <a:gd name="csX1" fmla="*/ 0 w 2371768"/>
              <a:gd name="csY1" fmla="*/ 1029370 h 1029369"/>
              <a:gd name="csX2" fmla="*/ 2272660 w 2371768"/>
              <a:gd name="csY2" fmla="*/ 0 h 1029369"/>
              <a:gd name="csX3" fmla="*/ 2371768 w 2371768"/>
              <a:gd name="csY3" fmla="*/ 0 h 1029369"/>
              <a:gd name="csX4" fmla="*/ 1156402 w 2371768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71768" h="1029369">
                <a:moveTo>
                  <a:pt x="1156402" y="1029370"/>
                </a:moveTo>
                <a:lnTo>
                  <a:pt x="0" y="1029370"/>
                </a:lnTo>
                <a:lnTo>
                  <a:pt x="2272660" y="0"/>
                </a:lnTo>
                <a:lnTo>
                  <a:pt x="2371768" y="0"/>
                </a:lnTo>
                <a:lnTo>
                  <a:pt x="1156402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E3267FE2-EEA3-187B-FFFE-2D7963ADBBDA}"/>
              </a:ext>
            </a:extLst>
          </p:cNvPr>
          <p:cNvSpPr/>
          <p:nvPr/>
        </p:nvSpPr>
        <p:spPr>
          <a:xfrm>
            <a:off x="4291452" y="2103243"/>
            <a:ext cx="1878570" cy="1554512"/>
          </a:xfrm>
          <a:custGeom>
            <a:avLst/>
            <a:gdLst>
              <a:gd name="csX0" fmla="*/ 1156407 w 1243954"/>
              <a:gd name="csY0" fmla="*/ 1029370 h 1029369"/>
              <a:gd name="csX1" fmla="*/ 0 w 1243954"/>
              <a:gd name="csY1" fmla="*/ 1029370 h 1029369"/>
              <a:gd name="csX2" fmla="*/ 1144847 w 1243954"/>
              <a:gd name="csY2" fmla="*/ 0 h 1029369"/>
              <a:gd name="csX3" fmla="*/ 1243955 w 1243954"/>
              <a:gd name="csY3" fmla="*/ 0 h 1029369"/>
              <a:gd name="csX4" fmla="*/ 1156407 w 1243954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43954" h="1029369">
                <a:moveTo>
                  <a:pt x="1156407" y="1029370"/>
                </a:moveTo>
                <a:lnTo>
                  <a:pt x="0" y="1029370"/>
                </a:lnTo>
                <a:lnTo>
                  <a:pt x="1144847" y="0"/>
                </a:lnTo>
                <a:lnTo>
                  <a:pt x="1243955" y="0"/>
                </a:lnTo>
                <a:lnTo>
                  <a:pt x="1156407" y="102937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F9C47408-6BF8-D6D1-D354-6B6EF5372E99}"/>
              </a:ext>
            </a:extLst>
          </p:cNvPr>
          <p:cNvSpPr/>
          <p:nvPr/>
        </p:nvSpPr>
        <p:spPr>
          <a:xfrm>
            <a:off x="6154193" y="2103243"/>
            <a:ext cx="1746352" cy="1554512"/>
          </a:xfrm>
          <a:custGeom>
            <a:avLst/>
            <a:gdLst>
              <a:gd name="csX0" fmla="*/ 1156402 w 1156402"/>
              <a:gd name="csY0" fmla="*/ 1029370 h 1029369"/>
              <a:gd name="csX1" fmla="*/ 0 w 1156402"/>
              <a:gd name="csY1" fmla="*/ 1029370 h 1029369"/>
              <a:gd name="csX2" fmla="*/ 17112 w 1156402"/>
              <a:gd name="csY2" fmla="*/ 0 h 1029369"/>
              <a:gd name="csX3" fmla="*/ 116220 w 1156402"/>
              <a:gd name="csY3" fmla="*/ 0 h 1029369"/>
              <a:gd name="csX4" fmla="*/ 1156402 w 1156402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56402" h="1029369">
                <a:moveTo>
                  <a:pt x="1156402" y="1029370"/>
                </a:moveTo>
                <a:lnTo>
                  <a:pt x="0" y="1029370"/>
                </a:lnTo>
                <a:lnTo>
                  <a:pt x="17112" y="0"/>
                </a:lnTo>
                <a:lnTo>
                  <a:pt x="116220" y="0"/>
                </a:lnTo>
                <a:lnTo>
                  <a:pt x="1156402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15E2A29B-410A-0783-884E-AB0708FF520A}"/>
              </a:ext>
            </a:extLst>
          </p:cNvPr>
          <p:cNvSpPr/>
          <p:nvPr/>
        </p:nvSpPr>
        <p:spPr>
          <a:xfrm>
            <a:off x="6339720" y="2103243"/>
            <a:ext cx="3423695" cy="1554512"/>
          </a:xfrm>
          <a:custGeom>
            <a:avLst/>
            <a:gdLst>
              <a:gd name="csX0" fmla="*/ 2267108 w 2267107"/>
              <a:gd name="csY0" fmla="*/ 1029370 h 1029369"/>
              <a:gd name="csX1" fmla="*/ 1110701 w 2267107"/>
              <a:gd name="csY1" fmla="*/ 1029370 h 1029369"/>
              <a:gd name="csX2" fmla="*/ 0 w 2267107"/>
              <a:gd name="csY2" fmla="*/ 0 h 1029369"/>
              <a:gd name="csX3" fmla="*/ 99108 w 2267107"/>
              <a:gd name="csY3" fmla="*/ 0 h 1029369"/>
              <a:gd name="csX4" fmla="*/ 2267108 w 2267107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67107" h="1029369">
                <a:moveTo>
                  <a:pt x="2267108" y="1029370"/>
                </a:moveTo>
                <a:lnTo>
                  <a:pt x="1110701" y="1029370"/>
                </a:lnTo>
                <a:lnTo>
                  <a:pt x="0" y="0"/>
                </a:lnTo>
                <a:lnTo>
                  <a:pt x="99108" y="0"/>
                </a:lnTo>
                <a:lnTo>
                  <a:pt x="2267108" y="102937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B5307710-A4BD-4DB0-B4D5-74E61C87712E}"/>
              </a:ext>
            </a:extLst>
          </p:cNvPr>
          <p:cNvSpPr/>
          <p:nvPr/>
        </p:nvSpPr>
        <p:spPr>
          <a:xfrm>
            <a:off x="6499400" y="2103243"/>
            <a:ext cx="5126881" cy="1554512"/>
          </a:xfrm>
          <a:custGeom>
            <a:avLst/>
            <a:gdLst>
              <a:gd name="csX0" fmla="*/ 3394925 w 3394925"/>
              <a:gd name="csY0" fmla="*/ 1029370 h 1029369"/>
              <a:gd name="csX1" fmla="*/ 2238523 w 3394925"/>
              <a:gd name="csY1" fmla="*/ 1029370 h 1029369"/>
              <a:gd name="csX2" fmla="*/ 0 w 3394925"/>
              <a:gd name="csY2" fmla="*/ 0 h 1029369"/>
              <a:gd name="csX3" fmla="*/ 99108 w 3394925"/>
              <a:gd name="csY3" fmla="*/ 0 h 1029369"/>
              <a:gd name="csX4" fmla="*/ 3394925 w 3394925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94925" h="1029369">
                <a:moveTo>
                  <a:pt x="3394925" y="1029370"/>
                </a:moveTo>
                <a:lnTo>
                  <a:pt x="2238523" y="1029370"/>
                </a:lnTo>
                <a:lnTo>
                  <a:pt x="0" y="0"/>
                </a:lnTo>
                <a:lnTo>
                  <a:pt x="99108" y="0"/>
                </a:lnTo>
                <a:lnTo>
                  <a:pt x="3394925" y="10293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C7CF1D-3014-CC66-FA33-856729E7A4EB}"/>
              </a:ext>
            </a:extLst>
          </p:cNvPr>
          <p:cNvSpPr/>
          <p:nvPr/>
        </p:nvSpPr>
        <p:spPr>
          <a:xfrm>
            <a:off x="565716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06BE5B-23CE-AEEF-F0F2-12146D878B41}"/>
              </a:ext>
            </a:extLst>
          </p:cNvPr>
          <p:cNvSpPr/>
          <p:nvPr/>
        </p:nvSpPr>
        <p:spPr>
          <a:xfrm>
            <a:off x="2428585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5C2B16-B523-14CF-3DEB-E52483BEB498}"/>
              </a:ext>
            </a:extLst>
          </p:cNvPr>
          <p:cNvSpPr/>
          <p:nvPr/>
        </p:nvSpPr>
        <p:spPr>
          <a:xfrm>
            <a:off x="4291455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8C490D-4D4B-C9F1-2C5B-2C15818BD213}"/>
              </a:ext>
            </a:extLst>
          </p:cNvPr>
          <p:cNvSpPr/>
          <p:nvPr/>
        </p:nvSpPr>
        <p:spPr>
          <a:xfrm>
            <a:off x="6154189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3543C8-DC12-B93A-3B67-84D7985E0856}"/>
              </a:ext>
            </a:extLst>
          </p:cNvPr>
          <p:cNvSpPr/>
          <p:nvPr/>
        </p:nvSpPr>
        <p:spPr>
          <a:xfrm>
            <a:off x="8017058" y="3657757"/>
            <a:ext cx="1746355" cy="625946"/>
          </a:xfrm>
          <a:prstGeom prst="rect">
            <a:avLst/>
          </a:pr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7973E7-8999-A492-689E-24FCD902C6E3}"/>
              </a:ext>
            </a:extLst>
          </p:cNvPr>
          <p:cNvSpPr/>
          <p:nvPr/>
        </p:nvSpPr>
        <p:spPr>
          <a:xfrm>
            <a:off x="9879929" y="3657757"/>
            <a:ext cx="1746355" cy="625946"/>
          </a:xfrm>
          <a:prstGeom prst="rect">
            <a:avLst/>
          </a:pr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5B28BDFD-72E1-7EB7-BCA6-61B662C09A7F}"/>
              </a:ext>
            </a:extLst>
          </p:cNvPr>
          <p:cNvGrpSpPr/>
          <p:nvPr/>
        </p:nvGrpSpPr>
        <p:grpSpPr>
          <a:xfrm>
            <a:off x="2606535" y="2719869"/>
            <a:ext cx="503607" cy="549144"/>
            <a:chOff x="-21146571" y="-4409222"/>
            <a:chExt cx="386036" cy="420942"/>
          </a:xfrm>
        </p:grpSpPr>
        <p:sp>
          <p:nvSpPr>
            <p:cNvPr id="4" name="Forme libre 52">
              <a:extLst>
                <a:ext uri="{FF2B5EF4-FFF2-40B4-BE49-F238E27FC236}">
                  <a16:creationId xmlns:a16="http://schemas.microsoft.com/office/drawing/2014/main" id="{5632C72D-EEF7-8AA3-4F59-BFD5C1A53AD7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53">
              <a:extLst>
                <a:ext uri="{FF2B5EF4-FFF2-40B4-BE49-F238E27FC236}">
                  <a16:creationId xmlns:a16="http://schemas.microsoft.com/office/drawing/2014/main" id="{BAA7CCA7-CC56-B8BE-C2FE-619DF0D14152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aphique 4">
            <a:extLst>
              <a:ext uri="{FF2B5EF4-FFF2-40B4-BE49-F238E27FC236}">
                <a16:creationId xmlns:a16="http://schemas.microsoft.com/office/drawing/2014/main" id="{42E8245B-6133-2FED-BDCF-6E2FB21FED16}"/>
              </a:ext>
            </a:extLst>
          </p:cNvPr>
          <p:cNvGrpSpPr/>
          <p:nvPr/>
        </p:nvGrpSpPr>
        <p:grpSpPr>
          <a:xfrm>
            <a:off x="3416986" y="2895871"/>
            <a:ext cx="582976" cy="635826"/>
            <a:chOff x="-19891687" y="-4715453"/>
            <a:chExt cx="386036" cy="421032"/>
          </a:xfrm>
        </p:grpSpPr>
        <p:sp>
          <p:nvSpPr>
            <p:cNvPr id="7" name="Forme libre 50">
              <a:extLst>
                <a:ext uri="{FF2B5EF4-FFF2-40B4-BE49-F238E27FC236}">
                  <a16:creationId xmlns:a16="http://schemas.microsoft.com/office/drawing/2014/main" id="{D3A465E5-5F79-9543-C133-BC548EB1648A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51">
              <a:extLst>
                <a:ext uri="{FF2B5EF4-FFF2-40B4-BE49-F238E27FC236}">
                  <a16:creationId xmlns:a16="http://schemas.microsoft.com/office/drawing/2014/main" id="{34DD543B-3EFA-1C91-0E4C-ACE1F28541D7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aphique 4">
            <a:extLst>
              <a:ext uri="{FF2B5EF4-FFF2-40B4-BE49-F238E27FC236}">
                <a16:creationId xmlns:a16="http://schemas.microsoft.com/office/drawing/2014/main" id="{1743F0F7-2D5E-CD48-1CAD-24184E87E827}"/>
              </a:ext>
            </a:extLst>
          </p:cNvPr>
          <p:cNvGrpSpPr/>
          <p:nvPr/>
        </p:nvGrpSpPr>
        <p:grpSpPr>
          <a:xfrm>
            <a:off x="4987831" y="2760927"/>
            <a:ext cx="719517" cy="784578"/>
            <a:chOff x="-19163434" y="-4541770"/>
            <a:chExt cx="386036" cy="420942"/>
          </a:xfrm>
        </p:grpSpPr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B2D2DDCE-DA1E-F00F-6F9D-92205194AD2E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49">
              <a:extLst>
                <a:ext uri="{FF2B5EF4-FFF2-40B4-BE49-F238E27FC236}">
                  <a16:creationId xmlns:a16="http://schemas.microsoft.com/office/drawing/2014/main" id="{498E11FE-5324-9F25-A212-65C99272701F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aphique 4">
            <a:extLst>
              <a:ext uri="{FF2B5EF4-FFF2-40B4-BE49-F238E27FC236}">
                <a16:creationId xmlns:a16="http://schemas.microsoft.com/office/drawing/2014/main" id="{90E5FA93-0AA2-1D7B-FA7C-1063D1130D80}"/>
              </a:ext>
            </a:extLst>
          </p:cNvPr>
          <p:cNvGrpSpPr/>
          <p:nvPr/>
        </p:nvGrpSpPr>
        <p:grpSpPr>
          <a:xfrm>
            <a:off x="6494293" y="2644368"/>
            <a:ext cx="433016" cy="472261"/>
            <a:chOff x="-18970595" y="-4911988"/>
            <a:chExt cx="218824" cy="238656"/>
          </a:xfrm>
        </p:grpSpPr>
        <p:sp>
          <p:nvSpPr>
            <p:cNvPr id="13" name="Forme libre 46">
              <a:extLst>
                <a:ext uri="{FF2B5EF4-FFF2-40B4-BE49-F238E27FC236}">
                  <a16:creationId xmlns:a16="http://schemas.microsoft.com/office/drawing/2014/main" id="{A891F53B-FBC9-5A59-54B4-E740AB373FBD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orme libre 47">
              <a:extLst>
                <a:ext uri="{FF2B5EF4-FFF2-40B4-BE49-F238E27FC236}">
                  <a16:creationId xmlns:a16="http://schemas.microsoft.com/office/drawing/2014/main" id="{E6A37E0C-B932-3C03-A992-F21CE5ACFD0B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aphique 4">
            <a:extLst>
              <a:ext uri="{FF2B5EF4-FFF2-40B4-BE49-F238E27FC236}">
                <a16:creationId xmlns:a16="http://schemas.microsoft.com/office/drawing/2014/main" id="{700DA189-ED07-90F3-2994-3B5E5A250669}"/>
              </a:ext>
            </a:extLst>
          </p:cNvPr>
          <p:cNvGrpSpPr/>
          <p:nvPr/>
        </p:nvGrpSpPr>
        <p:grpSpPr>
          <a:xfrm>
            <a:off x="7775714" y="2315375"/>
            <a:ext cx="338839" cy="369549"/>
            <a:chOff x="-18970595" y="-4911988"/>
            <a:chExt cx="218824" cy="238656"/>
          </a:xfrm>
        </p:grpSpPr>
        <p:sp>
          <p:nvSpPr>
            <p:cNvPr id="16" name="Forme libre 46">
              <a:extLst>
                <a:ext uri="{FF2B5EF4-FFF2-40B4-BE49-F238E27FC236}">
                  <a16:creationId xmlns:a16="http://schemas.microsoft.com/office/drawing/2014/main" id="{40E11460-2330-F501-A4CE-3CB90C0CFFF1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Forme libre 47">
              <a:extLst>
                <a:ext uri="{FF2B5EF4-FFF2-40B4-BE49-F238E27FC236}">
                  <a16:creationId xmlns:a16="http://schemas.microsoft.com/office/drawing/2014/main" id="{1A7C5823-8795-0B21-3A3C-07011785FF30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rgbClr val="B6A2CD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aphique 4">
            <a:extLst>
              <a:ext uri="{FF2B5EF4-FFF2-40B4-BE49-F238E27FC236}">
                <a16:creationId xmlns:a16="http://schemas.microsoft.com/office/drawing/2014/main" id="{A2B0D1C8-4D08-0C35-767A-E8F30AA643E3}"/>
              </a:ext>
            </a:extLst>
          </p:cNvPr>
          <p:cNvGrpSpPr/>
          <p:nvPr/>
        </p:nvGrpSpPr>
        <p:grpSpPr>
          <a:xfrm>
            <a:off x="7837778" y="2716222"/>
            <a:ext cx="582976" cy="635826"/>
            <a:chOff x="-19891687" y="-4715453"/>
            <a:chExt cx="386036" cy="421032"/>
          </a:xfrm>
        </p:grpSpPr>
        <p:sp>
          <p:nvSpPr>
            <p:cNvPr id="19" name="Forme libre 50">
              <a:extLst>
                <a:ext uri="{FF2B5EF4-FFF2-40B4-BE49-F238E27FC236}">
                  <a16:creationId xmlns:a16="http://schemas.microsoft.com/office/drawing/2014/main" id="{3F77328F-1D59-C71A-19A2-E6AAA768314E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6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51">
              <a:extLst>
                <a:ext uri="{FF2B5EF4-FFF2-40B4-BE49-F238E27FC236}">
                  <a16:creationId xmlns:a16="http://schemas.microsoft.com/office/drawing/2014/main" id="{F75CD5D3-A25D-4A6E-C73B-14675D2E24E2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DE22E7F-30A4-8112-394C-6CA30235E4C4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0CE502-2803-C9D4-6F1E-9D9F70B28B44}"/>
              </a:ext>
            </a:extLst>
          </p:cNvPr>
          <p:cNvSpPr txBox="1"/>
          <p:nvPr/>
        </p:nvSpPr>
        <p:spPr>
          <a:xfrm>
            <a:off x="429676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C9706D-D176-1C39-FD0A-9B558E8493BE}"/>
              </a:ext>
            </a:extLst>
          </p:cNvPr>
          <p:cNvSpPr txBox="1"/>
          <p:nvPr/>
        </p:nvSpPr>
        <p:spPr>
          <a:xfrm>
            <a:off x="242858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CB28288-AFBE-A0A6-FAE9-A12A49665164}"/>
              </a:ext>
            </a:extLst>
          </p:cNvPr>
          <p:cNvSpPr txBox="1"/>
          <p:nvPr/>
        </p:nvSpPr>
        <p:spPr>
          <a:xfrm>
            <a:off x="57102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5C269D-96FA-E086-885B-8286742F6AA5}"/>
              </a:ext>
            </a:extLst>
          </p:cNvPr>
          <p:cNvSpPr txBox="1"/>
          <p:nvPr/>
        </p:nvSpPr>
        <p:spPr>
          <a:xfrm>
            <a:off x="6154189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4616D16-24DE-D59E-8424-7F453488726C}"/>
              </a:ext>
            </a:extLst>
          </p:cNvPr>
          <p:cNvSpPr txBox="1"/>
          <p:nvPr/>
        </p:nvSpPr>
        <p:spPr>
          <a:xfrm>
            <a:off x="8022369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ACD3ED0-50EE-E58C-7F1A-AC6668E2B8D2}"/>
              </a:ext>
            </a:extLst>
          </p:cNvPr>
          <p:cNvSpPr txBox="1"/>
          <p:nvPr/>
        </p:nvSpPr>
        <p:spPr>
          <a:xfrm>
            <a:off x="9879793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46" name="Graphic 45" descr="Magnifying glass with solid fill">
            <a:extLst>
              <a:ext uri="{FF2B5EF4-FFF2-40B4-BE49-F238E27FC236}">
                <a16:creationId xmlns:a16="http://schemas.microsoft.com/office/drawing/2014/main" id="{5C52EA4A-27DA-E340-389E-F4EAA0BED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83636" y="4404989"/>
            <a:ext cx="523220" cy="523220"/>
          </a:xfrm>
          <a:prstGeom prst="rect">
            <a:avLst/>
          </a:prstGeom>
        </p:spPr>
      </p:pic>
      <p:pic>
        <p:nvPicPr>
          <p:cNvPr id="47" name="Graphic 46" descr="Lights On with solid fill">
            <a:extLst>
              <a:ext uri="{FF2B5EF4-FFF2-40B4-BE49-F238E27FC236}">
                <a16:creationId xmlns:a16="http://schemas.microsoft.com/office/drawing/2014/main" id="{711E1EBF-71B5-17F1-59EF-AD06FD8EC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37498" y="4404989"/>
            <a:ext cx="523220" cy="523220"/>
          </a:xfrm>
          <a:prstGeom prst="rect">
            <a:avLst/>
          </a:prstGeom>
        </p:spPr>
      </p:pic>
      <p:pic>
        <p:nvPicPr>
          <p:cNvPr id="48" name="Graphic 47" descr="Tools with solid fill">
            <a:extLst>
              <a:ext uri="{FF2B5EF4-FFF2-40B4-BE49-F238E27FC236}">
                <a16:creationId xmlns:a16="http://schemas.microsoft.com/office/drawing/2014/main" id="{C56C1004-D3FB-52D6-2C10-432A9DB06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03022" y="4404989"/>
            <a:ext cx="523220" cy="523220"/>
          </a:xfrm>
          <a:prstGeom prst="rect">
            <a:avLst/>
          </a:prstGeom>
        </p:spPr>
      </p:pic>
      <p:pic>
        <p:nvPicPr>
          <p:cNvPr id="49" name="Graphic 48" descr="Gears with solid fill">
            <a:extLst>
              <a:ext uri="{FF2B5EF4-FFF2-40B4-BE49-F238E27FC236}">
                <a16:creationId xmlns:a16="http://schemas.microsoft.com/office/drawing/2014/main" id="{94FDD45D-860D-66A0-087D-0DCFC941D5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65760" y="4404989"/>
            <a:ext cx="523220" cy="523220"/>
          </a:xfrm>
          <a:prstGeom prst="rect">
            <a:avLst/>
          </a:prstGeom>
        </p:spPr>
      </p:pic>
      <p:pic>
        <p:nvPicPr>
          <p:cNvPr id="50" name="Graphic 49" descr="Bar chart with solid fill">
            <a:extLst>
              <a:ext uri="{FF2B5EF4-FFF2-40B4-BE49-F238E27FC236}">
                <a16:creationId xmlns:a16="http://schemas.microsoft.com/office/drawing/2014/main" id="{EC521475-8821-658F-8301-FB29E65B2E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22408" y="4404989"/>
            <a:ext cx="523220" cy="523220"/>
          </a:xfrm>
          <a:prstGeom prst="rect">
            <a:avLst/>
          </a:prstGeom>
        </p:spPr>
      </p:pic>
      <p:pic>
        <p:nvPicPr>
          <p:cNvPr id="51" name="Graphic 50" descr="Trophy with solid fill">
            <a:extLst>
              <a:ext uri="{FF2B5EF4-FFF2-40B4-BE49-F238E27FC236}">
                <a16:creationId xmlns:a16="http://schemas.microsoft.com/office/drawing/2014/main" id="{9D40181F-FAAF-E4D7-8708-8862CFE6A9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0485144" y="4404989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75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B80EA-4B51-6F00-7429-0B46EAA4D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362E-63B9-BDB1-F9AC-9F8A7FA0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Perspective Multi-Lane Diagram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3D855CA3-CD0D-DB89-D6EE-E64F154D2E67}"/>
              </a:ext>
            </a:extLst>
          </p:cNvPr>
          <p:cNvSpPr/>
          <p:nvPr/>
        </p:nvSpPr>
        <p:spPr>
          <a:xfrm>
            <a:off x="565716" y="2103243"/>
            <a:ext cx="5284942" cy="1554512"/>
          </a:xfrm>
          <a:custGeom>
            <a:avLst/>
            <a:gdLst>
              <a:gd name="csX0" fmla="*/ 1156494 w 3499590"/>
              <a:gd name="csY0" fmla="*/ 1029370 h 1029369"/>
              <a:gd name="csX1" fmla="*/ 0 w 3499590"/>
              <a:gd name="csY1" fmla="*/ 1029370 h 1029369"/>
              <a:gd name="csX2" fmla="*/ 3400482 w 3499590"/>
              <a:gd name="csY2" fmla="*/ 0 h 1029369"/>
              <a:gd name="csX3" fmla="*/ 3499590 w 3499590"/>
              <a:gd name="csY3" fmla="*/ 0 h 1029369"/>
              <a:gd name="csX4" fmla="*/ 1156494 w 349959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99590" h="1029369">
                <a:moveTo>
                  <a:pt x="1156494" y="1029370"/>
                </a:moveTo>
                <a:lnTo>
                  <a:pt x="0" y="1029370"/>
                </a:lnTo>
                <a:lnTo>
                  <a:pt x="3400482" y="0"/>
                </a:lnTo>
                <a:lnTo>
                  <a:pt x="3499590" y="0"/>
                </a:lnTo>
                <a:lnTo>
                  <a:pt x="1156494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3AF0CE11-D44C-B4AD-6136-84CD1792FA9C}"/>
              </a:ext>
            </a:extLst>
          </p:cNvPr>
          <p:cNvSpPr/>
          <p:nvPr/>
        </p:nvSpPr>
        <p:spPr>
          <a:xfrm>
            <a:off x="2428588" y="2103243"/>
            <a:ext cx="3581750" cy="1554512"/>
          </a:xfrm>
          <a:custGeom>
            <a:avLst/>
            <a:gdLst>
              <a:gd name="csX0" fmla="*/ 1156402 w 2371768"/>
              <a:gd name="csY0" fmla="*/ 1029370 h 1029369"/>
              <a:gd name="csX1" fmla="*/ 0 w 2371768"/>
              <a:gd name="csY1" fmla="*/ 1029370 h 1029369"/>
              <a:gd name="csX2" fmla="*/ 2272660 w 2371768"/>
              <a:gd name="csY2" fmla="*/ 0 h 1029369"/>
              <a:gd name="csX3" fmla="*/ 2371768 w 2371768"/>
              <a:gd name="csY3" fmla="*/ 0 h 1029369"/>
              <a:gd name="csX4" fmla="*/ 1156402 w 2371768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71768" h="1029369">
                <a:moveTo>
                  <a:pt x="1156402" y="1029370"/>
                </a:moveTo>
                <a:lnTo>
                  <a:pt x="0" y="1029370"/>
                </a:lnTo>
                <a:lnTo>
                  <a:pt x="2272660" y="0"/>
                </a:lnTo>
                <a:lnTo>
                  <a:pt x="2371768" y="0"/>
                </a:lnTo>
                <a:lnTo>
                  <a:pt x="1156402" y="1029370"/>
                </a:lnTo>
                <a:close/>
              </a:path>
            </a:pathLst>
          </a:custGeom>
          <a:solidFill>
            <a:schemeClr val="bg1">
              <a:lumMod val="85000"/>
              <a:alpha val="9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80293B18-23B7-B58E-ED30-06AF9DD3F54A}"/>
              </a:ext>
            </a:extLst>
          </p:cNvPr>
          <p:cNvSpPr/>
          <p:nvPr/>
        </p:nvSpPr>
        <p:spPr>
          <a:xfrm>
            <a:off x="4291452" y="2103243"/>
            <a:ext cx="1878570" cy="1554512"/>
          </a:xfrm>
          <a:custGeom>
            <a:avLst/>
            <a:gdLst>
              <a:gd name="csX0" fmla="*/ 1156407 w 1243954"/>
              <a:gd name="csY0" fmla="*/ 1029370 h 1029369"/>
              <a:gd name="csX1" fmla="*/ 0 w 1243954"/>
              <a:gd name="csY1" fmla="*/ 1029370 h 1029369"/>
              <a:gd name="csX2" fmla="*/ 1144847 w 1243954"/>
              <a:gd name="csY2" fmla="*/ 0 h 1029369"/>
              <a:gd name="csX3" fmla="*/ 1243955 w 1243954"/>
              <a:gd name="csY3" fmla="*/ 0 h 1029369"/>
              <a:gd name="csX4" fmla="*/ 1156407 w 1243954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43954" h="1029369">
                <a:moveTo>
                  <a:pt x="1156407" y="1029370"/>
                </a:moveTo>
                <a:lnTo>
                  <a:pt x="0" y="1029370"/>
                </a:lnTo>
                <a:lnTo>
                  <a:pt x="1144847" y="0"/>
                </a:lnTo>
                <a:lnTo>
                  <a:pt x="1243955" y="0"/>
                </a:lnTo>
                <a:lnTo>
                  <a:pt x="1156407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D397CB12-C08C-5307-1B19-62555A881B21}"/>
              </a:ext>
            </a:extLst>
          </p:cNvPr>
          <p:cNvSpPr/>
          <p:nvPr/>
        </p:nvSpPr>
        <p:spPr>
          <a:xfrm>
            <a:off x="6154193" y="2103243"/>
            <a:ext cx="1746352" cy="1554512"/>
          </a:xfrm>
          <a:custGeom>
            <a:avLst/>
            <a:gdLst>
              <a:gd name="csX0" fmla="*/ 1156402 w 1156402"/>
              <a:gd name="csY0" fmla="*/ 1029370 h 1029369"/>
              <a:gd name="csX1" fmla="*/ 0 w 1156402"/>
              <a:gd name="csY1" fmla="*/ 1029370 h 1029369"/>
              <a:gd name="csX2" fmla="*/ 17112 w 1156402"/>
              <a:gd name="csY2" fmla="*/ 0 h 1029369"/>
              <a:gd name="csX3" fmla="*/ 116220 w 1156402"/>
              <a:gd name="csY3" fmla="*/ 0 h 1029369"/>
              <a:gd name="csX4" fmla="*/ 1156402 w 1156402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56402" h="1029369">
                <a:moveTo>
                  <a:pt x="1156402" y="1029370"/>
                </a:moveTo>
                <a:lnTo>
                  <a:pt x="0" y="1029370"/>
                </a:lnTo>
                <a:lnTo>
                  <a:pt x="17112" y="0"/>
                </a:lnTo>
                <a:lnTo>
                  <a:pt x="116220" y="0"/>
                </a:lnTo>
                <a:lnTo>
                  <a:pt x="1156402" y="1029370"/>
                </a:lnTo>
                <a:close/>
              </a:path>
            </a:pathLst>
          </a:custGeom>
          <a:solidFill>
            <a:schemeClr val="bg1">
              <a:lumMod val="85000"/>
              <a:alpha val="9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5C8D75BE-05D3-CE6F-9D26-FE090C5B026D}"/>
              </a:ext>
            </a:extLst>
          </p:cNvPr>
          <p:cNvSpPr/>
          <p:nvPr/>
        </p:nvSpPr>
        <p:spPr>
          <a:xfrm>
            <a:off x="6339720" y="2103243"/>
            <a:ext cx="3423695" cy="1554512"/>
          </a:xfrm>
          <a:custGeom>
            <a:avLst/>
            <a:gdLst>
              <a:gd name="csX0" fmla="*/ 2267108 w 2267107"/>
              <a:gd name="csY0" fmla="*/ 1029370 h 1029369"/>
              <a:gd name="csX1" fmla="*/ 1110701 w 2267107"/>
              <a:gd name="csY1" fmla="*/ 1029370 h 1029369"/>
              <a:gd name="csX2" fmla="*/ 0 w 2267107"/>
              <a:gd name="csY2" fmla="*/ 0 h 1029369"/>
              <a:gd name="csX3" fmla="*/ 99108 w 2267107"/>
              <a:gd name="csY3" fmla="*/ 0 h 1029369"/>
              <a:gd name="csX4" fmla="*/ 2267108 w 2267107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67107" h="1029369">
                <a:moveTo>
                  <a:pt x="2267108" y="1029370"/>
                </a:moveTo>
                <a:lnTo>
                  <a:pt x="1110701" y="1029370"/>
                </a:lnTo>
                <a:lnTo>
                  <a:pt x="0" y="0"/>
                </a:lnTo>
                <a:lnTo>
                  <a:pt x="99108" y="0"/>
                </a:lnTo>
                <a:lnTo>
                  <a:pt x="2267108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07E16495-7A9F-C964-CD2F-2E48A7623580}"/>
              </a:ext>
            </a:extLst>
          </p:cNvPr>
          <p:cNvSpPr/>
          <p:nvPr/>
        </p:nvSpPr>
        <p:spPr>
          <a:xfrm>
            <a:off x="6499400" y="2103243"/>
            <a:ext cx="5126881" cy="1554512"/>
          </a:xfrm>
          <a:custGeom>
            <a:avLst/>
            <a:gdLst>
              <a:gd name="csX0" fmla="*/ 3394925 w 3394925"/>
              <a:gd name="csY0" fmla="*/ 1029370 h 1029369"/>
              <a:gd name="csX1" fmla="*/ 2238523 w 3394925"/>
              <a:gd name="csY1" fmla="*/ 1029370 h 1029369"/>
              <a:gd name="csX2" fmla="*/ 0 w 3394925"/>
              <a:gd name="csY2" fmla="*/ 0 h 1029369"/>
              <a:gd name="csX3" fmla="*/ 99108 w 3394925"/>
              <a:gd name="csY3" fmla="*/ 0 h 1029369"/>
              <a:gd name="csX4" fmla="*/ 3394925 w 3394925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94925" h="1029369">
                <a:moveTo>
                  <a:pt x="3394925" y="1029370"/>
                </a:moveTo>
                <a:lnTo>
                  <a:pt x="2238523" y="1029370"/>
                </a:lnTo>
                <a:lnTo>
                  <a:pt x="0" y="0"/>
                </a:lnTo>
                <a:lnTo>
                  <a:pt x="99108" y="0"/>
                </a:lnTo>
                <a:lnTo>
                  <a:pt x="3394925" y="1029370"/>
                </a:lnTo>
                <a:close/>
              </a:path>
            </a:pathLst>
          </a:custGeom>
          <a:solidFill>
            <a:schemeClr val="bg1">
              <a:lumMod val="85000"/>
              <a:alpha val="9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114706-5D5C-42AF-143F-316D0CF426F3}"/>
              </a:ext>
            </a:extLst>
          </p:cNvPr>
          <p:cNvSpPr/>
          <p:nvPr/>
        </p:nvSpPr>
        <p:spPr>
          <a:xfrm>
            <a:off x="565716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FA830B-5F0A-6289-4096-A471BF39439C}"/>
              </a:ext>
            </a:extLst>
          </p:cNvPr>
          <p:cNvSpPr/>
          <p:nvPr/>
        </p:nvSpPr>
        <p:spPr>
          <a:xfrm>
            <a:off x="2428585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69C591-0CD4-18B4-64A4-9A8E7EC7E49D}"/>
              </a:ext>
            </a:extLst>
          </p:cNvPr>
          <p:cNvSpPr/>
          <p:nvPr/>
        </p:nvSpPr>
        <p:spPr>
          <a:xfrm>
            <a:off x="4291455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CA55E0-7BBC-D74A-BDA3-E1F9E5B5594B}"/>
              </a:ext>
            </a:extLst>
          </p:cNvPr>
          <p:cNvSpPr/>
          <p:nvPr/>
        </p:nvSpPr>
        <p:spPr>
          <a:xfrm>
            <a:off x="6154189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D2ACB6-396B-D3C7-E2D7-B0867E77A022}"/>
              </a:ext>
            </a:extLst>
          </p:cNvPr>
          <p:cNvSpPr/>
          <p:nvPr/>
        </p:nvSpPr>
        <p:spPr>
          <a:xfrm>
            <a:off x="8017058" y="3657757"/>
            <a:ext cx="1746355" cy="625946"/>
          </a:xfrm>
          <a:prstGeom prst="rect">
            <a:avLst/>
          </a:pr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A1966A-4A17-6903-9455-B5857E1CC8C7}"/>
              </a:ext>
            </a:extLst>
          </p:cNvPr>
          <p:cNvSpPr/>
          <p:nvPr/>
        </p:nvSpPr>
        <p:spPr>
          <a:xfrm>
            <a:off x="9879929" y="3657757"/>
            <a:ext cx="1746355" cy="625946"/>
          </a:xfrm>
          <a:prstGeom prst="rect">
            <a:avLst/>
          </a:pr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275CC34-F8AA-41EA-A5E0-065325975F4B}"/>
              </a:ext>
            </a:extLst>
          </p:cNvPr>
          <p:cNvGrpSpPr/>
          <p:nvPr/>
        </p:nvGrpSpPr>
        <p:grpSpPr>
          <a:xfrm>
            <a:off x="2606535" y="2719869"/>
            <a:ext cx="503607" cy="549144"/>
            <a:chOff x="-21146571" y="-4409222"/>
            <a:chExt cx="386036" cy="420942"/>
          </a:xfrm>
        </p:grpSpPr>
        <p:sp>
          <p:nvSpPr>
            <p:cNvPr id="4" name="Forme libre 52">
              <a:extLst>
                <a:ext uri="{FF2B5EF4-FFF2-40B4-BE49-F238E27FC236}">
                  <a16:creationId xmlns:a16="http://schemas.microsoft.com/office/drawing/2014/main" id="{2C45AD92-5E9E-9E61-EC54-3151EDD6EE15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53">
              <a:extLst>
                <a:ext uri="{FF2B5EF4-FFF2-40B4-BE49-F238E27FC236}">
                  <a16:creationId xmlns:a16="http://schemas.microsoft.com/office/drawing/2014/main" id="{90A54399-7361-9AEB-C25C-782C456CFF6E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aphique 4">
            <a:extLst>
              <a:ext uri="{FF2B5EF4-FFF2-40B4-BE49-F238E27FC236}">
                <a16:creationId xmlns:a16="http://schemas.microsoft.com/office/drawing/2014/main" id="{1DD6E70E-C9A1-CF0B-6090-7A1462975EC7}"/>
              </a:ext>
            </a:extLst>
          </p:cNvPr>
          <p:cNvGrpSpPr/>
          <p:nvPr/>
        </p:nvGrpSpPr>
        <p:grpSpPr>
          <a:xfrm>
            <a:off x="3416986" y="2895871"/>
            <a:ext cx="582976" cy="635826"/>
            <a:chOff x="-19891687" y="-4715453"/>
            <a:chExt cx="386036" cy="421032"/>
          </a:xfrm>
        </p:grpSpPr>
        <p:sp>
          <p:nvSpPr>
            <p:cNvPr id="7" name="Forme libre 50">
              <a:extLst>
                <a:ext uri="{FF2B5EF4-FFF2-40B4-BE49-F238E27FC236}">
                  <a16:creationId xmlns:a16="http://schemas.microsoft.com/office/drawing/2014/main" id="{2F2079DD-79B2-471B-6EDD-9C7898403AF6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51">
              <a:extLst>
                <a:ext uri="{FF2B5EF4-FFF2-40B4-BE49-F238E27FC236}">
                  <a16:creationId xmlns:a16="http://schemas.microsoft.com/office/drawing/2014/main" id="{6B251355-1DD6-AA0B-66C9-659280E0FB37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aphique 4">
            <a:extLst>
              <a:ext uri="{FF2B5EF4-FFF2-40B4-BE49-F238E27FC236}">
                <a16:creationId xmlns:a16="http://schemas.microsoft.com/office/drawing/2014/main" id="{5A18EF35-FD84-2C3E-40F0-3045CDBBB498}"/>
              </a:ext>
            </a:extLst>
          </p:cNvPr>
          <p:cNvGrpSpPr/>
          <p:nvPr/>
        </p:nvGrpSpPr>
        <p:grpSpPr>
          <a:xfrm>
            <a:off x="4987831" y="2760927"/>
            <a:ext cx="719517" cy="784578"/>
            <a:chOff x="-19163434" y="-4541770"/>
            <a:chExt cx="386036" cy="420942"/>
          </a:xfrm>
        </p:grpSpPr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61B77DB9-2AB1-D2CE-2F86-22324DAAC0D5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49">
              <a:extLst>
                <a:ext uri="{FF2B5EF4-FFF2-40B4-BE49-F238E27FC236}">
                  <a16:creationId xmlns:a16="http://schemas.microsoft.com/office/drawing/2014/main" id="{E59E8091-F0CD-DEBA-5791-644F1ACF4BF7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aphique 4">
            <a:extLst>
              <a:ext uri="{FF2B5EF4-FFF2-40B4-BE49-F238E27FC236}">
                <a16:creationId xmlns:a16="http://schemas.microsoft.com/office/drawing/2014/main" id="{35514714-FD6D-0E17-70C9-F288393FD5A1}"/>
              </a:ext>
            </a:extLst>
          </p:cNvPr>
          <p:cNvGrpSpPr/>
          <p:nvPr/>
        </p:nvGrpSpPr>
        <p:grpSpPr>
          <a:xfrm>
            <a:off x="6494293" y="2644368"/>
            <a:ext cx="433016" cy="472261"/>
            <a:chOff x="-18970595" y="-4911988"/>
            <a:chExt cx="218824" cy="238656"/>
          </a:xfrm>
        </p:grpSpPr>
        <p:sp>
          <p:nvSpPr>
            <p:cNvPr id="13" name="Forme libre 46">
              <a:extLst>
                <a:ext uri="{FF2B5EF4-FFF2-40B4-BE49-F238E27FC236}">
                  <a16:creationId xmlns:a16="http://schemas.microsoft.com/office/drawing/2014/main" id="{04B69A5E-92D7-4E47-1C6C-A6C547E8B56B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orme libre 47">
              <a:extLst>
                <a:ext uri="{FF2B5EF4-FFF2-40B4-BE49-F238E27FC236}">
                  <a16:creationId xmlns:a16="http://schemas.microsoft.com/office/drawing/2014/main" id="{73136A4B-F0B0-4D6F-B747-9A3599E4D5D4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aphique 4">
            <a:extLst>
              <a:ext uri="{FF2B5EF4-FFF2-40B4-BE49-F238E27FC236}">
                <a16:creationId xmlns:a16="http://schemas.microsoft.com/office/drawing/2014/main" id="{E173D8B5-A43E-CCD2-D36B-CDF001E5CB1A}"/>
              </a:ext>
            </a:extLst>
          </p:cNvPr>
          <p:cNvGrpSpPr/>
          <p:nvPr/>
        </p:nvGrpSpPr>
        <p:grpSpPr>
          <a:xfrm>
            <a:off x="7775714" y="2315375"/>
            <a:ext cx="338839" cy="369549"/>
            <a:chOff x="-18970595" y="-4911988"/>
            <a:chExt cx="218824" cy="238656"/>
          </a:xfrm>
        </p:grpSpPr>
        <p:sp>
          <p:nvSpPr>
            <p:cNvPr id="16" name="Forme libre 46">
              <a:extLst>
                <a:ext uri="{FF2B5EF4-FFF2-40B4-BE49-F238E27FC236}">
                  <a16:creationId xmlns:a16="http://schemas.microsoft.com/office/drawing/2014/main" id="{996CBD37-0413-0379-62EF-B32386EFDAF4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Forme libre 47">
              <a:extLst>
                <a:ext uri="{FF2B5EF4-FFF2-40B4-BE49-F238E27FC236}">
                  <a16:creationId xmlns:a16="http://schemas.microsoft.com/office/drawing/2014/main" id="{81231392-EEB9-171C-8A06-6FD890BEEDE0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rgbClr val="B6A2CD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aphique 4">
            <a:extLst>
              <a:ext uri="{FF2B5EF4-FFF2-40B4-BE49-F238E27FC236}">
                <a16:creationId xmlns:a16="http://schemas.microsoft.com/office/drawing/2014/main" id="{C6A2AEE0-58C8-CBA9-6D7E-B957C8D6DE02}"/>
              </a:ext>
            </a:extLst>
          </p:cNvPr>
          <p:cNvGrpSpPr/>
          <p:nvPr/>
        </p:nvGrpSpPr>
        <p:grpSpPr>
          <a:xfrm>
            <a:off x="7837778" y="2716222"/>
            <a:ext cx="582976" cy="635826"/>
            <a:chOff x="-19891687" y="-4715453"/>
            <a:chExt cx="386036" cy="421032"/>
          </a:xfrm>
        </p:grpSpPr>
        <p:sp>
          <p:nvSpPr>
            <p:cNvPr id="19" name="Forme libre 50">
              <a:extLst>
                <a:ext uri="{FF2B5EF4-FFF2-40B4-BE49-F238E27FC236}">
                  <a16:creationId xmlns:a16="http://schemas.microsoft.com/office/drawing/2014/main" id="{3391B92F-365B-EA08-DAF7-AC6739E8842C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6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51">
              <a:extLst>
                <a:ext uri="{FF2B5EF4-FFF2-40B4-BE49-F238E27FC236}">
                  <a16:creationId xmlns:a16="http://schemas.microsoft.com/office/drawing/2014/main" id="{B4849285-27A8-C070-69A3-9B213F73F739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7FF7771-4EF5-E034-CBE8-463737D8D3A6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0302C9-A5A4-030D-DD77-5CE402D7573C}"/>
              </a:ext>
            </a:extLst>
          </p:cNvPr>
          <p:cNvSpPr txBox="1"/>
          <p:nvPr/>
        </p:nvSpPr>
        <p:spPr>
          <a:xfrm>
            <a:off x="429676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E37AD2E-90A0-2FB0-0E22-BFA4CB1C0456}"/>
              </a:ext>
            </a:extLst>
          </p:cNvPr>
          <p:cNvSpPr txBox="1"/>
          <p:nvPr/>
        </p:nvSpPr>
        <p:spPr>
          <a:xfrm>
            <a:off x="242858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D10C2EE-2C2D-F0CB-D0F1-3E44D981D532}"/>
              </a:ext>
            </a:extLst>
          </p:cNvPr>
          <p:cNvSpPr txBox="1"/>
          <p:nvPr/>
        </p:nvSpPr>
        <p:spPr>
          <a:xfrm>
            <a:off x="571025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45FFD1C-D2AF-CD01-2C31-17C5E3427C87}"/>
              </a:ext>
            </a:extLst>
          </p:cNvPr>
          <p:cNvSpPr txBox="1"/>
          <p:nvPr/>
        </p:nvSpPr>
        <p:spPr>
          <a:xfrm>
            <a:off x="6154189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D3CA5D-E1C3-2EEC-0393-52C739415A59}"/>
              </a:ext>
            </a:extLst>
          </p:cNvPr>
          <p:cNvSpPr txBox="1"/>
          <p:nvPr/>
        </p:nvSpPr>
        <p:spPr>
          <a:xfrm>
            <a:off x="8022369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980343-DEF6-4A13-AA92-496F52C170E8}"/>
              </a:ext>
            </a:extLst>
          </p:cNvPr>
          <p:cNvSpPr txBox="1"/>
          <p:nvPr/>
        </p:nvSpPr>
        <p:spPr>
          <a:xfrm>
            <a:off x="9879793" y="4945983"/>
            <a:ext cx="1741046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46" name="Graphic 45" descr="Magnifying glass with solid fill">
            <a:extLst>
              <a:ext uri="{FF2B5EF4-FFF2-40B4-BE49-F238E27FC236}">
                <a16:creationId xmlns:a16="http://schemas.microsoft.com/office/drawing/2014/main" id="{FF08B48A-BC73-DEE8-BC10-951B59D01D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83636" y="4404989"/>
            <a:ext cx="523220" cy="523220"/>
          </a:xfrm>
          <a:prstGeom prst="rect">
            <a:avLst/>
          </a:prstGeom>
        </p:spPr>
      </p:pic>
      <p:pic>
        <p:nvPicPr>
          <p:cNvPr id="47" name="Graphic 46" descr="Lights On with solid fill">
            <a:extLst>
              <a:ext uri="{FF2B5EF4-FFF2-40B4-BE49-F238E27FC236}">
                <a16:creationId xmlns:a16="http://schemas.microsoft.com/office/drawing/2014/main" id="{CF8D4B7F-CA0E-AC99-6DFA-7BD104C48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37498" y="4404989"/>
            <a:ext cx="523220" cy="523220"/>
          </a:xfrm>
          <a:prstGeom prst="rect">
            <a:avLst/>
          </a:prstGeom>
        </p:spPr>
      </p:pic>
      <p:pic>
        <p:nvPicPr>
          <p:cNvPr id="48" name="Graphic 47" descr="Tools with solid fill">
            <a:extLst>
              <a:ext uri="{FF2B5EF4-FFF2-40B4-BE49-F238E27FC236}">
                <a16:creationId xmlns:a16="http://schemas.microsoft.com/office/drawing/2014/main" id="{AB4C73ED-C64E-AF8E-5093-F36DF4A8F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03022" y="4404989"/>
            <a:ext cx="523220" cy="523220"/>
          </a:xfrm>
          <a:prstGeom prst="rect">
            <a:avLst/>
          </a:prstGeom>
        </p:spPr>
      </p:pic>
      <p:pic>
        <p:nvPicPr>
          <p:cNvPr id="49" name="Graphic 48" descr="Gears with solid fill">
            <a:extLst>
              <a:ext uri="{FF2B5EF4-FFF2-40B4-BE49-F238E27FC236}">
                <a16:creationId xmlns:a16="http://schemas.microsoft.com/office/drawing/2014/main" id="{434E6299-BCEB-6D0E-9BFB-B8A6A85A4A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65760" y="4404989"/>
            <a:ext cx="523220" cy="523220"/>
          </a:xfrm>
          <a:prstGeom prst="rect">
            <a:avLst/>
          </a:prstGeom>
        </p:spPr>
      </p:pic>
      <p:pic>
        <p:nvPicPr>
          <p:cNvPr id="50" name="Graphic 49" descr="Bar chart with solid fill">
            <a:extLst>
              <a:ext uri="{FF2B5EF4-FFF2-40B4-BE49-F238E27FC236}">
                <a16:creationId xmlns:a16="http://schemas.microsoft.com/office/drawing/2014/main" id="{393B7C2A-2ED1-3FE8-1AE8-05F3044216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622408" y="4404989"/>
            <a:ext cx="523220" cy="523220"/>
          </a:xfrm>
          <a:prstGeom prst="rect">
            <a:avLst/>
          </a:prstGeom>
        </p:spPr>
      </p:pic>
      <p:pic>
        <p:nvPicPr>
          <p:cNvPr id="51" name="Graphic 50" descr="Trophy with solid fill">
            <a:extLst>
              <a:ext uri="{FF2B5EF4-FFF2-40B4-BE49-F238E27FC236}">
                <a16:creationId xmlns:a16="http://schemas.microsoft.com/office/drawing/2014/main" id="{50765E58-5AFF-3336-7F03-4ACFAD8FB3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0485144" y="4404989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9560</TotalTime>
  <Words>372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Perspective Multi-Lane Diagram</vt:lpstr>
      <vt:lpstr>6-Step Perspective Multi-Lane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Perspective Multi-Lane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2025-12-03T17:59:42Z</dcterms:modified>
  <cp:category>Charts &amp; Diagrams</cp:category>
</cp:coreProperties>
</file>