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7" r:id="rId4"/>
    <p:sldId id="4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A2CD"/>
    <a:srgbClr val="805AAB"/>
    <a:srgbClr val="C3B3D4"/>
    <a:srgbClr val="F595A6"/>
    <a:srgbClr val="CEBA8B"/>
    <a:srgbClr val="D0BA94"/>
    <a:srgbClr val="941651"/>
    <a:srgbClr val="A26700"/>
    <a:srgbClr val="FF9BA4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08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FD2B2-42CA-5E96-0783-D4914323D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973C6C-1270-B3D5-3569-A0A34B2F4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0DF173-7C22-E384-8704-79B8F0142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6B3F5-85D5-4127-5079-58457A3FD1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22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Perspective Multi-Lane Diagram</a:t>
            </a:r>
          </a:p>
        </p:txBody>
      </p:sp>
      <p:grpSp>
        <p:nvGrpSpPr>
          <p:cNvPr id="12" name="Graphique 4">
            <a:extLst>
              <a:ext uri="{FF2B5EF4-FFF2-40B4-BE49-F238E27FC236}">
                <a16:creationId xmlns:a16="http://schemas.microsoft.com/office/drawing/2014/main" id="{A0D10863-B262-7883-CD72-209D56EE58F1}"/>
              </a:ext>
            </a:extLst>
          </p:cNvPr>
          <p:cNvGrpSpPr/>
          <p:nvPr/>
        </p:nvGrpSpPr>
        <p:grpSpPr>
          <a:xfrm>
            <a:off x="1497155" y="2103243"/>
            <a:ext cx="9197693" cy="1554512"/>
            <a:chOff x="-16227753" y="-4935200"/>
            <a:chExt cx="6090541" cy="1029369"/>
          </a:xfrm>
        </p:grpSpPr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9886FA12-D9D5-59F4-897D-3176D62A0215}"/>
                </a:ext>
              </a:extLst>
            </p:cNvPr>
            <p:cNvSpPr/>
            <p:nvPr/>
          </p:nvSpPr>
          <p:spPr>
            <a:xfrm>
              <a:off x="-16227753" y="-4935200"/>
              <a:ext cx="2926808" cy="1029369"/>
            </a:xfrm>
            <a:custGeom>
              <a:avLst/>
              <a:gdLst>
                <a:gd name="csX0" fmla="*/ 1156402 w 2926808"/>
                <a:gd name="csY0" fmla="*/ 1029370 h 1029369"/>
                <a:gd name="csX1" fmla="*/ 0 w 2926808"/>
                <a:gd name="csY1" fmla="*/ 1029370 h 1029369"/>
                <a:gd name="csX2" fmla="*/ 2827700 w 2926808"/>
                <a:gd name="csY2" fmla="*/ 0 h 1029369"/>
                <a:gd name="csX3" fmla="*/ 2926808 w 2926808"/>
                <a:gd name="csY3" fmla="*/ 0 h 1029369"/>
                <a:gd name="csX4" fmla="*/ 1156402 w 2926808"/>
                <a:gd name="csY4" fmla="*/ 1029370 h 1029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26808" h="1029369">
                  <a:moveTo>
                    <a:pt x="1156402" y="1029370"/>
                  </a:moveTo>
                  <a:lnTo>
                    <a:pt x="0" y="1029370"/>
                  </a:lnTo>
                  <a:lnTo>
                    <a:pt x="2827700" y="0"/>
                  </a:lnTo>
                  <a:lnTo>
                    <a:pt x="2926808" y="0"/>
                  </a:lnTo>
                  <a:lnTo>
                    <a:pt x="1156402" y="102937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62363E08-E33E-E5B6-F24E-5AA423BDB4EE}"/>
                </a:ext>
              </a:extLst>
            </p:cNvPr>
            <p:cNvSpPr/>
            <p:nvPr/>
          </p:nvSpPr>
          <p:spPr>
            <a:xfrm>
              <a:off x="-14994286" y="-4935200"/>
              <a:ext cx="1799080" cy="1029369"/>
            </a:xfrm>
            <a:custGeom>
              <a:avLst/>
              <a:gdLst>
                <a:gd name="csX0" fmla="*/ 1156494 w 1799080"/>
                <a:gd name="csY0" fmla="*/ 1029370 h 1029369"/>
                <a:gd name="csX1" fmla="*/ 0 w 1799080"/>
                <a:gd name="csY1" fmla="*/ 1029370 h 1029369"/>
                <a:gd name="csX2" fmla="*/ 1699972 w 1799080"/>
                <a:gd name="csY2" fmla="*/ 0 h 1029369"/>
                <a:gd name="csX3" fmla="*/ 1799080 w 1799080"/>
                <a:gd name="csY3" fmla="*/ 0 h 1029369"/>
                <a:gd name="csX4" fmla="*/ 1156494 w 1799080"/>
                <a:gd name="csY4" fmla="*/ 1029370 h 1029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99080" h="1029369">
                  <a:moveTo>
                    <a:pt x="1156494" y="1029370"/>
                  </a:moveTo>
                  <a:lnTo>
                    <a:pt x="0" y="1029370"/>
                  </a:lnTo>
                  <a:lnTo>
                    <a:pt x="1699972" y="0"/>
                  </a:lnTo>
                  <a:lnTo>
                    <a:pt x="1799080" y="0"/>
                  </a:lnTo>
                  <a:lnTo>
                    <a:pt x="1156494" y="10293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AABDFF71-2882-02C7-F64E-EA9853B9DC9B}"/>
                </a:ext>
              </a:extLst>
            </p:cNvPr>
            <p:cNvSpPr/>
            <p:nvPr/>
          </p:nvSpPr>
          <p:spPr>
            <a:xfrm>
              <a:off x="-13760729" y="-4935200"/>
              <a:ext cx="1156404" cy="1029369"/>
            </a:xfrm>
            <a:custGeom>
              <a:avLst/>
              <a:gdLst>
                <a:gd name="csX0" fmla="*/ 1156405 w 1156404"/>
                <a:gd name="csY0" fmla="*/ 1029370 h 1029369"/>
                <a:gd name="csX1" fmla="*/ 0 w 1156404"/>
                <a:gd name="csY1" fmla="*/ 1029370 h 1029369"/>
                <a:gd name="csX2" fmla="*/ 572154 w 1156404"/>
                <a:gd name="csY2" fmla="*/ 0 h 1029369"/>
                <a:gd name="csX3" fmla="*/ 671262 w 1156404"/>
                <a:gd name="csY3" fmla="*/ 0 h 1029369"/>
                <a:gd name="csX4" fmla="*/ 1156405 w 1156404"/>
                <a:gd name="csY4" fmla="*/ 1029370 h 1029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56404" h="1029369">
                  <a:moveTo>
                    <a:pt x="1156405" y="1029370"/>
                  </a:moveTo>
                  <a:lnTo>
                    <a:pt x="0" y="1029370"/>
                  </a:lnTo>
                  <a:lnTo>
                    <a:pt x="572154" y="0"/>
                  </a:lnTo>
                  <a:lnTo>
                    <a:pt x="671262" y="0"/>
                  </a:lnTo>
                  <a:lnTo>
                    <a:pt x="1156405" y="102937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487F6E92-95C7-C938-3F37-C165F77EDD62}"/>
                </a:ext>
              </a:extLst>
            </p:cNvPr>
            <p:cNvSpPr/>
            <p:nvPr/>
          </p:nvSpPr>
          <p:spPr>
            <a:xfrm>
              <a:off x="-13082836" y="-4935200"/>
              <a:ext cx="1712070" cy="1029369"/>
            </a:xfrm>
            <a:custGeom>
              <a:avLst/>
              <a:gdLst>
                <a:gd name="csX0" fmla="*/ 1712070 w 1712070"/>
                <a:gd name="csY0" fmla="*/ 1029370 h 1029369"/>
                <a:gd name="csX1" fmla="*/ 555663 w 1712070"/>
                <a:gd name="csY1" fmla="*/ 1029370 h 1029369"/>
                <a:gd name="csX2" fmla="*/ 0 w 1712070"/>
                <a:gd name="csY2" fmla="*/ 0 h 1029369"/>
                <a:gd name="csX3" fmla="*/ 99108 w 1712070"/>
                <a:gd name="csY3" fmla="*/ 0 h 1029369"/>
                <a:gd name="csX4" fmla="*/ 1712070 w 1712070"/>
                <a:gd name="csY4" fmla="*/ 1029370 h 1029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12070" h="1029369">
                  <a:moveTo>
                    <a:pt x="1712070" y="1029370"/>
                  </a:moveTo>
                  <a:lnTo>
                    <a:pt x="555663" y="1029370"/>
                  </a:lnTo>
                  <a:lnTo>
                    <a:pt x="0" y="0"/>
                  </a:lnTo>
                  <a:lnTo>
                    <a:pt x="99108" y="0"/>
                  </a:lnTo>
                  <a:lnTo>
                    <a:pt x="1712070" y="10293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571A0277-0B05-F432-5A84-446851F3DD5C}"/>
                </a:ext>
              </a:extLst>
            </p:cNvPr>
            <p:cNvSpPr/>
            <p:nvPr/>
          </p:nvSpPr>
          <p:spPr>
            <a:xfrm>
              <a:off x="-12977096" y="-4935200"/>
              <a:ext cx="2839885" cy="1029369"/>
            </a:xfrm>
            <a:custGeom>
              <a:avLst/>
              <a:gdLst>
                <a:gd name="csX0" fmla="*/ 2839886 w 2839885"/>
                <a:gd name="csY0" fmla="*/ 1029370 h 1029369"/>
                <a:gd name="csX1" fmla="*/ 1683396 w 2839885"/>
                <a:gd name="csY1" fmla="*/ 1029370 h 1029369"/>
                <a:gd name="csX2" fmla="*/ 0 w 2839885"/>
                <a:gd name="csY2" fmla="*/ 0 h 1029369"/>
                <a:gd name="csX3" fmla="*/ 99106 w 2839885"/>
                <a:gd name="csY3" fmla="*/ 0 h 1029369"/>
                <a:gd name="csX4" fmla="*/ 2839886 w 2839885"/>
                <a:gd name="csY4" fmla="*/ 1029370 h 1029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39885" h="1029369">
                  <a:moveTo>
                    <a:pt x="2839886" y="1029370"/>
                  </a:moveTo>
                  <a:lnTo>
                    <a:pt x="1683396" y="1029370"/>
                  </a:lnTo>
                  <a:lnTo>
                    <a:pt x="0" y="0"/>
                  </a:lnTo>
                  <a:lnTo>
                    <a:pt x="99106" y="0"/>
                  </a:lnTo>
                  <a:lnTo>
                    <a:pt x="2839886" y="102937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0C3FF9F-2481-5A51-6ED0-80E2E4D2328A}"/>
              </a:ext>
            </a:extLst>
          </p:cNvPr>
          <p:cNvSpPr/>
          <p:nvPr/>
        </p:nvSpPr>
        <p:spPr>
          <a:xfrm>
            <a:off x="1497153" y="3657757"/>
            <a:ext cx="1746355" cy="625946"/>
          </a:xfrm>
          <a:prstGeom prst="rect">
            <a:avLst/>
          </a:pr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 dirty="0"/>
              <a:t>Lorem Ipsum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90598D-89DD-5826-D90B-C48232E3D24C}"/>
              </a:ext>
            </a:extLst>
          </p:cNvPr>
          <p:cNvSpPr/>
          <p:nvPr/>
        </p:nvSpPr>
        <p:spPr>
          <a:xfrm>
            <a:off x="3359887" y="3657757"/>
            <a:ext cx="1746355" cy="625946"/>
          </a:xfrm>
          <a:prstGeom prst="rect">
            <a:avLst/>
          </a:pr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  <a:endParaRPr lang="fr-FR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A39AF1-A875-A537-B850-4214172A4D19}"/>
              </a:ext>
            </a:extLst>
          </p:cNvPr>
          <p:cNvSpPr/>
          <p:nvPr/>
        </p:nvSpPr>
        <p:spPr>
          <a:xfrm>
            <a:off x="5222758" y="3657757"/>
            <a:ext cx="1746355" cy="625946"/>
          </a:xfrm>
          <a:prstGeom prst="rect">
            <a:avLst/>
          </a:pr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  <a:endParaRPr lang="fr-FR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A5228E-59E9-B702-E08B-A470842A1441}"/>
              </a:ext>
            </a:extLst>
          </p:cNvPr>
          <p:cNvSpPr/>
          <p:nvPr/>
        </p:nvSpPr>
        <p:spPr>
          <a:xfrm>
            <a:off x="7085627" y="3657757"/>
            <a:ext cx="1746355" cy="625946"/>
          </a:xfrm>
          <a:prstGeom prst="rect">
            <a:avLst/>
          </a:pr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  <a:endParaRPr lang="fr-FR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C119D4-A260-ACF7-5877-B616A9A92FA5}"/>
              </a:ext>
            </a:extLst>
          </p:cNvPr>
          <p:cNvSpPr/>
          <p:nvPr/>
        </p:nvSpPr>
        <p:spPr>
          <a:xfrm>
            <a:off x="8948361" y="3657757"/>
            <a:ext cx="1746355" cy="625946"/>
          </a:xfrm>
          <a:prstGeom prst="rect">
            <a:avLst/>
          </a:pr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>
                <a:solidFill>
                  <a:schemeClr val="bg1"/>
                </a:solidFill>
              </a:rPr>
              <a:t>Lorem Ipsum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B6CD9CAA-D716-A4C6-7926-FF94B8424249}"/>
              </a:ext>
            </a:extLst>
          </p:cNvPr>
          <p:cNvGrpSpPr/>
          <p:nvPr/>
        </p:nvGrpSpPr>
        <p:grpSpPr>
          <a:xfrm>
            <a:off x="3700562" y="2498330"/>
            <a:ext cx="503607" cy="549144"/>
            <a:chOff x="-21146571" y="-4409222"/>
            <a:chExt cx="386036" cy="420942"/>
          </a:xfrm>
        </p:grpSpPr>
        <p:sp>
          <p:nvSpPr>
            <p:cNvPr id="4" name="Forme libre 52">
              <a:extLst>
                <a:ext uri="{FF2B5EF4-FFF2-40B4-BE49-F238E27FC236}">
                  <a16:creationId xmlns:a16="http://schemas.microsoft.com/office/drawing/2014/main" id="{ECC82A5A-A0D1-9020-C581-3EE52CFACE8C}"/>
                </a:ext>
              </a:extLst>
            </p:cNvPr>
            <p:cNvSpPr/>
            <p:nvPr/>
          </p:nvSpPr>
          <p:spPr>
            <a:xfrm>
              <a:off x="-21058933" y="-4409222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6 w 210401"/>
                <a:gd name="csY1" fmla="*/ 203167 h 229605"/>
                <a:gd name="csX2" fmla="*/ 173843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7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2" y="229605"/>
                    <a:pt x="205296" y="217954"/>
                    <a:pt x="209776" y="203167"/>
                  </a:cubicBezTo>
                  <a:cubicBezTo>
                    <a:pt x="198485" y="195908"/>
                    <a:pt x="186567" y="189724"/>
                    <a:pt x="173843" y="184885"/>
                  </a:cubicBezTo>
                  <a:cubicBezTo>
                    <a:pt x="196155" y="165617"/>
                    <a:pt x="210402" y="137117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7" y="189724"/>
                    <a:pt x="11829" y="195908"/>
                    <a:pt x="628" y="203167"/>
                  </a:cubicBezTo>
                  <a:cubicBezTo>
                    <a:pt x="5108" y="217954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rgbClr val="C66B1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orme libre 53">
              <a:extLst>
                <a:ext uri="{FF2B5EF4-FFF2-40B4-BE49-F238E27FC236}">
                  <a16:creationId xmlns:a16="http://schemas.microsoft.com/office/drawing/2014/main" id="{28B1EB9E-AF66-787A-37F3-343D8C8344E2}"/>
                </a:ext>
              </a:extLst>
            </p:cNvPr>
            <p:cNvSpPr/>
            <p:nvPr/>
          </p:nvSpPr>
          <p:spPr>
            <a:xfrm>
              <a:off x="-21146571" y="-4206055"/>
              <a:ext cx="386036" cy="217775"/>
            </a:xfrm>
            <a:custGeom>
              <a:avLst/>
              <a:gdLst>
                <a:gd name="csX0" fmla="*/ 297501 w 386036"/>
                <a:gd name="csY0" fmla="*/ 0 h 217775"/>
                <a:gd name="csX1" fmla="*/ 192928 w 386036"/>
                <a:gd name="csY1" fmla="*/ 26438 h 217775"/>
                <a:gd name="csX2" fmla="*/ 88355 w 386036"/>
                <a:gd name="csY2" fmla="*/ 0 h 217775"/>
                <a:gd name="csX3" fmla="*/ 0 w 386036"/>
                <a:gd name="csY3" fmla="*/ 161853 h 217775"/>
                <a:gd name="csX4" fmla="*/ 448 w 386036"/>
                <a:gd name="csY4" fmla="*/ 170636 h 217775"/>
                <a:gd name="csX5" fmla="*/ 193018 w 386036"/>
                <a:gd name="csY5" fmla="*/ 217776 h 217775"/>
                <a:gd name="csX6" fmla="*/ 385588 w 386036"/>
                <a:gd name="csY6" fmla="*/ 170636 h 217775"/>
                <a:gd name="csX7" fmla="*/ 386036 w 386036"/>
                <a:gd name="csY7" fmla="*/ 161853 h 217775"/>
                <a:gd name="csX8" fmla="*/ 297681 w 386036"/>
                <a:gd name="csY8" fmla="*/ 0 h 217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5">
                  <a:moveTo>
                    <a:pt x="297501" y="0"/>
                  </a:moveTo>
                  <a:cubicBezTo>
                    <a:pt x="293021" y="14787"/>
                    <a:pt x="247950" y="26438"/>
                    <a:pt x="192928" y="26438"/>
                  </a:cubicBezTo>
                  <a:cubicBezTo>
                    <a:pt x="137909" y="26438"/>
                    <a:pt x="92836" y="14787"/>
                    <a:pt x="88355" y="0"/>
                  </a:cubicBezTo>
                  <a:cubicBezTo>
                    <a:pt x="35218" y="34325"/>
                    <a:pt x="0" y="93921"/>
                    <a:pt x="0" y="161853"/>
                  </a:cubicBezTo>
                  <a:cubicBezTo>
                    <a:pt x="0" y="164812"/>
                    <a:pt x="269" y="167678"/>
                    <a:pt x="448" y="170636"/>
                  </a:cubicBezTo>
                  <a:cubicBezTo>
                    <a:pt x="40952" y="198955"/>
                    <a:pt x="112011" y="217776"/>
                    <a:pt x="193018" y="217776"/>
                  </a:cubicBezTo>
                  <a:cubicBezTo>
                    <a:pt x="274025" y="217776"/>
                    <a:pt x="345084" y="198955"/>
                    <a:pt x="385588" y="170636"/>
                  </a:cubicBezTo>
                  <a:cubicBezTo>
                    <a:pt x="385678" y="167678"/>
                    <a:pt x="386036" y="164812"/>
                    <a:pt x="386036" y="161853"/>
                  </a:cubicBezTo>
                  <a:cubicBezTo>
                    <a:pt x="386036" y="93831"/>
                    <a:pt x="350821" y="34325"/>
                    <a:pt x="297681" y="0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aphique 4">
            <a:extLst>
              <a:ext uri="{FF2B5EF4-FFF2-40B4-BE49-F238E27FC236}">
                <a16:creationId xmlns:a16="http://schemas.microsoft.com/office/drawing/2014/main" id="{45D8317B-ABF0-3404-DADB-C3C907946ABB}"/>
              </a:ext>
            </a:extLst>
          </p:cNvPr>
          <p:cNvGrpSpPr/>
          <p:nvPr/>
        </p:nvGrpSpPr>
        <p:grpSpPr>
          <a:xfrm>
            <a:off x="4306040" y="2839695"/>
            <a:ext cx="582976" cy="635826"/>
            <a:chOff x="-19891687" y="-4715453"/>
            <a:chExt cx="386036" cy="421032"/>
          </a:xfrm>
        </p:grpSpPr>
        <p:sp>
          <p:nvSpPr>
            <p:cNvPr id="7" name="Forme libre 50">
              <a:extLst>
                <a:ext uri="{FF2B5EF4-FFF2-40B4-BE49-F238E27FC236}">
                  <a16:creationId xmlns:a16="http://schemas.microsoft.com/office/drawing/2014/main" id="{8BC5150B-7423-300C-8D8A-BDA4D3836781}"/>
                </a:ext>
              </a:extLst>
            </p:cNvPr>
            <p:cNvSpPr/>
            <p:nvPr/>
          </p:nvSpPr>
          <p:spPr>
            <a:xfrm>
              <a:off x="-19804049" y="-4715453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51">
              <a:extLst>
                <a:ext uri="{FF2B5EF4-FFF2-40B4-BE49-F238E27FC236}">
                  <a16:creationId xmlns:a16="http://schemas.microsoft.com/office/drawing/2014/main" id="{7972F140-F593-95E1-3B7F-854C2EA0DDFA}"/>
                </a:ext>
              </a:extLst>
            </p:cNvPr>
            <p:cNvSpPr/>
            <p:nvPr/>
          </p:nvSpPr>
          <p:spPr>
            <a:xfrm>
              <a:off x="-19891687" y="-4512195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9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8"/>
                    <a:pt x="448" y="170635"/>
                  </a:cubicBezTo>
                  <a:cubicBezTo>
                    <a:pt x="40952" y="198955"/>
                    <a:pt x="112011" y="217775"/>
                    <a:pt x="193018" y="217775"/>
                  </a:cubicBezTo>
                  <a:cubicBezTo>
                    <a:pt x="274025" y="217775"/>
                    <a:pt x="345084" y="198955"/>
                    <a:pt x="385588" y="170635"/>
                  </a:cubicBezTo>
                  <a:cubicBezTo>
                    <a:pt x="385678" y="167678"/>
                    <a:pt x="386036" y="164810"/>
                    <a:pt x="386036" y="161852"/>
                  </a:cubicBezTo>
                  <a:cubicBezTo>
                    <a:pt x="386036" y="93831"/>
                    <a:pt x="350821" y="34324"/>
                    <a:pt x="297681" y="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aphique 4">
            <a:extLst>
              <a:ext uri="{FF2B5EF4-FFF2-40B4-BE49-F238E27FC236}">
                <a16:creationId xmlns:a16="http://schemas.microsoft.com/office/drawing/2014/main" id="{FCC9DB3D-5930-0A82-A3E5-215B8C32ADFC}"/>
              </a:ext>
            </a:extLst>
          </p:cNvPr>
          <p:cNvGrpSpPr/>
          <p:nvPr/>
        </p:nvGrpSpPr>
        <p:grpSpPr>
          <a:xfrm>
            <a:off x="5796191" y="2955753"/>
            <a:ext cx="582976" cy="635690"/>
            <a:chOff x="-19163434" y="-4541770"/>
            <a:chExt cx="386036" cy="420942"/>
          </a:xfrm>
        </p:grpSpPr>
        <p:sp>
          <p:nvSpPr>
            <p:cNvPr id="10" name="Forme libre 48">
              <a:extLst>
                <a:ext uri="{FF2B5EF4-FFF2-40B4-BE49-F238E27FC236}">
                  <a16:creationId xmlns:a16="http://schemas.microsoft.com/office/drawing/2014/main" id="{A57C5E9C-6D5D-728E-D1F2-8080D377A3B5}"/>
                </a:ext>
              </a:extLst>
            </p:cNvPr>
            <p:cNvSpPr/>
            <p:nvPr/>
          </p:nvSpPr>
          <p:spPr>
            <a:xfrm>
              <a:off x="-19075796" y="-4541770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49">
              <a:extLst>
                <a:ext uri="{FF2B5EF4-FFF2-40B4-BE49-F238E27FC236}">
                  <a16:creationId xmlns:a16="http://schemas.microsoft.com/office/drawing/2014/main" id="{441F752A-394C-E988-6650-F0C3217C8298}"/>
                </a:ext>
              </a:extLst>
            </p:cNvPr>
            <p:cNvSpPr/>
            <p:nvPr/>
          </p:nvSpPr>
          <p:spPr>
            <a:xfrm>
              <a:off x="-19163434" y="-4338602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7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9"/>
                    <a:pt x="448" y="170635"/>
                  </a:cubicBezTo>
                  <a:cubicBezTo>
                    <a:pt x="40952" y="198956"/>
                    <a:pt x="112011" y="217775"/>
                    <a:pt x="193018" y="217775"/>
                  </a:cubicBezTo>
                  <a:cubicBezTo>
                    <a:pt x="274025" y="217775"/>
                    <a:pt x="345084" y="198956"/>
                    <a:pt x="385588" y="170635"/>
                  </a:cubicBezTo>
                  <a:cubicBezTo>
                    <a:pt x="385678" y="167679"/>
                    <a:pt x="386036" y="164810"/>
                    <a:pt x="386036" y="161852"/>
                  </a:cubicBezTo>
                  <a:cubicBezTo>
                    <a:pt x="386036" y="93831"/>
                    <a:pt x="350818" y="34324"/>
                    <a:pt x="297681" y="0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aphique 4">
            <a:extLst>
              <a:ext uri="{FF2B5EF4-FFF2-40B4-BE49-F238E27FC236}">
                <a16:creationId xmlns:a16="http://schemas.microsoft.com/office/drawing/2014/main" id="{957CFEA6-306A-2838-57CD-8F33F58911E1}"/>
              </a:ext>
            </a:extLst>
          </p:cNvPr>
          <p:cNvGrpSpPr/>
          <p:nvPr/>
        </p:nvGrpSpPr>
        <p:grpSpPr>
          <a:xfrm>
            <a:off x="6777156" y="2464403"/>
            <a:ext cx="433016" cy="472261"/>
            <a:chOff x="-18970595" y="-4911988"/>
            <a:chExt cx="218824" cy="238656"/>
          </a:xfrm>
        </p:grpSpPr>
        <p:sp>
          <p:nvSpPr>
            <p:cNvPr id="24" name="Forme libre 46">
              <a:extLst>
                <a:ext uri="{FF2B5EF4-FFF2-40B4-BE49-F238E27FC236}">
                  <a16:creationId xmlns:a16="http://schemas.microsoft.com/office/drawing/2014/main" id="{DC553D5D-66F6-B563-BE82-B9A8CDD5F551}"/>
                </a:ext>
              </a:extLst>
            </p:cNvPr>
            <p:cNvSpPr/>
            <p:nvPr/>
          </p:nvSpPr>
          <p:spPr>
            <a:xfrm>
              <a:off x="-18920862" y="-4911988"/>
              <a:ext cx="119357" cy="130216"/>
            </a:xfrm>
            <a:custGeom>
              <a:avLst/>
              <a:gdLst>
                <a:gd name="csX0" fmla="*/ 59679 w 119357"/>
                <a:gd name="csY0" fmla="*/ 130216 h 130216"/>
                <a:gd name="csX1" fmla="*/ 119001 w 119357"/>
                <a:gd name="csY1" fmla="*/ 115251 h 130216"/>
                <a:gd name="csX2" fmla="*/ 98660 w 119357"/>
                <a:gd name="csY2" fmla="*/ 104854 h 130216"/>
                <a:gd name="csX3" fmla="*/ 119358 w 119357"/>
                <a:gd name="csY3" fmla="*/ 59686 h 130216"/>
                <a:gd name="csX4" fmla="*/ 59679 w 119357"/>
                <a:gd name="csY4" fmla="*/ 0 h 130216"/>
                <a:gd name="csX5" fmla="*/ 0 w 119357"/>
                <a:gd name="csY5" fmla="*/ 59686 h 130216"/>
                <a:gd name="csX6" fmla="*/ 20700 w 119357"/>
                <a:gd name="csY6" fmla="*/ 104854 h 130216"/>
                <a:gd name="csX7" fmla="*/ 359 w 119357"/>
                <a:gd name="csY7" fmla="*/ 115251 h 130216"/>
                <a:gd name="csX8" fmla="*/ 59679 w 119357"/>
                <a:gd name="csY8" fmla="*/ 130216 h 13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9357" h="130216">
                  <a:moveTo>
                    <a:pt x="59679" y="130216"/>
                  </a:moveTo>
                  <a:cubicBezTo>
                    <a:pt x="90863" y="130216"/>
                    <a:pt x="116402" y="123585"/>
                    <a:pt x="119001" y="115251"/>
                  </a:cubicBezTo>
                  <a:cubicBezTo>
                    <a:pt x="112637" y="111127"/>
                    <a:pt x="105829" y="107633"/>
                    <a:pt x="98660" y="104854"/>
                  </a:cubicBezTo>
                  <a:cubicBezTo>
                    <a:pt x="111294" y="93921"/>
                    <a:pt x="119358" y="77789"/>
                    <a:pt x="119358" y="59686"/>
                  </a:cubicBezTo>
                  <a:cubicBezTo>
                    <a:pt x="119358" y="26706"/>
                    <a:pt x="92654" y="0"/>
                    <a:pt x="59679" y="0"/>
                  </a:cubicBezTo>
                  <a:cubicBezTo>
                    <a:pt x="26703" y="0"/>
                    <a:pt x="0" y="26706"/>
                    <a:pt x="0" y="59686"/>
                  </a:cubicBezTo>
                  <a:cubicBezTo>
                    <a:pt x="0" y="77789"/>
                    <a:pt x="8064" y="93921"/>
                    <a:pt x="20700" y="104854"/>
                  </a:cubicBezTo>
                  <a:cubicBezTo>
                    <a:pt x="13531" y="107633"/>
                    <a:pt x="6721" y="111127"/>
                    <a:pt x="359" y="115251"/>
                  </a:cubicBezTo>
                  <a:cubicBezTo>
                    <a:pt x="2956" y="123674"/>
                    <a:pt x="28495" y="130216"/>
                    <a:pt x="59679" y="1302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" name="Forme libre 47">
              <a:extLst>
                <a:ext uri="{FF2B5EF4-FFF2-40B4-BE49-F238E27FC236}">
                  <a16:creationId xmlns:a16="http://schemas.microsoft.com/office/drawing/2014/main" id="{D67164BB-6C50-3AF4-8A82-E7EE2F0BFE1F}"/>
                </a:ext>
              </a:extLst>
            </p:cNvPr>
            <p:cNvSpPr/>
            <p:nvPr/>
          </p:nvSpPr>
          <p:spPr>
            <a:xfrm>
              <a:off x="-18970595" y="-4796827"/>
              <a:ext cx="218824" cy="123495"/>
            </a:xfrm>
            <a:custGeom>
              <a:avLst/>
              <a:gdLst>
                <a:gd name="csX0" fmla="*/ 168734 w 218824"/>
                <a:gd name="csY0" fmla="*/ 0 h 123495"/>
                <a:gd name="csX1" fmla="*/ 109412 w 218824"/>
                <a:gd name="csY1" fmla="*/ 14966 h 123495"/>
                <a:gd name="csX2" fmla="*/ 50092 w 218824"/>
                <a:gd name="csY2" fmla="*/ 0 h 123495"/>
                <a:gd name="csX3" fmla="*/ 0 w 218824"/>
                <a:gd name="csY3" fmla="*/ 91770 h 123495"/>
                <a:gd name="csX4" fmla="*/ 269 w 218824"/>
                <a:gd name="csY4" fmla="*/ 96788 h 123495"/>
                <a:gd name="csX5" fmla="*/ 109412 w 218824"/>
                <a:gd name="csY5" fmla="*/ 123496 h 123495"/>
                <a:gd name="csX6" fmla="*/ 218555 w 218824"/>
                <a:gd name="csY6" fmla="*/ 96788 h 123495"/>
                <a:gd name="csX7" fmla="*/ 218824 w 218824"/>
                <a:gd name="csY7" fmla="*/ 91770 h 123495"/>
                <a:gd name="csX8" fmla="*/ 168734 w 218824"/>
                <a:gd name="csY8" fmla="*/ 0 h 12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8824" h="123495">
                  <a:moveTo>
                    <a:pt x="168734" y="0"/>
                  </a:moveTo>
                  <a:cubicBezTo>
                    <a:pt x="166135" y="8424"/>
                    <a:pt x="140596" y="14966"/>
                    <a:pt x="109412" y="14966"/>
                  </a:cubicBezTo>
                  <a:cubicBezTo>
                    <a:pt x="78228" y="14966"/>
                    <a:pt x="52689" y="8334"/>
                    <a:pt x="50092" y="0"/>
                  </a:cubicBezTo>
                  <a:cubicBezTo>
                    <a:pt x="19983" y="19447"/>
                    <a:pt x="0" y="53233"/>
                    <a:pt x="0" y="91770"/>
                  </a:cubicBezTo>
                  <a:cubicBezTo>
                    <a:pt x="0" y="93473"/>
                    <a:pt x="179" y="95086"/>
                    <a:pt x="269" y="96788"/>
                  </a:cubicBezTo>
                  <a:cubicBezTo>
                    <a:pt x="23210" y="112831"/>
                    <a:pt x="63534" y="123496"/>
                    <a:pt x="109412" y="123496"/>
                  </a:cubicBezTo>
                  <a:cubicBezTo>
                    <a:pt x="155293" y="123496"/>
                    <a:pt x="195617" y="112831"/>
                    <a:pt x="218555" y="96788"/>
                  </a:cubicBezTo>
                  <a:cubicBezTo>
                    <a:pt x="218555" y="95086"/>
                    <a:pt x="218824" y="93473"/>
                    <a:pt x="218824" y="91770"/>
                  </a:cubicBezTo>
                  <a:cubicBezTo>
                    <a:pt x="218824" y="53233"/>
                    <a:pt x="198842" y="19447"/>
                    <a:pt x="168734" y="0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7" name="Graphique 4">
            <a:extLst>
              <a:ext uri="{FF2B5EF4-FFF2-40B4-BE49-F238E27FC236}">
                <a16:creationId xmlns:a16="http://schemas.microsoft.com/office/drawing/2014/main" id="{97EDBB1C-6C9E-10B1-4B3A-E72162107F5D}"/>
              </a:ext>
            </a:extLst>
          </p:cNvPr>
          <p:cNvGrpSpPr/>
          <p:nvPr/>
        </p:nvGrpSpPr>
        <p:grpSpPr>
          <a:xfrm>
            <a:off x="7332067" y="2278547"/>
            <a:ext cx="338839" cy="369549"/>
            <a:chOff x="-18970595" y="-4911988"/>
            <a:chExt cx="218824" cy="238656"/>
          </a:xfrm>
        </p:grpSpPr>
        <p:sp>
          <p:nvSpPr>
            <p:cNvPr id="28" name="Forme libre 46">
              <a:extLst>
                <a:ext uri="{FF2B5EF4-FFF2-40B4-BE49-F238E27FC236}">
                  <a16:creationId xmlns:a16="http://schemas.microsoft.com/office/drawing/2014/main" id="{DE26D168-5B71-F45C-3527-86242F89AC76}"/>
                </a:ext>
              </a:extLst>
            </p:cNvPr>
            <p:cNvSpPr/>
            <p:nvPr/>
          </p:nvSpPr>
          <p:spPr>
            <a:xfrm>
              <a:off x="-18920862" y="-4911988"/>
              <a:ext cx="119357" cy="130216"/>
            </a:xfrm>
            <a:custGeom>
              <a:avLst/>
              <a:gdLst>
                <a:gd name="csX0" fmla="*/ 59679 w 119357"/>
                <a:gd name="csY0" fmla="*/ 130216 h 130216"/>
                <a:gd name="csX1" fmla="*/ 119001 w 119357"/>
                <a:gd name="csY1" fmla="*/ 115251 h 130216"/>
                <a:gd name="csX2" fmla="*/ 98660 w 119357"/>
                <a:gd name="csY2" fmla="*/ 104854 h 130216"/>
                <a:gd name="csX3" fmla="*/ 119358 w 119357"/>
                <a:gd name="csY3" fmla="*/ 59686 h 130216"/>
                <a:gd name="csX4" fmla="*/ 59679 w 119357"/>
                <a:gd name="csY4" fmla="*/ 0 h 130216"/>
                <a:gd name="csX5" fmla="*/ 0 w 119357"/>
                <a:gd name="csY5" fmla="*/ 59686 h 130216"/>
                <a:gd name="csX6" fmla="*/ 20700 w 119357"/>
                <a:gd name="csY6" fmla="*/ 104854 h 130216"/>
                <a:gd name="csX7" fmla="*/ 359 w 119357"/>
                <a:gd name="csY7" fmla="*/ 115251 h 130216"/>
                <a:gd name="csX8" fmla="*/ 59679 w 119357"/>
                <a:gd name="csY8" fmla="*/ 130216 h 13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9357" h="130216">
                  <a:moveTo>
                    <a:pt x="59679" y="130216"/>
                  </a:moveTo>
                  <a:cubicBezTo>
                    <a:pt x="90863" y="130216"/>
                    <a:pt x="116402" y="123585"/>
                    <a:pt x="119001" y="115251"/>
                  </a:cubicBezTo>
                  <a:cubicBezTo>
                    <a:pt x="112637" y="111127"/>
                    <a:pt x="105829" y="107633"/>
                    <a:pt x="98660" y="104854"/>
                  </a:cubicBezTo>
                  <a:cubicBezTo>
                    <a:pt x="111294" y="93921"/>
                    <a:pt x="119358" y="77789"/>
                    <a:pt x="119358" y="59686"/>
                  </a:cubicBezTo>
                  <a:cubicBezTo>
                    <a:pt x="119358" y="26706"/>
                    <a:pt x="92654" y="0"/>
                    <a:pt x="59679" y="0"/>
                  </a:cubicBezTo>
                  <a:cubicBezTo>
                    <a:pt x="26703" y="0"/>
                    <a:pt x="0" y="26706"/>
                    <a:pt x="0" y="59686"/>
                  </a:cubicBezTo>
                  <a:cubicBezTo>
                    <a:pt x="0" y="77789"/>
                    <a:pt x="8064" y="93921"/>
                    <a:pt x="20700" y="104854"/>
                  </a:cubicBezTo>
                  <a:cubicBezTo>
                    <a:pt x="13531" y="107633"/>
                    <a:pt x="6721" y="111127"/>
                    <a:pt x="359" y="115251"/>
                  </a:cubicBezTo>
                  <a:cubicBezTo>
                    <a:pt x="2956" y="123674"/>
                    <a:pt x="28495" y="130216"/>
                    <a:pt x="59679" y="130216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" name="Forme libre 47">
              <a:extLst>
                <a:ext uri="{FF2B5EF4-FFF2-40B4-BE49-F238E27FC236}">
                  <a16:creationId xmlns:a16="http://schemas.microsoft.com/office/drawing/2014/main" id="{4105C9B4-565C-2ECE-F3E2-19122A968D7A}"/>
                </a:ext>
              </a:extLst>
            </p:cNvPr>
            <p:cNvSpPr/>
            <p:nvPr/>
          </p:nvSpPr>
          <p:spPr>
            <a:xfrm>
              <a:off x="-18970595" y="-4796827"/>
              <a:ext cx="218824" cy="123495"/>
            </a:xfrm>
            <a:custGeom>
              <a:avLst/>
              <a:gdLst>
                <a:gd name="csX0" fmla="*/ 168734 w 218824"/>
                <a:gd name="csY0" fmla="*/ 0 h 123495"/>
                <a:gd name="csX1" fmla="*/ 109412 w 218824"/>
                <a:gd name="csY1" fmla="*/ 14966 h 123495"/>
                <a:gd name="csX2" fmla="*/ 50092 w 218824"/>
                <a:gd name="csY2" fmla="*/ 0 h 123495"/>
                <a:gd name="csX3" fmla="*/ 0 w 218824"/>
                <a:gd name="csY3" fmla="*/ 91770 h 123495"/>
                <a:gd name="csX4" fmla="*/ 269 w 218824"/>
                <a:gd name="csY4" fmla="*/ 96788 h 123495"/>
                <a:gd name="csX5" fmla="*/ 109412 w 218824"/>
                <a:gd name="csY5" fmla="*/ 123496 h 123495"/>
                <a:gd name="csX6" fmla="*/ 218555 w 218824"/>
                <a:gd name="csY6" fmla="*/ 96788 h 123495"/>
                <a:gd name="csX7" fmla="*/ 218824 w 218824"/>
                <a:gd name="csY7" fmla="*/ 91770 h 123495"/>
                <a:gd name="csX8" fmla="*/ 168734 w 218824"/>
                <a:gd name="csY8" fmla="*/ 0 h 12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8824" h="123495">
                  <a:moveTo>
                    <a:pt x="168734" y="0"/>
                  </a:moveTo>
                  <a:cubicBezTo>
                    <a:pt x="166135" y="8424"/>
                    <a:pt x="140596" y="14966"/>
                    <a:pt x="109412" y="14966"/>
                  </a:cubicBezTo>
                  <a:cubicBezTo>
                    <a:pt x="78228" y="14966"/>
                    <a:pt x="52689" y="8334"/>
                    <a:pt x="50092" y="0"/>
                  </a:cubicBezTo>
                  <a:cubicBezTo>
                    <a:pt x="19983" y="19447"/>
                    <a:pt x="0" y="53233"/>
                    <a:pt x="0" y="91770"/>
                  </a:cubicBezTo>
                  <a:cubicBezTo>
                    <a:pt x="0" y="93473"/>
                    <a:pt x="179" y="95086"/>
                    <a:pt x="269" y="96788"/>
                  </a:cubicBezTo>
                  <a:cubicBezTo>
                    <a:pt x="23210" y="112831"/>
                    <a:pt x="63534" y="123496"/>
                    <a:pt x="109412" y="123496"/>
                  </a:cubicBezTo>
                  <a:cubicBezTo>
                    <a:pt x="155293" y="123496"/>
                    <a:pt x="195617" y="112831"/>
                    <a:pt x="218555" y="96788"/>
                  </a:cubicBezTo>
                  <a:cubicBezTo>
                    <a:pt x="218555" y="95086"/>
                    <a:pt x="218824" y="93473"/>
                    <a:pt x="218824" y="91770"/>
                  </a:cubicBezTo>
                  <a:cubicBezTo>
                    <a:pt x="218824" y="53233"/>
                    <a:pt x="198842" y="19447"/>
                    <a:pt x="168734" y="0"/>
                  </a:cubicBezTo>
                  <a:close/>
                </a:path>
              </a:pathLst>
            </a:custGeom>
            <a:solidFill>
              <a:srgbClr val="B6A2CD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AD04AA6-D71D-F50B-23A6-76A56F9EA2C9}"/>
              </a:ext>
            </a:extLst>
          </p:cNvPr>
          <p:cNvSpPr txBox="1"/>
          <p:nvPr/>
        </p:nvSpPr>
        <p:spPr>
          <a:xfrm>
            <a:off x="4863632" y="1399443"/>
            <a:ext cx="2585500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fr-FR" sz="2800" b="1" cap="all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D3B26FC-D909-1FB7-C947-9EAB14DDAB4D}"/>
              </a:ext>
            </a:extLst>
          </p:cNvPr>
          <p:cNvSpPr txBox="1"/>
          <p:nvPr/>
        </p:nvSpPr>
        <p:spPr>
          <a:xfrm>
            <a:off x="5222756" y="5019169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808D097-37B3-D726-9000-96ECF8C652BE}"/>
              </a:ext>
            </a:extLst>
          </p:cNvPr>
          <p:cNvSpPr txBox="1"/>
          <p:nvPr/>
        </p:nvSpPr>
        <p:spPr>
          <a:xfrm>
            <a:off x="3359887" y="5019169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230AA1A-E56D-1E48-BD0B-37F3660D27C9}"/>
              </a:ext>
            </a:extLst>
          </p:cNvPr>
          <p:cNvSpPr txBox="1"/>
          <p:nvPr/>
        </p:nvSpPr>
        <p:spPr>
          <a:xfrm>
            <a:off x="1497153" y="5019169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85446C4-8AEF-0057-4D8B-8BC4E61815F6}"/>
              </a:ext>
            </a:extLst>
          </p:cNvPr>
          <p:cNvSpPr txBox="1"/>
          <p:nvPr/>
        </p:nvSpPr>
        <p:spPr>
          <a:xfrm>
            <a:off x="7085490" y="5019169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EBEAA39-0FE9-4E5A-48B0-20D42B7EBA8A}"/>
              </a:ext>
            </a:extLst>
          </p:cNvPr>
          <p:cNvSpPr txBox="1"/>
          <p:nvPr/>
        </p:nvSpPr>
        <p:spPr>
          <a:xfrm>
            <a:off x="8948224" y="5019169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pic>
        <p:nvPicPr>
          <p:cNvPr id="44" name="Graphic 43" descr="Lightbulb with solid fill">
            <a:extLst>
              <a:ext uri="{FF2B5EF4-FFF2-40B4-BE49-F238E27FC236}">
                <a16:creationId xmlns:a16="http://schemas.microsoft.com/office/drawing/2014/main" id="{0CA0FA56-B4E2-E28B-736A-2A1B807F8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04736" y="4438809"/>
            <a:ext cx="523220" cy="523220"/>
          </a:xfrm>
          <a:prstGeom prst="rect">
            <a:avLst/>
          </a:prstGeom>
        </p:spPr>
      </p:pic>
      <p:pic>
        <p:nvPicPr>
          <p:cNvPr id="45" name="Graphic 44" descr="Pen with solid fill">
            <a:extLst>
              <a:ext uri="{FF2B5EF4-FFF2-40B4-BE49-F238E27FC236}">
                <a16:creationId xmlns:a16="http://schemas.microsoft.com/office/drawing/2014/main" id="{03231C2D-2A96-2742-1C80-69ECEEFC4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71653" y="4438809"/>
            <a:ext cx="523220" cy="523220"/>
          </a:xfrm>
          <a:prstGeom prst="rect">
            <a:avLst/>
          </a:prstGeom>
        </p:spPr>
      </p:pic>
      <p:pic>
        <p:nvPicPr>
          <p:cNvPr id="46" name="Graphic 45" descr="Gears with solid fill">
            <a:extLst>
              <a:ext uri="{FF2B5EF4-FFF2-40B4-BE49-F238E27FC236}">
                <a16:creationId xmlns:a16="http://schemas.microsoft.com/office/drawing/2014/main" id="{9122BDFF-097D-B2BA-F94E-E357169632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34323" y="4438809"/>
            <a:ext cx="523220" cy="523220"/>
          </a:xfrm>
          <a:prstGeom prst="rect">
            <a:avLst/>
          </a:prstGeom>
        </p:spPr>
      </p:pic>
      <p:pic>
        <p:nvPicPr>
          <p:cNvPr id="47" name="Graphic 46" descr="Chat with solid fill">
            <a:extLst>
              <a:ext uri="{FF2B5EF4-FFF2-40B4-BE49-F238E27FC236}">
                <a16:creationId xmlns:a16="http://schemas.microsoft.com/office/drawing/2014/main" id="{F6CAA387-9713-D106-D523-C29EF90884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97057" y="4438809"/>
            <a:ext cx="523220" cy="523220"/>
          </a:xfrm>
          <a:prstGeom prst="rect">
            <a:avLst/>
          </a:prstGeom>
        </p:spPr>
      </p:pic>
      <p:pic>
        <p:nvPicPr>
          <p:cNvPr id="48" name="Graphic 47" descr="Shield Tick with solid fill">
            <a:extLst>
              <a:ext uri="{FF2B5EF4-FFF2-40B4-BE49-F238E27FC236}">
                <a16:creationId xmlns:a16="http://schemas.microsoft.com/office/drawing/2014/main" id="{AA8CAE2E-C755-2991-D9E6-36C94A5E21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564044" y="4438809"/>
            <a:ext cx="523220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046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555D5-3A29-01F7-4F31-7C2403693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C1AB5-AB4C-70FE-D09A-996E6E8D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Perspective Multi-Lane Diagram</a:t>
            </a:r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D000FD3E-A447-AC99-FF87-8E83C525F67E}"/>
              </a:ext>
            </a:extLst>
          </p:cNvPr>
          <p:cNvSpPr/>
          <p:nvPr/>
        </p:nvSpPr>
        <p:spPr>
          <a:xfrm>
            <a:off x="1497155" y="2103243"/>
            <a:ext cx="4419949" cy="1554512"/>
          </a:xfrm>
          <a:custGeom>
            <a:avLst/>
            <a:gdLst>
              <a:gd name="csX0" fmla="*/ 1156402 w 2926808"/>
              <a:gd name="csY0" fmla="*/ 1029370 h 1029369"/>
              <a:gd name="csX1" fmla="*/ 0 w 2926808"/>
              <a:gd name="csY1" fmla="*/ 1029370 h 1029369"/>
              <a:gd name="csX2" fmla="*/ 2827700 w 2926808"/>
              <a:gd name="csY2" fmla="*/ 0 h 1029369"/>
              <a:gd name="csX3" fmla="*/ 2926808 w 2926808"/>
              <a:gd name="csY3" fmla="*/ 0 h 1029369"/>
              <a:gd name="csX4" fmla="*/ 1156402 w 2926808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26808" h="1029369">
                <a:moveTo>
                  <a:pt x="1156402" y="1029370"/>
                </a:moveTo>
                <a:lnTo>
                  <a:pt x="0" y="1029370"/>
                </a:lnTo>
                <a:lnTo>
                  <a:pt x="2827700" y="0"/>
                </a:lnTo>
                <a:lnTo>
                  <a:pt x="2926808" y="0"/>
                </a:lnTo>
                <a:lnTo>
                  <a:pt x="1156402" y="102937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FC93A7ED-7F6A-8077-45DE-27E666DF4F8A}"/>
              </a:ext>
            </a:extLst>
          </p:cNvPr>
          <p:cNvSpPr/>
          <p:nvPr/>
        </p:nvSpPr>
        <p:spPr>
          <a:xfrm>
            <a:off x="3359888" y="2103243"/>
            <a:ext cx="2716899" cy="1554512"/>
          </a:xfrm>
          <a:custGeom>
            <a:avLst/>
            <a:gdLst>
              <a:gd name="csX0" fmla="*/ 1156494 w 1799080"/>
              <a:gd name="csY0" fmla="*/ 1029370 h 1029369"/>
              <a:gd name="csX1" fmla="*/ 0 w 1799080"/>
              <a:gd name="csY1" fmla="*/ 1029370 h 1029369"/>
              <a:gd name="csX2" fmla="*/ 1699972 w 1799080"/>
              <a:gd name="csY2" fmla="*/ 0 h 1029369"/>
              <a:gd name="csX3" fmla="*/ 1799080 w 1799080"/>
              <a:gd name="csY3" fmla="*/ 0 h 1029369"/>
              <a:gd name="csX4" fmla="*/ 1156494 w 1799080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99080" h="1029369">
                <a:moveTo>
                  <a:pt x="1156494" y="1029370"/>
                </a:moveTo>
                <a:lnTo>
                  <a:pt x="0" y="1029370"/>
                </a:lnTo>
                <a:lnTo>
                  <a:pt x="1699972" y="0"/>
                </a:lnTo>
                <a:lnTo>
                  <a:pt x="1799080" y="0"/>
                </a:lnTo>
                <a:lnTo>
                  <a:pt x="1156494" y="1029370"/>
                </a:lnTo>
                <a:close/>
              </a:path>
            </a:pathLst>
          </a:custGeom>
          <a:solidFill>
            <a:schemeClr val="bg1">
              <a:lumMod val="85000"/>
              <a:alpha val="9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61CA9A4B-CBE1-4CDB-0B96-303E4BAA5913}"/>
              </a:ext>
            </a:extLst>
          </p:cNvPr>
          <p:cNvSpPr/>
          <p:nvPr/>
        </p:nvSpPr>
        <p:spPr>
          <a:xfrm>
            <a:off x="5222757" y="2103243"/>
            <a:ext cx="1746355" cy="1554512"/>
          </a:xfrm>
          <a:custGeom>
            <a:avLst/>
            <a:gdLst>
              <a:gd name="csX0" fmla="*/ 1156405 w 1156404"/>
              <a:gd name="csY0" fmla="*/ 1029370 h 1029369"/>
              <a:gd name="csX1" fmla="*/ 0 w 1156404"/>
              <a:gd name="csY1" fmla="*/ 1029370 h 1029369"/>
              <a:gd name="csX2" fmla="*/ 572154 w 1156404"/>
              <a:gd name="csY2" fmla="*/ 0 h 1029369"/>
              <a:gd name="csX3" fmla="*/ 671262 w 1156404"/>
              <a:gd name="csY3" fmla="*/ 0 h 1029369"/>
              <a:gd name="csX4" fmla="*/ 1156405 w 1156404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56404" h="1029369">
                <a:moveTo>
                  <a:pt x="1156405" y="1029370"/>
                </a:moveTo>
                <a:lnTo>
                  <a:pt x="0" y="1029370"/>
                </a:lnTo>
                <a:lnTo>
                  <a:pt x="572154" y="0"/>
                </a:lnTo>
                <a:lnTo>
                  <a:pt x="671262" y="0"/>
                </a:lnTo>
                <a:lnTo>
                  <a:pt x="1156405" y="102937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1A4B6A46-5DED-BCC5-7D3F-147F4B12F958}"/>
              </a:ext>
            </a:extLst>
          </p:cNvPr>
          <p:cNvSpPr/>
          <p:nvPr/>
        </p:nvSpPr>
        <p:spPr>
          <a:xfrm>
            <a:off x="6246484" y="2103243"/>
            <a:ext cx="2585500" cy="1554512"/>
          </a:xfrm>
          <a:custGeom>
            <a:avLst/>
            <a:gdLst>
              <a:gd name="csX0" fmla="*/ 1712070 w 1712070"/>
              <a:gd name="csY0" fmla="*/ 1029370 h 1029369"/>
              <a:gd name="csX1" fmla="*/ 555663 w 1712070"/>
              <a:gd name="csY1" fmla="*/ 1029370 h 1029369"/>
              <a:gd name="csX2" fmla="*/ 0 w 1712070"/>
              <a:gd name="csY2" fmla="*/ 0 h 1029369"/>
              <a:gd name="csX3" fmla="*/ 99108 w 1712070"/>
              <a:gd name="csY3" fmla="*/ 0 h 1029369"/>
              <a:gd name="csX4" fmla="*/ 1712070 w 1712070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12070" h="1029369">
                <a:moveTo>
                  <a:pt x="1712070" y="1029370"/>
                </a:moveTo>
                <a:lnTo>
                  <a:pt x="555663" y="1029370"/>
                </a:lnTo>
                <a:lnTo>
                  <a:pt x="0" y="0"/>
                </a:lnTo>
                <a:lnTo>
                  <a:pt x="99108" y="0"/>
                </a:lnTo>
                <a:lnTo>
                  <a:pt x="1712070" y="1029370"/>
                </a:lnTo>
                <a:close/>
              </a:path>
            </a:pathLst>
          </a:custGeom>
          <a:solidFill>
            <a:schemeClr val="bg1">
              <a:lumMod val="85000"/>
              <a:alpha val="9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BD4BEEB1-39CC-98F2-5E72-A1F0672ADB9E}"/>
              </a:ext>
            </a:extLst>
          </p:cNvPr>
          <p:cNvSpPr/>
          <p:nvPr/>
        </p:nvSpPr>
        <p:spPr>
          <a:xfrm>
            <a:off x="6406168" y="2103243"/>
            <a:ext cx="4288681" cy="1554512"/>
          </a:xfrm>
          <a:custGeom>
            <a:avLst/>
            <a:gdLst>
              <a:gd name="csX0" fmla="*/ 2839886 w 2839885"/>
              <a:gd name="csY0" fmla="*/ 1029370 h 1029369"/>
              <a:gd name="csX1" fmla="*/ 1683396 w 2839885"/>
              <a:gd name="csY1" fmla="*/ 1029370 h 1029369"/>
              <a:gd name="csX2" fmla="*/ 0 w 2839885"/>
              <a:gd name="csY2" fmla="*/ 0 h 1029369"/>
              <a:gd name="csX3" fmla="*/ 99106 w 2839885"/>
              <a:gd name="csY3" fmla="*/ 0 h 1029369"/>
              <a:gd name="csX4" fmla="*/ 2839886 w 2839885"/>
              <a:gd name="csY4" fmla="*/ 1029370 h 10293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839885" h="1029369">
                <a:moveTo>
                  <a:pt x="2839886" y="1029370"/>
                </a:moveTo>
                <a:lnTo>
                  <a:pt x="1683396" y="1029370"/>
                </a:lnTo>
                <a:lnTo>
                  <a:pt x="0" y="0"/>
                </a:lnTo>
                <a:lnTo>
                  <a:pt x="99106" y="0"/>
                </a:lnTo>
                <a:lnTo>
                  <a:pt x="2839886" y="1029370"/>
                </a:lnTo>
                <a:close/>
              </a:path>
            </a:pathLst>
          </a:custGeom>
          <a:solidFill>
            <a:schemeClr val="bg1">
              <a:lumMod val="75000"/>
              <a:alpha val="8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F9B719-271C-3F0B-40C6-10770ACAF8F7}"/>
              </a:ext>
            </a:extLst>
          </p:cNvPr>
          <p:cNvSpPr/>
          <p:nvPr/>
        </p:nvSpPr>
        <p:spPr>
          <a:xfrm>
            <a:off x="1497153" y="3657757"/>
            <a:ext cx="1746355" cy="625946"/>
          </a:xfrm>
          <a:prstGeom prst="rect">
            <a:avLst/>
          </a:pr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 dirty="0"/>
              <a:t>Lorem Ipsum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B7604B-8371-E14C-1BC7-CAADC69FB201}"/>
              </a:ext>
            </a:extLst>
          </p:cNvPr>
          <p:cNvSpPr/>
          <p:nvPr/>
        </p:nvSpPr>
        <p:spPr>
          <a:xfrm>
            <a:off x="3359887" y="3657757"/>
            <a:ext cx="1746355" cy="625946"/>
          </a:xfrm>
          <a:prstGeom prst="rect">
            <a:avLst/>
          </a:pr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  <a:endParaRPr lang="fr-FR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D2115-2FE2-C579-F9FB-15AC6310AB4F}"/>
              </a:ext>
            </a:extLst>
          </p:cNvPr>
          <p:cNvSpPr/>
          <p:nvPr/>
        </p:nvSpPr>
        <p:spPr>
          <a:xfrm>
            <a:off x="5222758" y="3657757"/>
            <a:ext cx="1746355" cy="625946"/>
          </a:xfrm>
          <a:prstGeom prst="rect">
            <a:avLst/>
          </a:pr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  <a:endParaRPr lang="fr-FR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35EAC8-B972-6368-F967-B0BB42E70E13}"/>
              </a:ext>
            </a:extLst>
          </p:cNvPr>
          <p:cNvSpPr/>
          <p:nvPr/>
        </p:nvSpPr>
        <p:spPr>
          <a:xfrm>
            <a:off x="7085627" y="3657757"/>
            <a:ext cx="1746355" cy="625946"/>
          </a:xfrm>
          <a:prstGeom prst="rect">
            <a:avLst/>
          </a:pr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/>
              <a:t>Lorem Ipsum</a:t>
            </a:r>
            <a:endParaRPr lang="fr-FR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22C646-BE3B-4F7C-C79C-DEC365DC4C8B}"/>
              </a:ext>
            </a:extLst>
          </p:cNvPr>
          <p:cNvSpPr/>
          <p:nvPr/>
        </p:nvSpPr>
        <p:spPr>
          <a:xfrm>
            <a:off x="8948361" y="3657757"/>
            <a:ext cx="1746355" cy="625946"/>
          </a:xfrm>
          <a:prstGeom prst="rect">
            <a:avLst/>
          </a:pr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 anchor="ctr"/>
          <a:lstStyle/>
          <a:p>
            <a:pPr algn="ctr"/>
            <a:r>
              <a:rPr lang="fr-FR" b="1">
                <a:solidFill>
                  <a:schemeClr val="bg1"/>
                </a:solidFill>
              </a:rPr>
              <a:t>Lorem Ipsum</a:t>
            </a:r>
            <a:endParaRPr lang="fr-FR" b="1" dirty="0">
              <a:solidFill>
                <a:schemeClr val="bg1"/>
              </a:solidFill>
            </a:endParaRP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72EFA4CD-09B5-358F-5CB1-202DD9F94005}"/>
              </a:ext>
            </a:extLst>
          </p:cNvPr>
          <p:cNvGrpSpPr/>
          <p:nvPr/>
        </p:nvGrpSpPr>
        <p:grpSpPr>
          <a:xfrm>
            <a:off x="3700562" y="2498330"/>
            <a:ext cx="503607" cy="549144"/>
            <a:chOff x="-21146571" y="-4409222"/>
            <a:chExt cx="386036" cy="420942"/>
          </a:xfrm>
        </p:grpSpPr>
        <p:sp>
          <p:nvSpPr>
            <p:cNvPr id="4" name="Forme libre 52">
              <a:extLst>
                <a:ext uri="{FF2B5EF4-FFF2-40B4-BE49-F238E27FC236}">
                  <a16:creationId xmlns:a16="http://schemas.microsoft.com/office/drawing/2014/main" id="{D4AC3200-28CC-6DE0-7A54-C06547D40006}"/>
                </a:ext>
              </a:extLst>
            </p:cNvPr>
            <p:cNvSpPr/>
            <p:nvPr/>
          </p:nvSpPr>
          <p:spPr>
            <a:xfrm>
              <a:off x="-21058933" y="-4409222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6 w 210401"/>
                <a:gd name="csY1" fmla="*/ 203167 h 229605"/>
                <a:gd name="csX2" fmla="*/ 173843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7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2" y="229605"/>
                    <a:pt x="205296" y="217954"/>
                    <a:pt x="209776" y="203167"/>
                  </a:cubicBezTo>
                  <a:cubicBezTo>
                    <a:pt x="198485" y="195908"/>
                    <a:pt x="186567" y="189724"/>
                    <a:pt x="173843" y="184885"/>
                  </a:cubicBezTo>
                  <a:cubicBezTo>
                    <a:pt x="196155" y="165617"/>
                    <a:pt x="210402" y="137117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7" y="189724"/>
                    <a:pt x="11829" y="195908"/>
                    <a:pt x="628" y="203167"/>
                  </a:cubicBezTo>
                  <a:cubicBezTo>
                    <a:pt x="5108" y="217954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rgbClr val="C66B1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orme libre 53">
              <a:extLst>
                <a:ext uri="{FF2B5EF4-FFF2-40B4-BE49-F238E27FC236}">
                  <a16:creationId xmlns:a16="http://schemas.microsoft.com/office/drawing/2014/main" id="{12CCF28C-7C3E-0136-8ACD-99AF3B050382}"/>
                </a:ext>
              </a:extLst>
            </p:cNvPr>
            <p:cNvSpPr/>
            <p:nvPr/>
          </p:nvSpPr>
          <p:spPr>
            <a:xfrm>
              <a:off x="-21146571" y="-4206055"/>
              <a:ext cx="386036" cy="217775"/>
            </a:xfrm>
            <a:custGeom>
              <a:avLst/>
              <a:gdLst>
                <a:gd name="csX0" fmla="*/ 297501 w 386036"/>
                <a:gd name="csY0" fmla="*/ 0 h 217775"/>
                <a:gd name="csX1" fmla="*/ 192928 w 386036"/>
                <a:gd name="csY1" fmla="*/ 26438 h 217775"/>
                <a:gd name="csX2" fmla="*/ 88355 w 386036"/>
                <a:gd name="csY2" fmla="*/ 0 h 217775"/>
                <a:gd name="csX3" fmla="*/ 0 w 386036"/>
                <a:gd name="csY3" fmla="*/ 161853 h 217775"/>
                <a:gd name="csX4" fmla="*/ 448 w 386036"/>
                <a:gd name="csY4" fmla="*/ 170636 h 217775"/>
                <a:gd name="csX5" fmla="*/ 193018 w 386036"/>
                <a:gd name="csY5" fmla="*/ 217776 h 217775"/>
                <a:gd name="csX6" fmla="*/ 385588 w 386036"/>
                <a:gd name="csY6" fmla="*/ 170636 h 217775"/>
                <a:gd name="csX7" fmla="*/ 386036 w 386036"/>
                <a:gd name="csY7" fmla="*/ 161853 h 217775"/>
                <a:gd name="csX8" fmla="*/ 297681 w 386036"/>
                <a:gd name="csY8" fmla="*/ 0 h 217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5">
                  <a:moveTo>
                    <a:pt x="297501" y="0"/>
                  </a:moveTo>
                  <a:cubicBezTo>
                    <a:pt x="293021" y="14787"/>
                    <a:pt x="247950" y="26438"/>
                    <a:pt x="192928" y="26438"/>
                  </a:cubicBezTo>
                  <a:cubicBezTo>
                    <a:pt x="137909" y="26438"/>
                    <a:pt x="92836" y="14787"/>
                    <a:pt x="88355" y="0"/>
                  </a:cubicBezTo>
                  <a:cubicBezTo>
                    <a:pt x="35218" y="34325"/>
                    <a:pt x="0" y="93921"/>
                    <a:pt x="0" y="161853"/>
                  </a:cubicBezTo>
                  <a:cubicBezTo>
                    <a:pt x="0" y="164812"/>
                    <a:pt x="269" y="167678"/>
                    <a:pt x="448" y="170636"/>
                  </a:cubicBezTo>
                  <a:cubicBezTo>
                    <a:pt x="40952" y="198955"/>
                    <a:pt x="112011" y="217776"/>
                    <a:pt x="193018" y="217776"/>
                  </a:cubicBezTo>
                  <a:cubicBezTo>
                    <a:pt x="274025" y="217776"/>
                    <a:pt x="345084" y="198955"/>
                    <a:pt x="385588" y="170636"/>
                  </a:cubicBezTo>
                  <a:cubicBezTo>
                    <a:pt x="385678" y="167678"/>
                    <a:pt x="386036" y="164812"/>
                    <a:pt x="386036" y="161853"/>
                  </a:cubicBezTo>
                  <a:cubicBezTo>
                    <a:pt x="386036" y="93831"/>
                    <a:pt x="350821" y="34325"/>
                    <a:pt x="297681" y="0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aphique 4">
            <a:extLst>
              <a:ext uri="{FF2B5EF4-FFF2-40B4-BE49-F238E27FC236}">
                <a16:creationId xmlns:a16="http://schemas.microsoft.com/office/drawing/2014/main" id="{4F998286-3220-0EFC-0D33-C36482A7B550}"/>
              </a:ext>
            </a:extLst>
          </p:cNvPr>
          <p:cNvGrpSpPr/>
          <p:nvPr/>
        </p:nvGrpSpPr>
        <p:grpSpPr>
          <a:xfrm>
            <a:off x="4306040" y="2839695"/>
            <a:ext cx="582976" cy="635826"/>
            <a:chOff x="-19891687" y="-4715453"/>
            <a:chExt cx="386036" cy="421032"/>
          </a:xfrm>
        </p:grpSpPr>
        <p:sp>
          <p:nvSpPr>
            <p:cNvPr id="7" name="Forme libre 50">
              <a:extLst>
                <a:ext uri="{FF2B5EF4-FFF2-40B4-BE49-F238E27FC236}">
                  <a16:creationId xmlns:a16="http://schemas.microsoft.com/office/drawing/2014/main" id="{F25AE576-05E0-4147-93E7-34BDE0D58652}"/>
                </a:ext>
              </a:extLst>
            </p:cNvPr>
            <p:cNvSpPr/>
            <p:nvPr/>
          </p:nvSpPr>
          <p:spPr>
            <a:xfrm>
              <a:off x="-19804049" y="-4715453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51">
              <a:extLst>
                <a:ext uri="{FF2B5EF4-FFF2-40B4-BE49-F238E27FC236}">
                  <a16:creationId xmlns:a16="http://schemas.microsoft.com/office/drawing/2014/main" id="{5FF0B6EA-721A-E1DC-28E8-0B6C19E2C447}"/>
                </a:ext>
              </a:extLst>
            </p:cNvPr>
            <p:cNvSpPr/>
            <p:nvPr/>
          </p:nvSpPr>
          <p:spPr>
            <a:xfrm>
              <a:off x="-19891687" y="-4512195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9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8"/>
                    <a:pt x="448" y="170635"/>
                  </a:cubicBezTo>
                  <a:cubicBezTo>
                    <a:pt x="40952" y="198955"/>
                    <a:pt x="112011" y="217775"/>
                    <a:pt x="193018" y="217775"/>
                  </a:cubicBezTo>
                  <a:cubicBezTo>
                    <a:pt x="274025" y="217775"/>
                    <a:pt x="345084" y="198955"/>
                    <a:pt x="385588" y="170635"/>
                  </a:cubicBezTo>
                  <a:cubicBezTo>
                    <a:pt x="385678" y="167678"/>
                    <a:pt x="386036" y="164810"/>
                    <a:pt x="386036" y="161852"/>
                  </a:cubicBezTo>
                  <a:cubicBezTo>
                    <a:pt x="386036" y="93831"/>
                    <a:pt x="350821" y="34324"/>
                    <a:pt x="297681" y="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aphique 4">
            <a:extLst>
              <a:ext uri="{FF2B5EF4-FFF2-40B4-BE49-F238E27FC236}">
                <a16:creationId xmlns:a16="http://schemas.microsoft.com/office/drawing/2014/main" id="{E1596560-26B9-85A9-70AE-4D95B9B1AF28}"/>
              </a:ext>
            </a:extLst>
          </p:cNvPr>
          <p:cNvGrpSpPr/>
          <p:nvPr/>
        </p:nvGrpSpPr>
        <p:grpSpPr>
          <a:xfrm>
            <a:off x="5796191" y="2955753"/>
            <a:ext cx="582976" cy="635690"/>
            <a:chOff x="-19163434" y="-4541770"/>
            <a:chExt cx="386036" cy="420942"/>
          </a:xfrm>
        </p:grpSpPr>
        <p:sp>
          <p:nvSpPr>
            <p:cNvPr id="10" name="Forme libre 48">
              <a:extLst>
                <a:ext uri="{FF2B5EF4-FFF2-40B4-BE49-F238E27FC236}">
                  <a16:creationId xmlns:a16="http://schemas.microsoft.com/office/drawing/2014/main" id="{25E862A0-7D97-3E2E-7011-BC138734A4F0}"/>
                </a:ext>
              </a:extLst>
            </p:cNvPr>
            <p:cNvSpPr/>
            <p:nvPr/>
          </p:nvSpPr>
          <p:spPr>
            <a:xfrm>
              <a:off x="-19075796" y="-4541770"/>
              <a:ext cx="210401" cy="229605"/>
            </a:xfrm>
            <a:custGeom>
              <a:avLst/>
              <a:gdLst>
                <a:gd name="csX0" fmla="*/ 105201 w 210401"/>
                <a:gd name="csY0" fmla="*/ 229605 h 229605"/>
                <a:gd name="csX1" fmla="*/ 209774 w 210401"/>
                <a:gd name="csY1" fmla="*/ 203168 h 229605"/>
                <a:gd name="csX2" fmla="*/ 173841 w 210401"/>
                <a:gd name="csY2" fmla="*/ 184885 h 229605"/>
                <a:gd name="csX3" fmla="*/ 210402 w 210401"/>
                <a:gd name="csY3" fmla="*/ 105213 h 229605"/>
                <a:gd name="csX4" fmla="*/ 105201 w 210401"/>
                <a:gd name="csY4" fmla="*/ 0 h 229605"/>
                <a:gd name="csX5" fmla="*/ 0 w 210401"/>
                <a:gd name="csY5" fmla="*/ 105213 h 229605"/>
                <a:gd name="csX6" fmla="*/ 36561 w 210401"/>
                <a:gd name="csY6" fmla="*/ 184885 h 229605"/>
                <a:gd name="csX7" fmla="*/ 628 w 210401"/>
                <a:gd name="csY7" fmla="*/ 203168 h 229605"/>
                <a:gd name="csX8" fmla="*/ 105201 w 210401"/>
                <a:gd name="csY8" fmla="*/ 229605 h 229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401" h="229605">
                  <a:moveTo>
                    <a:pt x="105201" y="229605"/>
                  </a:moveTo>
                  <a:cubicBezTo>
                    <a:pt x="160220" y="229605"/>
                    <a:pt x="205293" y="217955"/>
                    <a:pt x="209774" y="203168"/>
                  </a:cubicBezTo>
                  <a:cubicBezTo>
                    <a:pt x="198483" y="195908"/>
                    <a:pt x="186567" y="189725"/>
                    <a:pt x="173841" y="184885"/>
                  </a:cubicBezTo>
                  <a:cubicBezTo>
                    <a:pt x="196153" y="165617"/>
                    <a:pt x="210402" y="137118"/>
                    <a:pt x="210402" y="105213"/>
                  </a:cubicBezTo>
                  <a:cubicBezTo>
                    <a:pt x="210402" y="47050"/>
                    <a:pt x="163267" y="0"/>
                    <a:pt x="105201" y="0"/>
                  </a:cubicBezTo>
                  <a:cubicBezTo>
                    <a:pt x="47134" y="0"/>
                    <a:pt x="0" y="47140"/>
                    <a:pt x="0" y="105213"/>
                  </a:cubicBezTo>
                  <a:cubicBezTo>
                    <a:pt x="0" y="137029"/>
                    <a:pt x="14249" y="165527"/>
                    <a:pt x="36561" y="184885"/>
                  </a:cubicBezTo>
                  <a:cubicBezTo>
                    <a:pt x="23835" y="189725"/>
                    <a:pt x="11829" y="195908"/>
                    <a:pt x="628" y="203168"/>
                  </a:cubicBezTo>
                  <a:cubicBezTo>
                    <a:pt x="5108" y="217955"/>
                    <a:pt x="50182" y="229605"/>
                    <a:pt x="105201" y="22960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49">
              <a:extLst>
                <a:ext uri="{FF2B5EF4-FFF2-40B4-BE49-F238E27FC236}">
                  <a16:creationId xmlns:a16="http://schemas.microsoft.com/office/drawing/2014/main" id="{E663015D-21F4-3BE9-6612-C4552D7DFA9E}"/>
                </a:ext>
              </a:extLst>
            </p:cNvPr>
            <p:cNvSpPr/>
            <p:nvPr/>
          </p:nvSpPr>
          <p:spPr>
            <a:xfrm>
              <a:off x="-19163434" y="-4338602"/>
              <a:ext cx="386036" cy="217774"/>
            </a:xfrm>
            <a:custGeom>
              <a:avLst/>
              <a:gdLst>
                <a:gd name="csX0" fmla="*/ 297501 w 386036"/>
                <a:gd name="csY0" fmla="*/ 0 h 217774"/>
                <a:gd name="csX1" fmla="*/ 192928 w 386036"/>
                <a:gd name="csY1" fmla="*/ 26437 h 217774"/>
                <a:gd name="csX2" fmla="*/ 88355 w 386036"/>
                <a:gd name="csY2" fmla="*/ 0 h 217774"/>
                <a:gd name="csX3" fmla="*/ 0 w 386036"/>
                <a:gd name="csY3" fmla="*/ 161852 h 217774"/>
                <a:gd name="csX4" fmla="*/ 448 w 386036"/>
                <a:gd name="csY4" fmla="*/ 170635 h 217774"/>
                <a:gd name="csX5" fmla="*/ 193018 w 386036"/>
                <a:gd name="csY5" fmla="*/ 217775 h 217774"/>
                <a:gd name="csX6" fmla="*/ 385588 w 386036"/>
                <a:gd name="csY6" fmla="*/ 170635 h 217774"/>
                <a:gd name="csX7" fmla="*/ 386036 w 386036"/>
                <a:gd name="csY7" fmla="*/ 161852 h 217774"/>
                <a:gd name="csX8" fmla="*/ 297681 w 386036"/>
                <a:gd name="csY8" fmla="*/ 0 h 217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036" h="217774">
                  <a:moveTo>
                    <a:pt x="297501" y="0"/>
                  </a:moveTo>
                  <a:cubicBezTo>
                    <a:pt x="293021" y="14787"/>
                    <a:pt x="247947" y="26437"/>
                    <a:pt x="192928" y="26437"/>
                  </a:cubicBezTo>
                  <a:cubicBezTo>
                    <a:pt x="137907" y="26437"/>
                    <a:pt x="92836" y="14787"/>
                    <a:pt x="88355" y="0"/>
                  </a:cubicBezTo>
                  <a:cubicBezTo>
                    <a:pt x="35216" y="34324"/>
                    <a:pt x="0" y="93921"/>
                    <a:pt x="0" y="161852"/>
                  </a:cubicBezTo>
                  <a:cubicBezTo>
                    <a:pt x="0" y="164810"/>
                    <a:pt x="269" y="167679"/>
                    <a:pt x="448" y="170635"/>
                  </a:cubicBezTo>
                  <a:cubicBezTo>
                    <a:pt x="40952" y="198956"/>
                    <a:pt x="112011" y="217775"/>
                    <a:pt x="193018" y="217775"/>
                  </a:cubicBezTo>
                  <a:cubicBezTo>
                    <a:pt x="274025" y="217775"/>
                    <a:pt x="345084" y="198956"/>
                    <a:pt x="385588" y="170635"/>
                  </a:cubicBezTo>
                  <a:cubicBezTo>
                    <a:pt x="385678" y="167679"/>
                    <a:pt x="386036" y="164810"/>
                    <a:pt x="386036" y="161852"/>
                  </a:cubicBezTo>
                  <a:cubicBezTo>
                    <a:pt x="386036" y="93831"/>
                    <a:pt x="350818" y="34324"/>
                    <a:pt x="297681" y="0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aphique 4">
            <a:extLst>
              <a:ext uri="{FF2B5EF4-FFF2-40B4-BE49-F238E27FC236}">
                <a16:creationId xmlns:a16="http://schemas.microsoft.com/office/drawing/2014/main" id="{ACA3AF9B-A826-CE19-16F4-A5F3EEA8CB3D}"/>
              </a:ext>
            </a:extLst>
          </p:cNvPr>
          <p:cNvGrpSpPr/>
          <p:nvPr/>
        </p:nvGrpSpPr>
        <p:grpSpPr>
          <a:xfrm>
            <a:off x="6777156" y="2464403"/>
            <a:ext cx="433016" cy="472261"/>
            <a:chOff x="-18970595" y="-4911988"/>
            <a:chExt cx="218824" cy="238656"/>
          </a:xfrm>
        </p:grpSpPr>
        <p:sp>
          <p:nvSpPr>
            <p:cNvPr id="24" name="Forme libre 46">
              <a:extLst>
                <a:ext uri="{FF2B5EF4-FFF2-40B4-BE49-F238E27FC236}">
                  <a16:creationId xmlns:a16="http://schemas.microsoft.com/office/drawing/2014/main" id="{3113E8CD-2993-C827-0BA5-B09D0EA14BCF}"/>
                </a:ext>
              </a:extLst>
            </p:cNvPr>
            <p:cNvSpPr/>
            <p:nvPr/>
          </p:nvSpPr>
          <p:spPr>
            <a:xfrm>
              <a:off x="-18920862" y="-4911988"/>
              <a:ext cx="119357" cy="130216"/>
            </a:xfrm>
            <a:custGeom>
              <a:avLst/>
              <a:gdLst>
                <a:gd name="csX0" fmla="*/ 59679 w 119357"/>
                <a:gd name="csY0" fmla="*/ 130216 h 130216"/>
                <a:gd name="csX1" fmla="*/ 119001 w 119357"/>
                <a:gd name="csY1" fmla="*/ 115251 h 130216"/>
                <a:gd name="csX2" fmla="*/ 98660 w 119357"/>
                <a:gd name="csY2" fmla="*/ 104854 h 130216"/>
                <a:gd name="csX3" fmla="*/ 119358 w 119357"/>
                <a:gd name="csY3" fmla="*/ 59686 h 130216"/>
                <a:gd name="csX4" fmla="*/ 59679 w 119357"/>
                <a:gd name="csY4" fmla="*/ 0 h 130216"/>
                <a:gd name="csX5" fmla="*/ 0 w 119357"/>
                <a:gd name="csY5" fmla="*/ 59686 h 130216"/>
                <a:gd name="csX6" fmla="*/ 20700 w 119357"/>
                <a:gd name="csY6" fmla="*/ 104854 h 130216"/>
                <a:gd name="csX7" fmla="*/ 359 w 119357"/>
                <a:gd name="csY7" fmla="*/ 115251 h 130216"/>
                <a:gd name="csX8" fmla="*/ 59679 w 119357"/>
                <a:gd name="csY8" fmla="*/ 130216 h 13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9357" h="130216">
                  <a:moveTo>
                    <a:pt x="59679" y="130216"/>
                  </a:moveTo>
                  <a:cubicBezTo>
                    <a:pt x="90863" y="130216"/>
                    <a:pt x="116402" y="123585"/>
                    <a:pt x="119001" y="115251"/>
                  </a:cubicBezTo>
                  <a:cubicBezTo>
                    <a:pt x="112637" y="111127"/>
                    <a:pt x="105829" y="107633"/>
                    <a:pt x="98660" y="104854"/>
                  </a:cubicBezTo>
                  <a:cubicBezTo>
                    <a:pt x="111294" y="93921"/>
                    <a:pt x="119358" y="77789"/>
                    <a:pt x="119358" y="59686"/>
                  </a:cubicBezTo>
                  <a:cubicBezTo>
                    <a:pt x="119358" y="26706"/>
                    <a:pt x="92654" y="0"/>
                    <a:pt x="59679" y="0"/>
                  </a:cubicBezTo>
                  <a:cubicBezTo>
                    <a:pt x="26703" y="0"/>
                    <a:pt x="0" y="26706"/>
                    <a:pt x="0" y="59686"/>
                  </a:cubicBezTo>
                  <a:cubicBezTo>
                    <a:pt x="0" y="77789"/>
                    <a:pt x="8064" y="93921"/>
                    <a:pt x="20700" y="104854"/>
                  </a:cubicBezTo>
                  <a:cubicBezTo>
                    <a:pt x="13531" y="107633"/>
                    <a:pt x="6721" y="111127"/>
                    <a:pt x="359" y="115251"/>
                  </a:cubicBezTo>
                  <a:cubicBezTo>
                    <a:pt x="2956" y="123674"/>
                    <a:pt x="28495" y="130216"/>
                    <a:pt x="59679" y="1302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" name="Forme libre 47">
              <a:extLst>
                <a:ext uri="{FF2B5EF4-FFF2-40B4-BE49-F238E27FC236}">
                  <a16:creationId xmlns:a16="http://schemas.microsoft.com/office/drawing/2014/main" id="{51C3F57C-6630-0F31-10DC-F540277B36C5}"/>
                </a:ext>
              </a:extLst>
            </p:cNvPr>
            <p:cNvSpPr/>
            <p:nvPr/>
          </p:nvSpPr>
          <p:spPr>
            <a:xfrm>
              <a:off x="-18970595" y="-4796827"/>
              <a:ext cx="218824" cy="123495"/>
            </a:xfrm>
            <a:custGeom>
              <a:avLst/>
              <a:gdLst>
                <a:gd name="csX0" fmla="*/ 168734 w 218824"/>
                <a:gd name="csY0" fmla="*/ 0 h 123495"/>
                <a:gd name="csX1" fmla="*/ 109412 w 218824"/>
                <a:gd name="csY1" fmla="*/ 14966 h 123495"/>
                <a:gd name="csX2" fmla="*/ 50092 w 218824"/>
                <a:gd name="csY2" fmla="*/ 0 h 123495"/>
                <a:gd name="csX3" fmla="*/ 0 w 218824"/>
                <a:gd name="csY3" fmla="*/ 91770 h 123495"/>
                <a:gd name="csX4" fmla="*/ 269 w 218824"/>
                <a:gd name="csY4" fmla="*/ 96788 h 123495"/>
                <a:gd name="csX5" fmla="*/ 109412 w 218824"/>
                <a:gd name="csY5" fmla="*/ 123496 h 123495"/>
                <a:gd name="csX6" fmla="*/ 218555 w 218824"/>
                <a:gd name="csY6" fmla="*/ 96788 h 123495"/>
                <a:gd name="csX7" fmla="*/ 218824 w 218824"/>
                <a:gd name="csY7" fmla="*/ 91770 h 123495"/>
                <a:gd name="csX8" fmla="*/ 168734 w 218824"/>
                <a:gd name="csY8" fmla="*/ 0 h 12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8824" h="123495">
                  <a:moveTo>
                    <a:pt x="168734" y="0"/>
                  </a:moveTo>
                  <a:cubicBezTo>
                    <a:pt x="166135" y="8424"/>
                    <a:pt x="140596" y="14966"/>
                    <a:pt x="109412" y="14966"/>
                  </a:cubicBezTo>
                  <a:cubicBezTo>
                    <a:pt x="78228" y="14966"/>
                    <a:pt x="52689" y="8334"/>
                    <a:pt x="50092" y="0"/>
                  </a:cubicBezTo>
                  <a:cubicBezTo>
                    <a:pt x="19983" y="19447"/>
                    <a:pt x="0" y="53233"/>
                    <a:pt x="0" y="91770"/>
                  </a:cubicBezTo>
                  <a:cubicBezTo>
                    <a:pt x="0" y="93473"/>
                    <a:pt x="179" y="95086"/>
                    <a:pt x="269" y="96788"/>
                  </a:cubicBezTo>
                  <a:cubicBezTo>
                    <a:pt x="23210" y="112831"/>
                    <a:pt x="63534" y="123496"/>
                    <a:pt x="109412" y="123496"/>
                  </a:cubicBezTo>
                  <a:cubicBezTo>
                    <a:pt x="155293" y="123496"/>
                    <a:pt x="195617" y="112831"/>
                    <a:pt x="218555" y="96788"/>
                  </a:cubicBezTo>
                  <a:cubicBezTo>
                    <a:pt x="218555" y="95086"/>
                    <a:pt x="218824" y="93473"/>
                    <a:pt x="218824" y="91770"/>
                  </a:cubicBezTo>
                  <a:cubicBezTo>
                    <a:pt x="218824" y="53233"/>
                    <a:pt x="198842" y="19447"/>
                    <a:pt x="168734" y="0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7" name="Graphique 4">
            <a:extLst>
              <a:ext uri="{FF2B5EF4-FFF2-40B4-BE49-F238E27FC236}">
                <a16:creationId xmlns:a16="http://schemas.microsoft.com/office/drawing/2014/main" id="{21D1C3C7-1CD9-AE6F-4291-4BBFCF3F4601}"/>
              </a:ext>
            </a:extLst>
          </p:cNvPr>
          <p:cNvGrpSpPr/>
          <p:nvPr/>
        </p:nvGrpSpPr>
        <p:grpSpPr>
          <a:xfrm>
            <a:off x="7332067" y="2278547"/>
            <a:ext cx="338839" cy="369549"/>
            <a:chOff x="-18970595" y="-4911988"/>
            <a:chExt cx="218824" cy="238656"/>
          </a:xfrm>
        </p:grpSpPr>
        <p:sp>
          <p:nvSpPr>
            <p:cNvPr id="28" name="Forme libre 46">
              <a:extLst>
                <a:ext uri="{FF2B5EF4-FFF2-40B4-BE49-F238E27FC236}">
                  <a16:creationId xmlns:a16="http://schemas.microsoft.com/office/drawing/2014/main" id="{078BFF47-8A22-9130-A7FB-3379AD6279CA}"/>
                </a:ext>
              </a:extLst>
            </p:cNvPr>
            <p:cNvSpPr/>
            <p:nvPr/>
          </p:nvSpPr>
          <p:spPr>
            <a:xfrm>
              <a:off x="-18920862" y="-4911988"/>
              <a:ext cx="119357" cy="130216"/>
            </a:xfrm>
            <a:custGeom>
              <a:avLst/>
              <a:gdLst>
                <a:gd name="csX0" fmla="*/ 59679 w 119357"/>
                <a:gd name="csY0" fmla="*/ 130216 h 130216"/>
                <a:gd name="csX1" fmla="*/ 119001 w 119357"/>
                <a:gd name="csY1" fmla="*/ 115251 h 130216"/>
                <a:gd name="csX2" fmla="*/ 98660 w 119357"/>
                <a:gd name="csY2" fmla="*/ 104854 h 130216"/>
                <a:gd name="csX3" fmla="*/ 119358 w 119357"/>
                <a:gd name="csY3" fmla="*/ 59686 h 130216"/>
                <a:gd name="csX4" fmla="*/ 59679 w 119357"/>
                <a:gd name="csY4" fmla="*/ 0 h 130216"/>
                <a:gd name="csX5" fmla="*/ 0 w 119357"/>
                <a:gd name="csY5" fmla="*/ 59686 h 130216"/>
                <a:gd name="csX6" fmla="*/ 20700 w 119357"/>
                <a:gd name="csY6" fmla="*/ 104854 h 130216"/>
                <a:gd name="csX7" fmla="*/ 359 w 119357"/>
                <a:gd name="csY7" fmla="*/ 115251 h 130216"/>
                <a:gd name="csX8" fmla="*/ 59679 w 119357"/>
                <a:gd name="csY8" fmla="*/ 130216 h 130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9357" h="130216">
                  <a:moveTo>
                    <a:pt x="59679" y="130216"/>
                  </a:moveTo>
                  <a:cubicBezTo>
                    <a:pt x="90863" y="130216"/>
                    <a:pt x="116402" y="123585"/>
                    <a:pt x="119001" y="115251"/>
                  </a:cubicBezTo>
                  <a:cubicBezTo>
                    <a:pt x="112637" y="111127"/>
                    <a:pt x="105829" y="107633"/>
                    <a:pt x="98660" y="104854"/>
                  </a:cubicBezTo>
                  <a:cubicBezTo>
                    <a:pt x="111294" y="93921"/>
                    <a:pt x="119358" y="77789"/>
                    <a:pt x="119358" y="59686"/>
                  </a:cubicBezTo>
                  <a:cubicBezTo>
                    <a:pt x="119358" y="26706"/>
                    <a:pt x="92654" y="0"/>
                    <a:pt x="59679" y="0"/>
                  </a:cubicBezTo>
                  <a:cubicBezTo>
                    <a:pt x="26703" y="0"/>
                    <a:pt x="0" y="26706"/>
                    <a:pt x="0" y="59686"/>
                  </a:cubicBezTo>
                  <a:cubicBezTo>
                    <a:pt x="0" y="77789"/>
                    <a:pt x="8064" y="93921"/>
                    <a:pt x="20700" y="104854"/>
                  </a:cubicBezTo>
                  <a:cubicBezTo>
                    <a:pt x="13531" y="107633"/>
                    <a:pt x="6721" y="111127"/>
                    <a:pt x="359" y="115251"/>
                  </a:cubicBezTo>
                  <a:cubicBezTo>
                    <a:pt x="2956" y="123674"/>
                    <a:pt x="28495" y="130216"/>
                    <a:pt x="59679" y="130216"/>
                  </a:cubicBezTo>
                  <a:close/>
                </a:path>
              </a:pathLst>
            </a:custGeom>
            <a:solidFill>
              <a:srgbClr val="805AAB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" name="Forme libre 47">
              <a:extLst>
                <a:ext uri="{FF2B5EF4-FFF2-40B4-BE49-F238E27FC236}">
                  <a16:creationId xmlns:a16="http://schemas.microsoft.com/office/drawing/2014/main" id="{576D671C-7DB5-C14C-D694-4D225FCD6AAD}"/>
                </a:ext>
              </a:extLst>
            </p:cNvPr>
            <p:cNvSpPr/>
            <p:nvPr/>
          </p:nvSpPr>
          <p:spPr>
            <a:xfrm>
              <a:off x="-18970595" y="-4796827"/>
              <a:ext cx="218824" cy="123495"/>
            </a:xfrm>
            <a:custGeom>
              <a:avLst/>
              <a:gdLst>
                <a:gd name="csX0" fmla="*/ 168734 w 218824"/>
                <a:gd name="csY0" fmla="*/ 0 h 123495"/>
                <a:gd name="csX1" fmla="*/ 109412 w 218824"/>
                <a:gd name="csY1" fmla="*/ 14966 h 123495"/>
                <a:gd name="csX2" fmla="*/ 50092 w 218824"/>
                <a:gd name="csY2" fmla="*/ 0 h 123495"/>
                <a:gd name="csX3" fmla="*/ 0 w 218824"/>
                <a:gd name="csY3" fmla="*/ 91770 h 123495"/>
                <a:gd name="csX4" fmla="*/ 269 w 218824"/>
                <a:gd name="csY4" fmla="*/ 96788 h 123495"/>
                <a:gd name="csX5" fmla="*/ 109412 w 218824"/>
                <a:gd name="csY5" fmla="*/ 123496 h 123495"/>
                <a:gd name="csX6" fmla="*/ 218555 w 218824"/>
                <a:gd name="csY6" fmla="*/ 96788 h 123495"/>
                <a:gd name="csX7" fmla="*/ 218824 w 218824"/>
                <a:gd name="csY7" fmla="*/ 91770 h 123495"/>
                <a:gd name="csX8" fmla="*/ 168734 w 218824"/>
                <a:gd name="csY8" fmla="*/ 0 h 1234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8824" h="123495">
                  <a:moveTo>
                    <a:pt x="168734" y="0"/>
                  </a:moveTo>
                  <a:cubicBezTo>
                    <a:pt x="166135" y="8424"/>
                    <a:pt x="140596" y="14966"/>
                    <a:pt x="109412" y="14966"/>
                  </a:cubicBezTo>
                  <a:cubicBezTo>
                    <a:pt x="78228" y="14966"/>
                    <a:pt x="52689" y="8334"/>
                    <a:pt x="50092" y="0"/>
                  </a:cubicBezTo>
                  <a:cubicBezTo>
                    <a:pt x="19983" y="19447"/>
                    <a:pt x="0" y="53233"/>
                    <a:pt x="0" y="91770"/>
                  </a:cubicBezTo>
                  <a:cubicBezTo>
                    <a:pt x="0" y="93473"/>
                    <a:pt x="179" y="95086"/>
                    <a:pt x="269" y="96788"/>
                  </a:cubicBezTo>
                  <a:cubicBezTo>
                    <a:pt x="23210" y="112831"/>
                    <a:pt x="63534" y="123496"/>
                    <a:pt x="109412" y="123496"/>
                  </a:cubicBezTo>
                  <a:cubicBezTo>
                    <a:pt x="155293" y="123496"/>
                    <a:pt x="195617" y="112831"/>
                    <a:pt x="218555" y="96788"/>
                  </a:cubicBezTo>
                  <a:cubicBezTo>
                    <a:pt x="218555" y="95086"/>
                    <a:pt x="218824" y="93473"/>
                    <a:pt x="218824" y="91770"/>
                  </a:cubicBezTo>
                  <a:cubicBezTo>
                    <a:pt x="218824" y="53233"/>
                    <a:pt x="198842" y="19447"/>
                    <a:pt x="168734" y="0"/>
                  </a:cubicBezTo>
                  <a:close/>
                </a:path>
              </a:pathLst>
            </a:custGeom>
            <a:solidFill>
              <a:srgbClr val="B6A2CD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9FB8226-E672-82EA-41EE-BC2D7EB82E79}"/>
              </a:ext>
            </a:extLst>
          </p:cNvPr>
          <p:cNvSpPr txBox="1"/>
          <p:nvPr/>
        </p:nvSpPr>
        <p:spPr>
          <a:xfrm>
            <a:off x="4863632" y="1399443"/>
            <a:ext cx="2585500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fr-FR" sz="28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0FFB34-22C9-67ED-3D9B-550839C9E8F9}"/>
              </a:ext>
            </a:extLst>
          </p:cNvPr>
          <p:cNvSpPr txBox="1"/>
          <p:nvPr/>
        </p:nvSpPr>
        <p:spPr>
          <a:xfrm>
            <a:off x="5222756" y="5019169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0A66C7-51E6-BCCD-150C-203488F8CBB5}"/>
              </a:ext>
            </a:extLst>
          </p:cNvPr>
          <p:cNvSpPr txBox="1"/>
          <p:nvPr/>
        </p:nvSpPr>
        <p:spPr>
          <a:xfrm>
            <a:off x="3359887" y="5019169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C917CD-23F1-5726-B304-40517EB93145}"/>
              </a:ext>
            </a:extLst>
          </p:cNvPr>
          <p:cNvSpPr txBox="1"/>
          <p:nvPr/>
        </p:nvSpPr>
        <p:spPr>
          <a:xfrm>
            <a:off x="1497153" y="5019169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3127C1E-0593-B9A7-AB20-846080D0E289}"/>
              </a:ext>
            </a:extLst>
          </p:cNvPr>
          <p:cNvSpPr txBox="1"/>
          <p:nvPr/>
        </p:nvSpPr>
        <p:spPr>
          <a:xfrm>
            <a:off x="7085490" y="5019169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4C15434-3A0C-4861-FDC3-4E552FC4AE1E}"/>
              </a:ext>
            </a:extLst>
          </p:cNvPr>
          <p:cNvSpPr txBox="1"/>
          <p:nvPr/>
        </p:nvSpPr>
        <p:spPr>
          <a:xfrm>
            <a:off x="8948224" y="5019169"/>
            <a:ext cx="174635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 suspendisse viverra.</a:t>
            </a:r>
          </a:p>
        </p:txBody>
      </p:sp>
      <p:pic>
        <p:nvPicPr>
          <p:cNvPr id="44" name="Graphic 43" descr="Lightbulb with solid fill">
            <a:extLst>
              <a:ext uri="{FF2B5EF4-FFF2-40B4-BE49-F238E27FC236}">
                <a16:creationId xmlns:a16="http://schemas.microsoft.com/office/drawing/2014/main" id="{397C13E4-5941-6FA7-0AE2-2761B9C1F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04736" y="4438809"/>
            <a:ext cx="523220" cy="523220"/>
          </a:xfrm>
          <a:prstGeom prst="rect">
            <a:avLst/>
          </a:prstGeom>
        </p:spPr>
      </p:pic>
      <p:pic>
        <p:nvPicPr>
          <p:cNvPr id="45" name="Graphic 44" descr="Pen with solid fill">
            <a:extLst>
              <a:ext uri="{FF2B5EF4-FFF2-40B4-BE49-F238E27FC236}">
                <a16:creationId xmlns:a16="http://schemas.microsoft.com/office/drawing/2014/main" id="{F2E11170-2127-19C9-AE84-04A6E85D58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71653" y="4438809"/>
            <a:ext cx="523220" cy="523220"/>
          </a:xfrm>
          <a:prstGeom prst="rect">
            <a:avLst/>
          </a:prstGeom>
        </p:spPr>
      </p:pic>
      <p:pic>
        <p:nvPicPr>
          <p:cNvPr id="46" name="Graphic 45" descr="Gears with solid fill">
            <a:extLst>
              <a:ext uri="{FF2B5EF4-FFF2-40B4-BE49-F238E27FC236}">
                <a16:creationId xmlns:a16="http://schemas.microsoft.com/office/drawing/2014/main" id="{A82EB1D1-8BFA-52F9-DB34-DCA7D3A175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34323" y="4438809"/>
            <a:ext cx="523220" cy="523220"/>
          </a:xfrm>
          <a:prstGeom prst="rect">
            <a:avLst/>
          </a:prstGeom>
        </p:spPr>
      </p:pic>
      <p:pic>
        <p:nvPicPr>
          <p:cNvPr id="47" name="Graphic 46" descr="Chat with solid fill">
            <a:extLst>
              <a:ext uri="{FF2B5EF4-FFF2-40B4-BE49-F238E27FC236}">
                <a16:creationId xmlns:a16="http://schemas.microsoft.com/office/drawing/2014/main" id="{502F1F1C-0274-EA62-7B9A-69124C1EF1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97057" y="4438809"/>
            <a:ext cx="523220" cy="523220"/>
          </a:xfrm>
          <a:prstGeom prst="rect">
            <a:avLst/>
          </a:prstGeom>
        </p:spPr>
      </p:pic>
      <p:pic>
        <p:nvPicPr>
          <p:cNvPr id="48" name="Graphic 47" descr="Shield Tick with solid fill">
            <a:extLst>
              <a:ext uri="{FF2B5EF4-FFF2-40B4-BE49-F238E27FC236}">
                <a16:creationId xmlns:a16="http://schemas.microsoft.com/office/drawing/2014/main" id="{8FA119C6-16C6-586F-DF5E-8D81DDD5C6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564044" y="4438809"/>
            <a:ext cx="523220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86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9560</TotalTime>
  <Words>322</Words>
  <Application>Microsoft Office PowerPoint</Application>
  <PresentationFormat>Widescreen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Perspective Multi-Lane Diagram</vt:lpstr>
      <vt:lpstr>5-Step Perspective Multi-Lane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Perspective Multi-Lane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2025-12-03T17:59:07Z</dcterms:modified>
  <cp:category>Charts &amp; Diagrams</cp:category>
</cp:coreProperties>
</file>