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6" r:id="rId4"/>
    <p:sldId id="41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A2CD"/>
    <a:srgbClr val="805AAB"/>
    <a:srgbClr val="C3B3D4"/>
    <a:srgbClr val="F595A6"/>
    <a:srgbClr val="CEBA8B"/>
    <a:srgbClr val="D0BA94"/>
    <a:srgbClr val="941651"/>
    <a:srgbClr val="A26700"/>
    <a:srgbClr val="FF9BA4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14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D8BAD-2F97-885F-8EEA-776F993CE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E10FC2-569B-646F-2EEC-F991850F1F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BB7BA5-66D8-5075-2A45-EE41B81F8B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EFA825-3602-D58D-4765-2F6412642B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033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Perspective Multi-Lane Diagram</a:t>
            </a:r>
          </a:p>
        </p:txBody>
      </p:sp>
      <p:sp>
        <p:nvSpPr>
          <p:cNvPr id="55" name="Forme libre 54">
            <a:extLst>
              <a:ext uri="{FF2B5EF4-FFF2-40B4-BE49-F238E27FC236}">
                <a16:creationId xmlns:a16="http://schemas.microsoft.com/office/drawing/2014/main" id="{B5992BFC-8642-8C23-6A93-2815FC57C907}"/>
              </a:ext>
            </a:extLst>
          </p:cNvPr>
          <p:cNvSpPr/>
          <p:nvPr/>
        </p:nvSpPr>
        <p:spPr>
          <a:xfrm>
            <a:off x="2428585" y="2103243"/>
            <a:ext cx="3555230" cy="1554512"/>
          </a:xfrm>
          <a:custGeom>
            <a:avLst/>
            <a:gdLst>
              <a:gd name="csX0" fmla="*/ 1156494 w 2354207"/>
              <a:gd name="csY0" fmla="*/ 1029370 h 1029369"/>
              <a:gd name="csX1" fmla="*/ 0 w 2354207"/>
              <a:gd name="csY1" fmla="*/ 1029370 h 1029369"/>
              <a:gd name="csX2" fmla="*/ 2255099 w 2354207"/>
              <a:gd name="csY2" fmla="*/ 0 h 1029369"/>
              <a:gd name="csX3" fmla="*/ 2354208 w 2354207"/>
              <a:gd name="csY3" fmla="*/ 0 h 1029369"/>
              <a:gd name="csX4" fmla="*/ 1156494 w 2354207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354207" h="1029369">
                <a:moveTo>
                  <a:pt x="1156494" y="1029370"/>
                </a:moveTo>
                <a:lnTo>
                  <a:pt x="0" y="1029370"/>
                </a:lnTo>
                <a:lnTo>
                  <a:pt x="2255099" y="0"/>
                </a:lnTo>
                <a:lnTo>
                  <a:pt x="2354208" y="0"/>
                </a:lnTo>
                <a:lnTo>
                  <a:pt x="1156494" y="102937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6" name="Forme libre 55">
            <a:extLst>
              <a:ext uri="{FF2B5EF4-FFF2-40B4-BE49-F238E27FC236}">
                <a16:creationId xmlns:a16="http://schemas.microsoft.com/office/drawing/2014/main" id="{E5281869-1E9C-D10C-E16A-8B6E32F59B89}"/>
              </a:ext>
            </a:extLst>
          </p:cNvPr>
          <p:cNvSpPr/>
          <p:nvPr/>
        </p:nvSpPr>
        <p:spPr>
          <a:xfrm>
            <a:off x="4291454" y="2103243"/>
            <a:ext cx="1852044" cy="1554512"/>
          </a:xfrm>
          <a:custGeom>
            <a:avLst/>
            <a:gdLst>
              <a:gd name="csX0" fmla="*/ 1156405 w 1226389"/>
              <a:gd name="csY0" fmla="*/ 1029370 h 1029369"/>
              <a:gd name="csX1" fmla="*/ 0 w 1226389"/>
              <a:gd name="csY1" fmla="*/ 1029370 h 1029369"/>
              <a:gd name="csX2" fmla="*/ 1127192 w 1226389"/>
              <a:gd name="csY2" fmla="*/ 0 h 1029369"/>
              <a:gd name="csX3" fmla="*/ 1226390 w 1226389"/>
              <a:gd name="csY3" fmla="*/ 0 h 1029369"/>
              <a:gd name="csX4" fmla="*/ 1156405 w 1226389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26389" h="1029369">
                <a:moveTo>
                  <a:pt x="1156405" y="1029370"/>
                </a:moveTo>
                <a:lnTo>
                  <a:pt x="0" y="1029370"/>
                </a:lnTo>
                <a:lnTo>
                  <a:pt x="1127192" y="0"/>
                </a:lnTo>
                <a:lnTo>
                  <a:pt x="1226390" y="0"/>
                </a:lnTo>
                <a:lnTo>
                  <a:pt x="1156405" y="10293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7" name="Forme libre 56">
            <a:extLst>
              <a:ext uri="{FF2B5EF4-FFF2-40B4-BE49-F238E27FC236}">
                <a16:creationId xmlns:a16="http://schemas.microsoft.com/office/drawing/2014/main" id="{7B471EDF-18D1-D211-734C-9F8E453A7AC3}"/>
              </a:ext>
            </a:extLst>
          </p:cNvPr>
          <p:cNvSpPr/>
          <p:nvPr/>
        </p:nvSpPr>
        <p:spPr>
          <a:xfrm>
            <a:off x="6153377" y="2103243"/>
            <a:ext cx="1747304" cy="1554512"/>
          </a:xfrm>
          <a:custGeom>
            <a:avLst/>
            <a:gdLst>
              <a:gd name="csX0" fmla="*/ 1157033 w 1157032"/>
              <a:gd name="csY0" fmla="*/ 1029370 h 1029369"/>
              <a:gd name="csX1" fmla="*/ 628 w 1157032"/>
              <a:gd name="csY1" fmla="*/ 1029370 h 1029369"/>
              <a:gd name="csX2" fmla="*/ 0 w 1157032"/>
              <a:gd name="csY2" fmla="*/ 0 h 1029369"/>
              <a:gd name="csX3" fmla="*/ 99198 w 1157032"/>
              <a:gd name="csY3" fmla="*/ 0 h 1029369"/>
              <a:gd name="csX4" fmla="*/ 1157033 w 1157032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57032" h="1029369">
                <a:moveTo>
                  <a:pt x="1157033" y="1029370"/>
                </a:moveTo>
                <a:lnTo>
                  <a:pt x="628" y="1029370"/>
                </a:lnTo>
                <a:lnTo>
                  <a:pt x="0" y="0"/>
                </a:lnTo>
                <a:lnTo>
                  <a:pt x="99198" y="0"/>
                </a:lnTo>
                <a:lnTo>
                  <a:pt x="1157033" y="102937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8" name="Forme libre 57">
            <a:extLst>
              <a:ext uri="{FF2B5EF4-FFF2-40B4-BE49-F238E27FC236}">
                <a16:creationId xmlns:a16="http://schemas.microsoft.com/office/drawing/2014/main" id="{5570A197-A986-74A4-4382-A9D5596E22E5}"/>
              </a:ext>
            </a:extLst>
          </p:cNvPr>
          <p:cNvSpPr/>
          <p:nvPr/>
        </p:nvSpPr>
        <p:spPr>
          <a:xfrm>
            <a:off x="6313060" y="2103243"/>
            <a:ext cx="3450354" cy="1554512"/>
          </a:xfrm>
          <a:custGeom>
            <a:avLst/>
            <a:gdLst>
              <a:gd name="csX0" fmla="*/ 2284761 w 2284760"/>
              <a:gd name="csY0" fmla="*/ 1029370 h 1029369"/>
              <a:gd name="csX1" fmla="*/ 1128356 w 2284760"/>
              <a:gd name="csY1" fmla="*/ 1029370 h 1029369"/>
              <a:gd name="csX2" fmla="*/ 0 w 2284760"/>
              <a:gd name="csY2" fmla="*/ 0 h 1029369"/>
              <a:gd name="csX3" fmla="*/ 99108 w 2284760"/>
              <a:gd name="csY3" fmla="*/ 0 h 1029369"/>
              <a:gd name="csX4" fmla="*/ 2284761 w 2284760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4760" h="1029369">
                <a:moveTo>
                  <a:pt x="2284761" y="1029370"/>
                </a:moveTo>
                <a:lnTo>
                  <a:pt x="1128356" y="1029370"/>
                </a:lnTo>
                <a:lnTo>
                  <a:pt x="0" y="0"/>
                </a:lnTo>
                <a:lnTo>
                  <a:pt x="99108" y="0"/>
                </a:lnTo>
                <a:lnTo>
                  <a:pt x="2284761" y="10293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D55FDC4-86B6-0DF9-3C84-E70FD4926066}"/>
              </a:ext>
            </a:extLst>
          </p:cNvPr>
          <p:cNvSpPr/>
          <p:nvPr/>
        </p:nvSpPr>
        <p:spPr>
          <a:xfrm>
            <a:off x="2428585" y="3657757"/>
            <a:ext cx="1746355" cy="625946"/>
          </a:xfrm>
          <a:prstGeom prst="rect">
            <a:avLst/>
          </a:pr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 dirty="0"/>
              <a:t>Lorem Ipsum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CFB81CC-3831-12B6-F009-C9F0FB944EED}"/>
              </a:ext>
            </a:extLst>
          </p:cNvPr>
          <p:cNvSpPr/>
          <p:nvPr/>
        </p:nvSpPr>
        <p:spPr>
          <a:xfrm>
            <a:off x="4291454" y="3657757"/>
            <a:ext cx="1746355" cy="625946"/>
          </a:xfrm>
          <a:prstGeom prst="rect">
            <a:avLst/>
          </a:pr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/>
              <a:t>Lorem Ipsum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09F0735-C5F6-87F3-2A68-3DBF3B52004E}"/>
              </a:ext>
            </a:extLst>
          </p:cNvPr>
          <p:cNvSpPr/>
          <p:nvPr/>
        </p:nvSpPr>
        <p:spPr>
          <a:xfrm>
            <a:off x="6154324" y="3657757"/>
            <a:ext cx="1746355" cy="625946"/>
          </a:xfrm>
          <a:prstGeom prst="rect">
            <a:avLst/>
          </a:pr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/>
              <a:t>Lorem Ipsum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A086162-413C-0012-FD3A-E818C022B61E}"/>
              </a:ext>
            </a:extLst>
          </p:cNvPr>
          <p:cNvSpPr/>
          <p:nvPr/>
        </p:nvSpPr>
        <p:spPr>
          <a:xfrm>
            <a:off x="8017059" y="3657757"/>
            <a:ext cx="1746355" cy="625946"/>
          </a:xfrm>
          <a:prstGeom prst="rect">
            <a:avLst/>
          </a:pr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/>
              <a:t>Lorem Ipsum</a:t>
            </a:r>
          </a:p>
        </p:txBody>
      </p:sp>
      <p:grpSp>
        <p:nvGrpSpPr>
          <p:cNvPr id="43" name="Graphique 4">
            <a:extLst>
              <a:ext uri="{FF2B5EF4-FFF2-40B4-BE49-F238E27FC236}">
                <a16:creationId xmlns:a16="http://schemas.microsoft.com/office/drawing/2014/main" id="{6DDDE9C8-2B83-BEA8-3439-F653540B0DAB}"/>
              </a:ext>
            </a:extLst>
          </p:cNvPr>
          <p:cNvGrpSpPr/>
          <p:nvPr/>
        </p:nvGrpSpPr>
        <p:grpSpPr>
          <a:xfrm>
            <a:off x="3449468" y="2897554"/>
            <a:ext cx="582976" cy="635690"/>
            <a:chOff x="-21146571" y="-4409222"/>
            <a:chExt cx="386036" cy="420942"/>
          </a:xfrm>
        </p:grpSpPr>
        <p:sp>
          <p:nvSpPr>
            <p:cNvPr id="53" name="Forme libre 52">
              <a:extLst>
                <a:ext uri="{FF2B5EF4-FFF2-40B4-BE49-F238E27FC236}">
                  <a16:creationId xmlns:a16="http://schemas.microsoft.com/office/drawing/2014/main" id="{F44780B9-CE2D-8BF6-0069-D609DF9C3D5A}"/>
                </a:ext>
              </a:extLst>
            </p:cNvPr>
            <p:cNvSpPr/>
            <p:nvPr/>
          </p:nvSpPr>
          <p:spPr>
            <a:xfrm>
              <a:off x="-21058933" y="-4409222"/>
              <a:ext cx="210401" cy="229605"/>
            </a:xfrm>
            <a:custGeom>
              <a:avLst/>
              <a:gdLst>
                <a:gd name="csX0" fmla="*/ 105201 w 210401"/>
                <a:gd name="csY0" fmla="*/ 229605 h 229605"/>
                <a:gd name="csX1" fmla="*/ 209776 w 210401"/>
                <a:gd name="csY1" fmla="*/ 203167 h 229605"/>
                <a:gd name="csX2" fmla="*/ 173843 w 210401"/>
                <a:gd name="csY2" fmla="*/ 184885 h 229605"/>
                <a:gd name="csX3" fmla="*/ 210402 w 210401"/>
                <a:gd name="csY3" fmla="*/ 105213 h 229605"/>
                <a:gd name="csX4" fmla="*/ 105201 w 210401"/>
                <a:gd name="csY4" fmla="*/ 0 h 229605"/>
                <a:gd name="csX5" fmla="*/ 0 w 210401"/>
                <a:gd name="csY5" fmla="*/ 105213 h 229605"/>
                <a:gd name="csX6" fmla="*/ 36561 w 210401"/>
                <a:gd name="csY6" fmla="*/ 184885 h 229605"/>
                <a:gd name="csX7" fmla="*/ 628 w 210401"/>
                <a:gd name="csY7" fmla="*/ 203167 h 229605"/>
                <a:gd name="csX8" fmla="*/ 105201 w 210401"/>
                <a:gd name="csY8" fmla="*/ 229605 h 229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401" h="229605">
                  <a:moveTo>
                    <a:pt x="105201" y="229605"/>
                  </a:moveTo>
                  <a:cubicBezTo>
                    <a:pt x="160222" y="229605"/>
                    <a:pt x="205296" y="217954"/>
                    <a:pt x="209776" y="203167"/>
                  </a:cubicBezTo>
                  <a:cubicBezTo>
                    <a:pt x="198485" y="195908"/>
                    <a:pt x="186567" y="189724"/>
                    <a:pt x="173843" y="184885"/>
                  </a:cubicBezTo>
                  <a:cubicBezTo>
                    <a:pt x="196155" y="165617"/>
                    <a:pt x="210402" y="137117"/>
                    <a:pt x="210402" y="105213"/>
                  </a:cubicBezTo>
                  <a:cubicBezTo>
                    <a:pt x="210402" y="47050"/>
                    <a:pt x="163267" y="0"/>
                    <a:pt x="105201" y="0"/>
                  </a:cubicBezTo>
                  <a:cubicBezTo>
                    <a:pt x="47134" y="0"/>
                    <a:pt x="0" y="47140"/>
                    <a:pt x="0" y="105213"/>
                  </a:cubicBezTo>
                  <a:cubicBezTo>
                    <a:pt x="0" y="137029"/>
                    <a:pt x="14249" y="165527"/>
                    <a:pt x="36561" y="184885"/>
                  </a:cubicBezTo>
                  <a:cubicBezTo>
                    <a:pt x="23837" y="189724"/>
                    <a:pt x="11829" y="195908"/>
                    <a:pt x="628" y="203167"/>
                  </a:cubicBezTo>
                  <a:cubicBezTo>
                    <a:pt x="5108" y="217954"/>
                    <a:pt x="50182" y="229605"/>
                    <a:pt x="105201" y="229605"/>
                  </a:cubicBezTo>
                  <a:close/>
                </a:path>
              </a:pathLst>
            </a:custGeom>
            <a:solidFill>
              <a:srgbClr val="C66B1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Forme libre 53">
              <a:extLst>
                <a:ext uri="{FF2B5EF4-FFF2-40B4-BE49-F238E27FC236}">
                  <a16:creationId xmlns:a16="http://schemas.microsoft.com/office/drawing/2014/main" id="{7023D31D-47E3-C648-A368-F922F3605DB8}"/>
                </a:ext>
              </a:extLst>
            </p:cNvPr>
            <p:cNvSpPr/>
            <p:nvPr/>
          </p:nvSpPr>
          <p:spPr>
            <a:xfrm>
              <a:off x="-21146571" y="-4206055"/>
              <a:ext cx="386036" cy="217775"/>
            </a:xfrm>
            <a:custGeom>
              <a:avLst/>
              <a:gdLst>
                <a:gd name="csX0" fmla="*/ 297501 w 386036"/>
                <a:gd name="csY0" fmla="*/ 0 h 217775"/>
                <a:gd name="csX1" fmla="*/ 192928 w 386036"/>
                <a:gd name="csY1" fmla="*/ 26438 h 217775"/>
                <a:gd name="csX2" fmla="*/ 88355 w 386036"/>
                <a:gd name="csY2" fmla="*/ 0 h 217775"/>
                <a:gd name="csX3" fmla="*/ 0 w 386036"/>
                <a:gd name="csY3" fmla="*/ 161853 h 217775"/>
                <a:gd name="csX4" fmla="*/ 448 w 386036"/>
                <a:gd name="csY4" fmla="*/ 170636 h 217775"/>
                <a:gd name="csX5" fmla="*/ 193018 w 386036"/>
                <a:gd name="csY5" fmla="*/ 217776 h 217775"/>
                <a:gd name="csX6" fmla="*/ 385588 w 386036"/>
                <a:gd name="csY6" fmla="*/ 170636 h 217775"/>
                <a:gd name="csX7" fmla="*/ 386036 w 386036"/>
                <a:gd name="csY7" fmla="*/ 161853 h 217775"/>
                <a:gd name="csX8" fmla="*/ 297681 w 386036"/>
                <a:gd name="csY8" fmla="*/ 0 h 217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036" h="217775">
                  <a:moveTo>
                    <a:pt x="297501" y="0"/>
                  </a:moveTo>
                  <a:cubicBezTo>
                    <a:pt x="293021" y="14787"/>
                    <a:pt x="247950" y="26438"/>
                    <a:pt x="192928" y="26438"/>
                  </a:cubicBezTo>
                  <a:cubicBezTo>
                    <a:pt x="137909" y="26438"/>
                    <a:pt x="92836" y="14787"/>
                    <a:pt x="88355" y="0"/>
                  </a:cubicBezTo>
                  <a:cubicBezTo>
                    <a:pt x="35218" y="34325"/>
                    <a:pt x="0" y="93921"/>
                    <a:pt x="0" y="161853"/>
                  </a:cubicBezTo>
                  <a:cubicBezTo>
                    <a:pt x="0" y="164812"/>
                    <a:pt x="269" y="167678"/>
                    <a:pt x="448" y="170636"/>
                  </a:cubicBezTo>
                  <a:cubicBezTo>
                    <a:pt x="40952" y="198955"/>
                    <a:pt x="112011" y="217776"/>
                    <a:pt x="193018" y="217776"/>
                  </a:cubicBezTo>
                  <a:cubicBezTo>
                    <a:pt x="274025" y="217776"/>
                    <a:pt x="345084" y="198955"/>
                    <a:pt x="385588" y="170636"/>
                  </a:cubicBezTo>
                  <a:cubicBezTo>
                    <a:pt x="385678" y="167678"/>
                    <a:pt x="386036" y="164812"/>
                    <a:pt x="386036" y="161853"/>
                  </a:cubicBezTo>
                  <a:cubicBezTo>
                    <a:pt x="386036" y="93831"/>
                    <a:pt x="350821" y="34325"/>
                    <a:pt x="297681" y="0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4" name="Graphique 4">
            <a:extLst>
              <a:ext uri="{FF2B5EF4-FFF2-40B4-BE49-F238E27FC236}">
                <a16:creationId xmlns:a16="http://schemas.microsoft.com/office/drawing/2014/main" id="{D0875846-4249-7633-62E7-986B005795F3}"/>
              </a:ext>
            </a:extLst>
          </p:cNvPr>
          <p:cNvGrpSpPr/>
          <p:nvPr/>
        </p:nvGrpSpPr>
        <p:grpSpPr>
          <a:xfrm>
            <a:off x="5344544" y="2435096"/>
            <a:ext cx="582976" cy="635826"/>
            <a:chOff x="-19891687" y="-4715453"/>
            <a:chExt cx="386036" cy="421032"/>
          </a:xfrm>
        </p:grpSpPr>
        <p:sp>
          <p:nvSpPr>
            <p:cNvPr id="51" name="Forme libre 50">
              <a:extLst>
                <a:ext uri="{FF2B5EF4-FFF2-40B4-BE49-F238E27FC236}">
                  <a16:creationId xmlns:a16="http://schemas.microsoft.com/office/drawing/2014/main" id="{673C1789-2FF2-CC33-5793-E8BEA5CF8090}"/>
                </a:ext>
              </a:extLst>
            </p:cNvPr>
            <p:cNvSpPr/>
            <p:nvPr/>
          </p:nvSpPr>
          <p:spPr>
            <a:xfrm>
              <a:off x="-19804049" y="-4715453"/>
              <a:ext cx="210401" cy="229605"/>
            </a:xfrm>
            <a:custGeom>
              <a:avLst/>
              <a:gdLst>
                <a:gd name="csX0" fmla="*/ 105201 w 210401"/>
                <a:gd name="csY0" fmla="*/ 229605 h 229605"/>
                <a:gd name="csX1" fmla="*/ 209774 w 210401"/>
                <a:gd name="csY1" fmla="*/ 203168 h 229605"/>
                <a:gd name="csX2" fmla="*/ 173841 w 210401"/>
                <a:gd name="csY2" fmla="*/ 184885 h 229605"/>
                <a:gd name="csX3" fmla="*/ 210402 w 210401"/>
                <a:gd name="csY3" fmla="*/ 105213 h 229605"/>
                <a:gd name="csX4" fmla="*/ 105201 w 210401"/>
                <a:gd name="csY4" fmla="*/ 0 h 229605"/>
                <a:gd name="csX5" fmla="*/ 0 w 210401"/>
                <a:gd name="csY5" fmla="*/ 105213 h 229605"/>
                <a:gd name="csX6" fmla="*/ 36561 w 210401"/>
                <a:gd name="csY6" fmla="*/ 184885 h 229605"/>
                <a:gd name="csX7" fmla="*/ 628 w 210401"/>
                <a:gd name="csY7" fmla="*/ 203168 h 229605"/>
                <a:gd name="csX8" fmla="*/ 105201 w 210401"/>
                <a:gd name="csY8" fmla="*/ 229605 h 229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401" h="229605">
                  <a:moveTo>
                    <a:pt x="105201" y="229605"/>
                  </a:moveTo>
                  <a:cubicBezTo>
                    <a:pt x="160220" y="229605"/>
                    <a:pt x="205293" y="217955"/>
                    <a:pt x="209774" y="203168"/>
                  </a:cubicBezTo>
                  <a:cubicBezTo>
                    <a:pt x="198483" y="195908"/>
                    <a:pt x="186567" y="189725"/>
                    <a:pt x="173841" y="184885"/>
                  </a:cubicBezTo>
                  <a:cubicBezTo>
                    <a:pt x="196153" y="165617"/>
                    <a:pt x="210402" y="137118"/>
                    <a:pt x="210402" y="105213"/>
                  </a:cubicBezTo>
                  <a:cubicBezTo>
                    <a:pt x="210402" y="47050"/>
                    <a:pt x="163267" y="0"/>
                    <a:pt x="105201" y="0"/>
                  </a:cubicBezTo>
                  <a:cubicBezTo>
                    <a:pt x="47134" y="0"/>
                    <a:pt x="0" y="47140"/>
                    <a:pt x="0" y="105213"/>
                  </a:cubicBezTo>
                  <a:cubicBezTo>
                    <a:pt x="0" y="137029"/>
                    <a:pt x="14249" y="165527"/>
                    <a:pt x="36561" y="184885"/>
                  </a:cubicBezTo>
                  <a:cubicBezTo>
                    <a:pt x="23835" y="189725"/>
                    <a:pt x="11829" y="195908"/>
                    <a:pt x="628" y="203168"/>
                  </a:cubicBezTo>
                  <a:cubicBezTo>
                    <a:pt x="5108" y="217955"/>
                    <a:pt x="50182" y="229605"/>
                    <a:pt x="105201" y="22960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Forme libre 51">
              <a:extLst>
                <a:ext uri="{FF2B5EF4-FFF2-40B4-BE49-F238E27FC236}">
                  <a16:creationId xmlns:a16="http://schemas.microsoft.com/office/drawing/2014/main" id="{5F1025A5-0BBE-0736-1960-644F5EBE2D80}"/>
                </a:ext>
              </a:extLst>
            </p:cNvPr>
            <p:cNvSpPr/>
            <p:nvPr/>
          </p:nvSpPr>
          <p:spPr>
            <a:xfrm>
              <a:off x="-19891687" y="-4512195"/>
              <a:ext cx="386036" cy="217774"/>
            </a:xfrm>
            <a:custGeom>
              <a:avLst/>
              <a:gdLst>
                <a:gd name="csX0" fmla="*/ 297501 w 386036"/>
                <a:gd name="csY0" fmla="*/ 0 h 217774"/>
                <a:gd name="csX1" fmla="*/ 192928 w 386036"/>
                <a:gd name="csY1" fmla="*/ 26437 h 217774"/>
                <a:gd name="csX2" fmla="*/ 88355 w 386036"/>
                <a:gd name="csY2" fmla="*/ 0 h 217774"/>
                <a:gd name="csX3" fmla="*/ 0 w 386036"/>
                <a:gd name="csY3" fmla="*/ 161852 h 217774"/>
                <a:gd name="csX4" fmla="*/ 448 w 386036"/>
                <a:gd name="csY4" fmla="*/ 170635 h 217774"/>
                <a:gd name="csX5" fmla="*/ 193018 w 386036"/>
                <a:gd name="csY5" fmla="*/ 217775 h 217774"/>
                <a:gd name="csX6" fmla="*/ 385588 w 386036"/>
                <a:gd name="csY6" fmla="*/ 170635 h 217774"/>
                <a:gd name="csX7" fmla="*/ 386036 w 386036"/>
                <a:gd name="csY7" fmla="*/ 161852 h 217774"/>
                <a:gd name="csX8" fmla="*/ 297681 w 386036"/>
                <a:gd name="csY8" fmla="*/ 0 h 217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036" h="217774">
                  <a:moveTo>
                    <a:pt x="297501" y="0"/>
                  </a:moveTo>
                  <a:cubicBezTo>
                    <a:pt x="293021" y="14787"/>
                    <a:pt x="247947" y="26437"/>
                    <a:pt x="192928" y="26437"/>
                  </a:cubicBezTo>
                  <a:cubicBezTo>
                    <a:pt x="137909" y="26437"/>
                    <a:pt x="92836" y="14787"/>
                    <a:pt x="88355" y="0"/>
                  </a:cubicBezTo>
                  <a:cubicBezTo>
                    <a:pt x="35216" y="34324"/>
                    <a:pt x="0" y="93921"/>
                    <a:pt x="0" y="161852"/>
                  </a:cubicBezTo>
                  <a:cubicBezTo>
                    <a:pt x="0" y="164810"/>
                    <a:pt x="269" y="167678"/>
                    <a:pt x="448" y="170635"/>
                  </a:cubicBezTo>
                  <a:cubicBezTo>
                    <a:pt x="40952" y="198955"/>
                    <a:pt x="112011" y="217775"/>
                    <a:pt x="193018" y="217775"/>
                  </a:cubicBezTo>
                  <a:cubicBezTo>
                    <a:pt x="274025" y="217775"/>
                    <a:pt x="345084" y="198955"/>
                    <a:pt x="385588" y="170635"/>
                  </a:cubicBezTo>
                  <a:cubicBezTo>
                    <a:pt x="385678" y="167678"/>
                    <a:pt x="386036" y="164810"/>
                    <a:pt x="386036" y="161852"/>
                  </a:cubicBezTo>
                  <a:cubicBezTo>
                    <a:pt x="386036" y="93831"/>
                    <a:pt x="350821" y="34324"/>
                    <a:pt x="297681" y="0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5" name="Graphique 4">
            <a:extLst>
              <a:ext uri="{FF2B5EF4-FFF2-40B4-BE49-F238E27FC236}">
                <a16:creationId xmlns:a16="http://schemas.microsoft.com/office/drawing/2014/main" id="{5FAA4718-5E33-9BBB-E77F-AE59F2035F42}"/>
              </a:ext>
            </a:extLst>
          </p:cNvPr>
          <p:cNvGrpSpPr/>
          <p:nvPr/>
        </p:nvGrpSpPr>
        <p:grpSpPr>
          <a:xfrm>
            <a:off x="6444323" y="2697385"/>
            <a:ext cx="582976" cy="635690"/>
            <a:chOff x="-19163434" y="-4541770"/>
            <a:chExt cx="386036" cy="420942"/>
          </a:xfrm>
        </p:grpSpPr>
        <p:sp>
          <p:nvSpPr>
            <p:cNvPr id="49" name="Forme libre 48">
              <a:extLst>
                <a:ext uri="{FF2B5EF4-FFF2-40B4-BE49-F238E27FC236}">
                  <a16:creationId xmlns:a16="http://schemas.microsoft.com/office/drawing/2014/main" id="{54716899-8DD0-A176-3652-E3645675EE42}"/>
                </a:ext>
              </a:extLst>
            </p:cNvPr>
            <p:cNvSpPr/>
            <p:nvPr/>
          </p:nvSpPr>
          <p:spPr>
            <a:xfrm>
              <a:off x="-19075796" y="-4541770"/>
              <a:ext cx="210401" cy="229605"/>
            </a:xfrm>
            <a:custGeom>
              <a:avLst/>
              <a:gdLst>
                <a:gd name="csX0" fmla="*/ 105201 w 210401"/>
                <a:gd name="csY0" fmla="*/ 229605 h 229605"/>
                <a:gd name="csX1" fmla="*/ 209774 w 210401"/>
                <a:gd name="csY1" fmla="*/ 203168 h 229605"/>
                <a:gd name="csX2" fmla="*/ 173841 w 210401"/>
                <a:gd name="csY2" fmla="*/ 184885 h 229605"/>
                <a:gd name="csX3" fmla="*/ 210402 w 210401"/>
                <a:gd name="csY3" fmla="*/ 105213 h 229605"/>
                <a:gd name="csX4" fmla="*/ 105201 w 210401"/>
                <a:gd name="csY4" fmla="*/ 0 h 229605"/>
                <a:gd name="csX5" fmla="*/ 0 w 210401"/>
                <a:gd name="csY5" fmla="*/ 105213 h 229605"/>
                <a:gd name="csX6" fmla="*/ 36561 w 210401"/>
                <a:gd name="csY6" fmla="*/ 184885 h 229605"/>
                <a:gd name="csX7" fmla="*/ 628 w 210401"/>
                <a:gd name="csY7" fmla="*/ 203168 h 229605"/>
                <a:gd name="csX8" fmla="*/ 105201 w 210401"/>
                <a:gd name="csY8" fmla="*/ 229605 h 229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401" h="229605">
                  <a:moveTo>
                    <a:pt x="105201" y="229605"/>
                  </a:moveTo>
                  <a:cubicBezTo>
                    <a:pt x="160220" y="229605"/>
                    <a:pt x="205293" y="217955"/>
                    <a:pt x="209774" y="203168"/>
                  </a:cubicBezTo>
                  <a:cubicBezTo>
                    <a:pt x="198483" y="195908"/>
                    <a:pt x="186567" y="189725"/>
                    <a:pt x="173841" y="184885"/>
                  </a:cubicBezTo>
                  <a:cubicBezTo>
                    <a:pt x="196153" y="165617"/>
                    <a:pt x="210402" y="137118"/>
                    <a:pt x="210402" y="105213"/>
                  </a:cubicBezTo>
                  <a:cubicBezTo>
                    <a:pt x="210402" y="47050"/>
                    <a:pt x="163267" y="0"/>
                    <a:pt x="105201" y="0"/>
                  </a:cubicBezTo>
                  <a:cubicBezTo>
                    <a:pt x="47134" y="0"/>
                    <a:pt x="0" y="47140"/>
                    <a:pt x="0" y="105213"/>
                  </a:cubicBezTo>
                  <a:cubicBezTo>
                    <a:pt x="0" y="137029"/>
                    <a:pt x="14249" y="165527"/>
                    <a:pt x="36561" y="184885"/>
                  </a:cubicBezTo>
                  <a:cubicBezTo>
                    <a:pt x="23835" y="189725"/>
                    <a:pt x="11829" y="195908"/>
                    <a:pt x="628" y="203168"/>
                  </a:cubicBezTo>
                  <a:cubicBezTo>
                    <a:pt x="5108" y="217955"/>
                    <a:pt x="50182" y="229605"/>
                    <a:pt x="105201" y="22960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Forme libre 49">
              <a:extLst>
                <a:ext uri="{FF2B5EF4-FFF2-40B4-BE49-F238E27FC236}">
                  <a16:creationId xmlns:a16="http://schemas.microsoft.com/office/drawing/2014/main" id="{AEF05966-73F1-04FB-A807-92E6C699CD01}"/>
                </a:ext>
              </a:extLst>
            </p:cNvPr>
            <p:cNvSpPr/>
            <p:nvPr/>
          </p:nvSpPr>
          <p:spPr>
            <a:xfrm>
              <a:off x="-19163434" y="-4338602"/>
              <a:ext cx="386036" cy="217774"/>
            </a:xfrm>
            <a:custGeom>
              <a:avLst/>
              <a:gdLst>
                <a:gd name="csX0" fmla="*/ 297501 w 386036"/>
                <a:gd name="csY0" fmla="*/ 0 h 217774"/>
                <a:gd name="csX1" fmla="*/ 192928 w 386036"/>
                <a:gd name="csY1" fmla="*/ 26437 h 217774"/>
                <a:gd name="csX2" fmla="*/ 88355 w 386036"/>
                <a:gd name="csY2" fmla="*/ 0 h 217774"/>
                <a:gd name="csX3" fmla="*/ 0 w 386036"/>
                <a:gd name="csY3" fmla="*/ 161852 h 217774"/>
                <a:gd name="csX4" fmla="*/ 448 w 386036"/>
                <a:gd name="csY4" fmla="*/ 170635 h 217774"/>
                <a:gd name="csX5" fmla="*/ 193018 w 386036"/>
                <a:gd name="csY5" fmla="*/ 217775 h 217774"/>
                <a:gd name="csX6" fmla="*/ 385588 w 386036"/>
                <a:gd name="csY6" fmla="*/ 170635 h 217774"/>
                <a:gd name="csX7" fmla="*/ 386036 w 386036"/>
                <a:gd name="csY7" fmla="*/ 161852 h 217774"/>
                <a:gd name="csX8" fmla="*/ 297681 w 386036"/>
                <a:gd name="csY8" fmla="*/ 0 h 217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036" h="217774">
                  <a:moveTo>
                    <a:pt x="297501" y="0"/>
                  </a:moveTo>
                  <a:cubicBezTo>
                    <a:pt x="293021" y="14787"/>
                    <a:pt x="247947" y="26437"/>
                    <a:pt x="192928" y="26437"/>
                  </a:cubicBezTo>
                  <a:cubicBezTo>
                    <a:pt x="137907" y="26437"/>
                    <a:pt x="92836" y="14787"/>
                    <a:pt x="88355" y="0"/>
                  </a:cubicBezTo>
                  <a:cubicBezTo>
                    <a:pt x="35216" y="34324"/>
                    <a:pt x="0" y="93921"/>
                    <a:pt x="0" y="161852"/>
                  </a:cubicBezTo>
                  <a:cubicBezTo>
                    <a:pt x="0" y="164810"/>
                    <a:pt x="269" y="167679"/>
                    <a:pt x="448" y="170635"/>
                  </a:cubicBezTo>
                  <a:cubicBezTo>
                    <a:pt x="40952" y="198956"/>
                    <a:pt x="112011" y="217775"/>
                    <a:pt x="193018" y="217775"/>
                  </a:cubicBezTo>
                  <a:cubicBezTo>
                    <a:pt x="274025" y="217775"/>
                    <a:pt x="345084" y="198956"/>
                    <a:pt x="385588" y="170635"/>
                  </a:cubicBezTo>
                  <a:cubicBezTo>
                    <a:pt x="385678" y="167679"/>
                    <a:pt x="386036" y="164810"/>
                    <a:pt x="386036" y="161852"/>
                  </a:cubicBezTo>
                  <a:cubicBezTo>
                    <a:pt x="386036" y="93831"/>
                    <a:pt x="350818" y="34324"/>
                    <a:pt x="297681" y="0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6" name="Graphique 4">
            <a:extLst>
              <a:ext uri="{FF2B5EF4-FFF2-40B4-BE49-F238E27FC236}">
                <a16:creationId xmlns:a16="http://schemas.microsoft.com/office/drawing/2014/main" id="{F24F410F-CF89-0176-B8D4-987620AECCFB}"/>
              </a:ext>
            </a:extLst>
          </p:cNvPr>
          <p:cNvGrpSpPr/>
          <p:nvPr/>
        </p:nvGrpSpPr>
        <p:grpSpPr>
          <a:xfrm>
            <a:off x="6735541" y="2138297"/>
            <a:ext cx="330459" cy="360409"/>
            <a:chOff x="-18970595" y="-4911988"/>
            <a:chExt cx="218824" cy="238656"/>
          </a:xfrm>
        </p:grpSpPr>
        <p:sp>
          <p:nvSpPr>
            <p:cNvPr id="47" name="Forme libre 46">
              <a:extLst>
                <a:ext uri="{FF2B5EF4-FFF2-40B4-BE49-F238E27FC236}">
                  <a16:creationId xmlns:a16="http://schemas.microsoft.com/office/drawing/2014/main" id="{8A9BB904-F822-6D10-B374-F30E8FA07DAF}"/>
                </a:ext>
              </a:extLst>
            </p:cNvPr>
            <p:cNvSpPr/>
            <p:nvPr/>
          </p:nvSpPr>
          <p:spPr>
            <a:xfrm>
              <a:off x="-18920862" y="-4911988"/>
              <a:ext cx="119357" cy="130216"/>
            </a:xfrm>
            <a:custGeom>
              <a:avLst/>
              <a:gdLst>
                <a:gd name="csX0" fmla="*/ 59679 w 119357"/>
                <a:gd name="csY0" fmla="*/ 130216 h 130216"/>
                <a:gd name="csX1" fmla="*/ 119001 w 119357"/>
                <a:gd name="csY1" fmla="*/ 115251 h 130216"/>
                <a:gd name="csX2" fmla="*/ 98660 w 119357"/>
                <a:gd name="csY2" fmla="*/ 104854 h 130216"/>
                <a:gd name="csX3" fmla="*/ 119358 w 119357"/>
                <a:gd name="csY3" fmla="*/ 59686 h 130216"/>
                <a:gd name="csX4" fmla="*/ 59679 w 119357"/>
                <a:gd name="csY4" fmla="*/ 0 h 130216"/>
                <a:gd name="csX5" fmla="*/ 0 w 119357"/>
                <a:gd name="csY5" fmla="*/ 59686 h 130216"/>
                <a:gd name="csX6" fmla="*/ 20700 w 119357"/>
                <a:gd name="csY6" fmla="*/ 104854 h 130216"/>
                <a:gd name="csX7" fmla="*/ 359 w 119357"/>
                <a:gd name="csY7" fmla="*/ 115251 h 130216"/>
                <a:gd name="csX8" fmla="*/ 59679 w 119357"/>
                <a:gd name="csY8" fmla="*/ 130216 h 130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19357" h="130216">
                  <a:moveTo>
                    <a:pt x="59679" y="130216"/>
                  </a:moveTo>
                  <a:cubicBezTo>
                    <a:pt x="90863" y="130216"/>
                    <a:pt x="116402" y="123585"/>
                    <a:pt x="119001" y="115251"/>
                  </a:cubicBezTo>
                  <a:cubicBezTo>
                    <a:pt x="112637" y="111127"/>
                    <a:pt x="105829" y="107633"/>
                    <a:pt x="98660" y="104854"/>
                  </a:cubicBezTo>
                  <a:cubicBezTo>
                    <a:pt x="111294" y="93921"/>
                    <a:pt x="119358" y="77789"/>
                    <a:pt x="119358" y="59686"/>
                  </a:cubicBezTo>
                  <a:cubicBezTo>
                    <a:pt x="119358" y="26706"/>
                    <a:pt x="92654" y="0"/>
                    <a:pt x="59679" y="0"/>
                  </a:cubicBezTo>
                  <a:cubicBezTo>
                    <a:pt x="26703" y="0"/>
                    <a:pt x="0" y="26706"/>
                    <a:pt x="0" y="59686"/>
                  </a:cubicBezTo>
                  <a:cubicBezTo>
                    <a:pt x="0" y="77789"/>
                    <a:pt x="8064" y="93921"/>
                    <a:pt x="20700" y="104854"/>
                  </a:cubicBezTo>
                  <a:cubicBezTo>
                    <a:pt x="13531" y="107633"/>
                    <a:pt x="6721" y="111127"/>
                    <a:pt x="359" y="115251"/>
                  </a:cubicBezTo>
                  <a:cubicBezTo>
                    <a:pt x="2956" y="123674"/>
                    <a:pt x="28495" y="130216"/>
                    <a:pt x="59679" y="13021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48" name="Forme libre 47">
              <a:extLst>
                <a:ext uri="{FF2B5EF4-FFF2-40B4-BE49-F238E27FC236}">
                  <a16:creationId xmlns:a16="http://schemas.microsoft.com/office/drawing/2014/main" id="{F26A5EC5-8232-C9FE-96CB-0F031A6B3CD6}"/>
                </a:ext>
              </a:extLst>
            </p:cNvPr>
            <p:cNvSpPr/>
            <p:nvPr/>
          </p:nvSpPr>
          <p:spPr>
            <a:xfrm>
              <a:off x="-18970595" y="-4796827"/>
              <a:ext cx="218824" cy="123495"/>
            </a:xfrm>
            <a:custGeom>
              <a:avLst/>
              <a:gdLst>
                <a:gd name="csX0" fmla="*/ 168734 w 218824"/>
                <a:gd name="csY0" fmla="*/ 0 h 123495"/>
                <a:gd name="csX1" fmla="*/ 109412 w 218824"/>
                <a:gd name="csY1" fmla="*/ 14966 h 123495"/>
                <a:gd name="csX2" fmla="*/ 50092 w 218824"/>
                <a:gd name="csY2" fmla="*/ 0 h 123495"/>
                <a:gd name="csX3" fmla="*/ 0 w 218824"/>
                <a:gd name="csY3" fmla="*/ 91770 h 123495"/>
                <a:gd name="csX4" fmla="*/ 269 w 218824"/>
                <a:gd name="csY4" fmla="*/ 96788 h 123495"/>
                <a:gd name="csX5" fmla="*/ 109412 w 218824"/>
                <a:gd name="csY5" fmla="*/ 123496 h 123495"/>
                <a:gd name="csX6" fmla="*/ 218555 w 218824"/>
                <a:gd name="csY6" fmla="*/ 96788 h 123495"/>
                <a:gd name="csX7" fmla="*/ 218824 w 218824"/>
                <a:gd name="csY7" fmla="*/ 91770 h 123495"/>
                <a:gd name="csX8" fmla="*/ 168734 w 218824"/>
                <a:gd name="csY8" fmla="*/ 0 h 1234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8824" h="123495">
                  <a:moveTo>
                    <a:pt x="168734" y="0"/>
                  </a:moveTo>
                  <a:cubicBezTo>
                    <a:pt x="166135" y="8424"/>
                    <a:pt x="140596" y="14966"/>
                    <a:pt x="109412" y="14966"/>
                  </a:cubicBezTo>
                  <a:cubicBezTo>
                    <a:pt x="78228" y="14966"/>
                    <a:pt x="52689" y="8334"/>
                    <a:pt x="50092" y="0"/>
                  </a:cubicBezTo>
                  <a:cubicBezTo>
                    <a:pt x="19983" y="19447"/>
                    <a:pt x="0" y="53233"/>
                    <a:pt x="0" y="91770"/>
                  </a:cubicBezTo>
                  <a:cubicBezTo>
                    <a:pt x="0" y="93473"/>
                    <a:pt x="179" y="95086"/>
                    <a:pt x="269" y="96788"/>
                  </a:cubicBezTo>
                  <a:cubicBezTo>
                    <a:pt x="23210" y="112831"/>
                    <a:pt x="63534" y="123496"/>
                    <a:pt x="109412" y="123496"/>
                  </a:cubicBezTo>
                  <a:cubicBezTo>
                    <a:pt x="155293" y="123496"/>
                    <a:pt x="195617" y="112831"/>
                    <a:pt x="218555" y="96788"/>
                  </a:cubicBezTo>
                  <a:cubicBezTo>
                    <a:pt x="218555" y="95086"/>
                    <a:pt x="218824" y="93473"/>
                    <a:pt x="218824" y="91770"/>
                  </a:cubicBezTo>
                  <a:cubicBezTo>
                    <a:pt x="218824" y="53233"/>
                    <a:pt x="198842" y="19447"/>
                    <a:pt x="168734" y="0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4EEC3F6-36E7-5CD8-84D2-823B9726ECC5}"/>
              </a:ext>
            </a:extLst>
          </p:cNvPr>
          <p:cNvSpPr txBox="1"/>
          <p:nvPr/>
        </p:nvSpPr>
        <p:spPr>
          <a:xfrm>
            <a:off x="4863632" y="1399443"/>
            <a:ext cx="2585500" cy="5232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fr-FR" sz="2800" b="1" cap="all" dirty="0"/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DE5165-570A-59F9-C377-8171C7C0392F}"/>
              </a:ext>
            </a:extLst>
          </p:cNvPr>
          <p:cNvSpPr txBox="1"/>
          <p:nvPr/>
        </p:nvSpPr>
        <p:spPr>
          <a:xfrm>
            <a:off x="2428584" y="4957421"/>
            <a:ext cx="174635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7D3877-D483-3F08-5DA3-1F2628875902}"/>
              </a:ext>
            </a:extLst>
          </p:cNvPr>
          <p:cNvSpPr txBox="1"/>
          <p:nvPr/>
        </p:nvSpPr>
        <p:spPr>
          <a:xfrm>
            <a:off x="4291454" y="4957421"/>
            <a:ext cx="174635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766800-C1F8-E033-5822-7225276E93B9}"/>
              </a:ext>
            </a:extLst>
          </p:cNvPr>
          <p:cNvSpPr txBox="1"/>
          <p:nvPr/>
        </p:nvSpPr>
        <p:spPr>
          <a:xfrm>
            <a:off x="6154324" y="4957421"/>
            <a:ext cx="174635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2ECFC1-6BDB-B0AB-1845-35C2773AC7FE}"/>
              </a:ext>
            </a:extLst>
          </p:cNvPr>
          <p:cNvSpPr txBox="1"/>
          <p:nvPr/>
        </p:nvSpPr>
        <p:spPr>
          <a:xfrm>
            <a:off x="8017059" y="4957421"/>
            <a:ext cx="174635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pic>
        <p:nvPicPr>
          <p:cNvPr id="12" name="Graphic 11" descr="Bullseye with solid fill">
            <a:extLst>
              <a:ext uri="{FF2B5EF4-FFF2-40B4-BE49-F238E27FC236}">
                <a16:creationId xmlns:a16="http://schemas.microsoft.com/office/drawing/2014/main" id="{6E17553D-439E-CA27-9273-A33AD0E66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040151" y="4405635"/>
            <a:ext cx="523220" cy="523220"/>
          </a:xfrm>
          <a:prstGeom prst="rect">
            <a:avLst/>
          </a:prstGeom>
        </p:spPr>
      </p:pic>
      <p:pic>
        <p:nvPicPr>
          <p:cNvPr id="13" name="Graphic 12" descr="Checklist with solid fill">
            <a:extLst>
              <a:ext uri="{FF2B5EF4-FFF2-40B4-BE49-F238E27FC236}">
                <a16:creationId xmlns:a16="http://schemas.microsoft.com/office/drawing/2014/main" id="{E9C7A11D-2806-6747-7412-B683897CE5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99554" y="4405635"/>
            <a:ext cx="523220" cy="523220"/>
          </a:xfrm>
          <a:prstGeom prst="rect">
            <a:avLst/>
          </a:prstGeom>
        </p:spPr>
      </p:pic>
      <p:pic>
        <p:nvPicPr>
          <p:cNvPr id="14" name="Graphic 13" descr="Rocket with solid fill">
            <a:extLst>
              <a:ext uri="{FF2B5EF4-FFF2-40B4-BE49-F238E27FC236}">
                <a16:creationId xmlns:a16="http://schemas.microsoft.com/office/drawing/2014/main" id="{6E7AC2EC-6577-051A-5A8F-1887850228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65419" y="4405635"/>
            <a:ext cx="523220" cy="523220"/>
          </a:xfrm>
          <a:prstGeom prst="rect">
            <a:avLst/>
          </a:prstGeom>
        </p:spPr>
      </p:pic>
      <p:pic>
        <p:nvPicPr>
          <p:cNvPr id="15" name="Graphic 14" descr="Bar chart with solid fill">
            <a:extLst>
              <a:ext uri="{FF2B5EF4-FFF2-40B4-BE49-F238E27FC236}">
                <a16:creationId xmlns:a16="http://schemas.microsoft.com/office/drawing/2014/main" id="{C6FBF7EB-91D2-5BA6-1047-19F0FAFC80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631284" y="4405635"/>
            <a:ext cx="523220" cy="52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2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B53A4-3770-100F-72AF-AD7E11CE4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4EAE0-3EDB-2A71-A830-E73CE5C43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Perspective Multi-Lane Diagram</a:t>
            </a:r>
          </a:p>
        </p:txBody>
      </p:sp>
      <p:sp>
        <p:nvSpPr>
          <p:cNvPr id="55" name="Forme libre 54">
            <a:extLst>
              <a:ext uri="{FF2B5EF4-FFF2-40B4-BE49-F238E27FC236}">
                <a16:creationId xmlns:a16="http://schemas.microsoft.com/office/drawing/2014/main" id="{8BA7C673-FA68-0904-4094-1C535B095828}"/>
              </a:ext>
            </a:extLst>
          </p:cNvPr>
          <p:cNvSpPr/>
          <p:nvPr/>
        </p:nvSpPr>
        <p:spPr>
          <a:xfrm>
            <a:off x="2428585" y="2103243"/>
            <a:ext cx="3555230" cy="1554512"/>
          </a:xfrm>
          <a:custGeom>
            <a:avLst/>
            <a:gdLst>
              <a:gd name="csX0" fmla="*/ 1156494 w 2354207"/>
              <a:gd name="csY0" fmla="*/ 1029370 h 1029369"/>
              <a:gd name="csX1" fmla="*/ 0 w 2354207"/>
              <a:gd name="csY1" fmla="*/ 1029370 h 1029369"/>
              <a:gd name="csX2" fmla="*/ 2255099 w 2354207"/>
              <a:gd name="csY2" fmla="*/ 0 h 1029369"/>
              <a:gd name="csX3" fmla="*/ 2354208 w 2354207"/>
              <a:gd name="csY3" fmla="*/ 0 h 1029369"/>
              <a:gd name="csX4" fmla="*/ 1156494 w 2354207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354207" h="1029369">
                <a:moveTo>
                  <a:pt x="1156494" y="1029370"/>
                </a:moveTo>
                <a:lnTo>
                  <a:pt x="0" y="1029370"/>
                </a:lnTo>
                <a:lnTo>
                  <a:pt x="2255099" y="0"/>
                </a:lnTo>
                <a:lnTo>
                  <a:pt x="2354208" y="0"/>
                </a:lnTo>
                <a:lnTo>
                  <a:pt x="1156494" y="102937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6" name="Forme libre 55">
            <a:extLst>
              <a:ext uri="{FF2B5EF4-FFF2-40B4-BE49-F238E27FC236}">
                <a16:creationId xmlns:a16="http://schemas.microsoft.com/office/drawing/2014/main" id="{1F3ECD6D-9F1D-4839-84BE-D8D7F6374268}"/>
              </a:ext>
            </a:extLst>
          </p:cNvPr>
          <p:cNvSpPr/>
          <p:nvPr/>
        </p:nvSpPr>
        <p:spPr>
          <a:xfrm>
            <a:off x="4291454" y="2103243"/>
            <a:ext cx="1852044" cy="1554512"/>
          </a:xfrm>
          <a:custGeom>
            <a:avLst/>
            <a:gdLst>
              <a:gd name="csX0" fmla="*/ 1156405 w 1226389"/>
              <a:gd name="csY0" fmla="*/ 1029370 h 1029369"/>
              <a:gd name="csX1" fmla="*/ 0 w 1226389"/>
              <a:gd name="csY1" fmla="*/ 1029370 h 1029369"/>
              <a:gd name="csX2" fmla="*/ 1127192 w 1226389"/>
              <a:gd name="csY2" fmla="*/ 0 h 1029369"/>
              <a:gd name="csX3" fmla="*/ 1226390 w 1226389"/>
              <a:gd name="csY3" fmla="*/ 0 h 1029369"/>
              <a:gd name="csX4" fmla="*/ 1156405 w 1226389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26389" h="1029369">
                <a:moveTo>
                  <a:pt x="1156405" y="1029370"/>
                </a:moveTo>
                <a:lnTo>
                  <a:pt x="0" y="1029370"/>
                </a:lnTo>
                <a:lnTo>
                  <a:pt x="1127192" y="0"/>
                </a:lnTo>
                <a:lnTo>
                  <a:pt x="1226390" y="0"/>
                </a:lnTo>
                <a:lnTo>
                  <a:pt x="1156405" y="10293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7" name="Forme libre 56">
            <a:extLst>
              <a:ext uri="{FF2B5EF4-FFF2-40B4-BE49-F238E27FC236}">
                <a16:creationId xmlns:a16="http://schemas.microsoft.com/office/drawing/2014/main" id="{7874810A-4CB6-390A-7157-25A76E3872EF}"/>
              </a:ext>
            </a:extLst>
          </p:cNvPr>
          <p:cNvSpPr/>
          <p:nvPr/>
        </p:nvSpPr>
        <p:spPr>
          <a:xfrm>
            <a:off x="6153377" y="2103243"/>
            <a:ext cx="1747304" cy="1554512"/>
          </a:xfrm>
          <a:custGeom>
            <a:avLst/>
            <a:gdLst>
              <a:gd name="csX0" fmla="*/ 1157033 w 1157032"/>
              <a:gd name="csY0" fmla="*/ 1029370 h 1029369"/>
              <a:gd name="csX1" fmla="*/ 628 w 1157032"/>
              <a:gd name="csY1" fmla="*/ 1029370 h 1029369"/>
              <a:gd name="csX2" fmla="*/ 0 w 1157032"/>
              <a:gd name="csY2" fmla="*/ 0 h 1029369"/>
              <a:gd name="csX3" fmla="*/ 99198 w 1157032"/>
              <a:gd name="csY3" fmla="*/ 0 h 1029369"/>
              <a:gd name="csX4" fmla="*/ 1157033 w 1157032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57032" h="1029369">
                <a:moveTo>
                  <a:pt x="1157033" y="1029370"/>
                </a:moveTo>
                <a:lnTo>
                  <a:pt x="628" y="1029370"/>
                </a:lnTo>
                <a:lnTo>
                  <a:pt x="0" y="0"/>
                </a:lnTo>
                <a:lnTo>
                  <a:pt x="99198" y="0"/>
                </a:lnTo>
                <a:lnTo>
                  <a:pt x="1157033" y="102937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8" name="Forme libre 57">
            <a:extLst>
              <a:ext uri="{FF2B5EF4-FFF2-40B4-BE49-F238E27FC236}">
                <a16:creationId xmlns:a16="http://schemas.microsoft.com/office/drawing/2014/main" id="{29F4876E-DA80-A758-7455-ED334D23F53B}"/>
              </a:ext>
            </a:extLst>
          </p:cNvPr>
          <p:cNvSpPr/>
          <p:nvPr/>
        </p:nvSpPr>
        <p:spPr>
          <a:xfrm>
            <a:off x="6313060" y="2103243"/>
            <a:ext cx="3450354" cy="1554512"/>
          </a:xfrm>
          <a:custGeom>
            <a:avLst/>
            <a:gdLst>
              <a:gd name="csX0" fmla="*/ 2284761 w 2284760"/>
              <a:gd name="csY0" fmla="*/ 1029370 h 1029369"/>
              <a:gd name="csX1" fmla="*/ 1128356 w 2284760"/>
              <a:gd name="csY1" fmla="*/ 1029370 h 1029369"/>
              <a:gd name="csX2" fmla="*/ 0 w 2284760"/>
              <a:gd name="csY2" fmla="*/ 0 h 1029369"/>
              <a:gd name="csX3" fmla="*/ 99108 w 2284760"/>
              <a:gd name="csY3" fmla="*/ 0 h 1029369"/>
              <a:gd name="csX4" fmla="*/ 2284761 w 2284760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4760" h="1029369">
                <a:moveTo>
                  <a:pt x="2284761" y="1029370"/>
                </a:moveTo>
                <a:lnTo>
                  <a:pt x="1128356" y="1029370"/>
                </a:lnTo>
                <a:lnTo>
                  <a:pt x="0" y="0"/>
                </a:lnTo>
                <a:lnTo>
                  <a:pt x="99108" y="0"/>
                </a:lnTo>
                <a:lnTo>
                  <a:pt x="2284761" y="10293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C8C942E-5748-0D75-D9A2-810265303242}"/>
              </a:ext>
            </a:extLst>
          </p:cNvPr>
          <p:cNvSpPr/>
          <p:nvPr/>
        </p:nvSpPr>
        <p:spPr>
          <a:xfrm>
            <a:off x="2428585" y="3657757"/>
            <a:ext cx="1746355" cy="625946"/>
          </a:xfrm>
          <a:prstGeom prst="rect">
            <a:avLst/>
          </a:pr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 dirty="0"/>
              <a:t>Lorem Ipsum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1A09BF7-3DB0-3057-14A3-DF97F6A144FC}"/>
              </a:ext>
            </a:extLst>
          </p:cNvPr>
          <p:cNvSpPr/>
          <p:nvPr/>
        </p:nvSpPr>
        <p:spPr>
          <a:xfrm>
            <a:off x="4291454" y="3657757"/>
            <a:ext cx="1746355" cy="625946"/>
          </a:xfrm>
          <a:prstGeom prst="rect">
            <a:avLst/>
          </a:pr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/>
              <a:t>Lorem Ipsum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31AF641-23C3-7739-E131-22FBA19F6606}"/>
              </a:ext>
            </a:extLst>
          </p:cNvPr>
          <p:cNvSpPr/>
          <p:nvPr/>
        </p:nvSpPr>
        <p:spPr>
          <a:xfrm>
            <a:off x="6154324" y="3657757"/>
            <a:ext cx="1746355" cy="625946"/>
          </a:xfrm>
          <a:prstGeom prst="rect">
            <a:avLst/>
          </a:pr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/>
              <a:t>Lorem Ipsum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1CABADF-968F-56A7-49B9-6538CB7C7F0E}"/>
              </a:ext>
            </a:extLst>
          </p:cNvPr>
          <p:cNvSpPr/>
          <p:nvPr/>
        </p:nvSpPr>
        <p:spPr>
          <a:xfrm>
            <a:off x="8017059" y="3657757"/>
            <a:ext cx="1746355" cy="625946"/>
          </a:xfrm>
          <a:prstGeom prst="rect">
            <a:avLst/>
          </a:pr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/>
              <a:t>Lorem Ipsum</a:t>
            </a:r>
          </a:p>
        </p:txBody>
      </p:sp>
      <p:grpSp>
        <p:nvGrpSpPr>
          <p:cNvPr id="43" name="Graphique 4">
            <a:extLst>
              <a:ext uri="{FF2B5EF4-FFF2-40B4-BE49-F238E27FC236}">
                <a16:creationId xmlns:a16="http://schemas.microsoft.com/office/drawing/2014/main" id="{294D08A4-ABB3-B58F-7F84-942D1A76C826}"/>
              </a:ext>
            </a:extLst>
          </p:cNvPr>
          <p:cNvGrpSpPr/>
          <p:nvPr/>
        </p:nvGrpSpPr>
        <p:grpSpPr>
          <a:xfrm>
            <a:off x="3449468" y="2897554"/>
            <a:ext cx="582976" cy="635690"/>
            <a:chOff x="-21146571" y="-4409222"/>
            <a:chExt cx="386036" cy="420942"/>
          </a:xfrm>
        </p:grpSpPr>
        <p:sp>
          <p:nvSpPr>
            <p:cNvPr id="53" name="Forme libre 52">
              <a:extLst>
                <a:ext uri="{FF2B5EF4-FFF2-40B4-BE49-F238E27FC236}">
                  <a16:creationId xmlns:a16="http://schemas.microsoft.com/office/drawing/2014/main" id="{7D18BB48-E41D-B106-5B15-8DA910E5B6EE}"/>
                </a:ext>
              </a:extLst>
            </p:cNvPr>
            <p:cNvSpPr/>
            <p:nvPr/>
          </p:nvSpPr>
          <p:spPr>
            <a:xfrm>
              <a:off x="-21058933" y="-4409222"/>
              <a:ext cx="210401" cy="229605"/>
            </a:xfrm>
            <a:custGeom>
              <a:avLst/>
              <a:gdLst>
                <a:gd name="csX0" fmla="*/ 105201 w 210401"/>
                <a:gd name="csY0" fmla="*/ 229605 h 229605"/>
                <a:gd name="csX1" fmla="*/ 209776 w 210401"/>
                <a:gd name="csY1" fmla="*/ 203167 h 229605"/>
                <a:gd name="csX2" fmla="*/ 173843 w 210401"/>
                <a:gd name="csY2" fmla="*/ 184885 h 229605"/>
                <a:gd name="csX3" fmla="*/ 210402 w 210401"/>
                <a:gd name="csY3" fmla="*/ 105213 h 229605"/>
                <a:gd name="csX4" fmla="*/ 105201 w 210401"/>
                <a:gd name="csY4" fmla="*/ 0 h 229605"/>
                <a:gd name="csX5" fmla="*/ 0 w 210401"/>
                <a:gd name="csY5" fmla="*/ 105213 h 229605"/>
                <a:gd name="csX6" fmla="*/ 36561 w 210401"/>
                <a:gd name="csY6" fmla="*/ 184885 h 229605"/>
                <a:gd name="csX7" fmla="*/ 628 w 210401"/>
                <a:gd name="csY7" fmla="*/ 203167 h 229605"/>
                <a:gd name="csX8" fmla="*/ 105201 w 210401"/>
                <a:gd name="csY8" fmla="*/ 229605 h 229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401" h="229605">
                  <a:moveTo>
                    <a:pt x="105201" y="229605"/>
                  </a:moveTo>
                  <a:cubicBezTo>
                    <a:pt x="160222" y="229605"/>
                    <a:pt x="205296" y="217954"/>
                    <a:pt x="209776" y="203167"/>
                  </a:cubicBezTo>
                  <a:cubicBezTo>
                    <a:pt x="198485" y="195908"/>
                    <a:pt x="186567" y="189724"/>
                    <a:pt x="173843" y="184885"/>
                  </a:cubicBezTo>
                  <a:cubicBezTo>
                    <a:pt x="196155" y="165617"/>
                    <a:pt x="210402" y="137117"/>
                    <a:pt x="210402" y="105213"/>
                  </a:cubicBezTo>
                  <a:cubicBezTo>
                    <a:pt x="210402" y="47050"/>
                    <a:pt x="163267" y="0"/>
                    <a:pt x="105201" y="0"/>
                  </a:cubicBezTo>
                  <a:cubicBezTo>
                    <a:pt x="47134" y="0"/>
                    <a:pt x="0" y="47140"/>
                    <a:pt x="0" y="105213"/>
                  </a:cubicBezTo>
                  <a:cubicBezTo>
                    <a:pt x="0" y="137029"/>
                    <a:pt x="14249" y="165527"/>
                    <a:pt x="36561" y="184885"/>
                  </a:cubicBezTo>
                  <a:cubicBezTo>
                    <a:pt x="23837" y="189724"/>
                    <a:pt x="11829" y="195908"/>
                    <a:pt x="628" y="203167"/>
                  </a:cubicBezTo>
                  <a:cubicBezTo>
                    <a:pt x="5108" y="217954"/>
                    <a:pt x="50182" y="229605"/>
                    <a:pt x="105201" y="229605"/>
                  </a:cubicBezTo>
                  <a:close/>
                </a:path>
              </a:pathLst>
            </a:custGeom>
            <a:solidFill>
              <a:srgbClr val="C66B1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Forme libre 53">
              <a:extLst>
                <a:ext uri="{FF2B5EF4-FFF2-40B4-BE49-F238E27FC236}">
                  <a16:creationId xmlns:a16="http://schemas.microsoft.com/office/drawing/2014/main" id="{787F313C-0DEC-1487-1B1C-F1B20E720F1E}"/>
                </a:ext>
              </a:extLst>
            </p:cNvPr>
            <p:cNvSpPr/>
            <p:nvPr/>
          </p:nvSpPr>
          <p:spPr>
            <a:xfrm>
              <a:off x="-21146571" y="-4206055"/>
              <a:ext cx="386036" cy="217775"/>
            </a:xfrm>
            <a:custGeom>
              <a:avLst/>
              <a:gdLst>
                <a:gd name="csX0" fmla="*/ 297501 w 386036"/>
                <a:gd name="csY0" fmla="*/ 0 h 217775"/>
                <a:gd name="csX1" fmla="*/ 192928 w 386036"/>
                <a:gd name="csY1" fmla="*/ 26438 h 217775"/>
                <a:gd name="csX2" fmla="*/ 88355 w 386036"/>
                <a:gd name="csY2" fmla="*/ 0 h 217775"/>
                <a:gd name="csX3" fmla="*/ 0 w 386036"/>
                <a:gd name="csY3" fmla="*/ 161853 h 217775"/>
                <a:gd name="csX4" fmla="*/ 448 w 386036"/>
                <a:gd name="csY4" fmla="*/ 170636 h 217775"/>
                <a:gd name="csX5" fmla="*/ 193018 w 386036"/>
                <a:gd name="csY5" fmla="*/ 217776 h 217775"/>
                <a:gd name="csX6" fmla="*/ 385588 w 386036"/>
                <a:gd name="csY6" fmla="*/ 170636 h 217775"/>
                <a:gd name="csX7" fmla="*/ 386036 w 386036"/>
                <a:gd name="csY7" fmla="*/ 161853 h 217775"/>
                <a:gd name="csX8" fmla="*/ 297681 w 386036"/>
                <a:gd name="csY8" fmla="*/ 0 h 217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036" h="217775">
                  <a:moveTo>
                    <a:pt x="297501" y="0"/>
                  </a:moveTo>
                  <a:cubicBezTo>
                    <a:pt x="293021" y="14787"/>
                    <a:pt x="247950" y="26438"/>
                    <a:pt x="192928" y="26438"/>
                  </a:cubicBezTo>
                  <a:cubicBezTo>
                    <a:pt x="137909" y="26438"/>
                    <a:pt x="92836" y="14787"/>
                    <a:pt x="88355" y="0"/>
                  </a:cubicBezTo>
                  <a:cubicBezTo>
                    <a:pt x="35218" y="34325"/>
                    <a:pt x="0" y="93921"/>
                    <a:pt x="0" y="161853"/>
                  </a:cubicBezTo>
                  <a:cubicBezTo>
                    <a:pt x="0" y="164812"/>
                    <a:pt x="269" y="167678"/>
                    <a:pt x="448" y="170636"/>
                  </a:cubicBezTo>
                  <a:cubicBezTo>
                    <a:pt x="40952" y="198955"/>
                    <a:pt x="112011" y="217776"/>
                    <a:pt x="193018" y="217776"/>
                  </a:cubicBezTo>
                  <a:cubicBezTo>
                    <a:pt x="274025" y="217776"/>
                    <a:pt x="345084" y="198955"/>
                    <a:pt x="385588" y="170636"/>
                  </a:cubicBezTo>
                  <a:cubicBezTo>
                    <a:pt x="385678" y="167678"/>
                    <a:pt x="386036" y="164812"/>
                    <a:pt x="386036" y="161853"/>
                  </a:cubicBezTo>
                  <a:cubicBezTo>
                    <a:pt x="386036" y="93831"/>
                    <a:pt x="350821" y="34325"/>
                    <a:pt x="297681" y="0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4" name="Graphique 4">
            <a:extLst>
              <a:ext uri="{FF2B5EF4-FFF2-40B4-BE49-F238E27FC236}">
                <a16:creationId xmlns:a16="http://schemas.microsoft.com/office/drawing/2014/main" id="{E5080F17-DF09-1EC4-06E3-82765ABD9ACF}"/>
              </a:ext>
            </a:extLst>
          </p:cNvPr>
          <p:cNvGrpSpPr/>
          <p:nvPr/>
        </p:nvGrpSpPr>
        <p:grpSpPr>
          <a:xfrm>
            <a:off x="5344544" y="2435096"/>
            <a:ext cx="582976" cy="635826"/>
            <a:chOff x="-19891687" y="-4715453"/>
            <a:chExt cx="386036" cy="421032"/>
          </a:xfrm>
        </p:grpSpPr>
        <p:sp>
          <p:nvSpPr>
            <p:cNvPr id="51" name="Forme libre 50">
              <a:extLst>
                <a:ext uri="{FF2B5EF4-FFF2-40B4-BE49-F238E27FC236}">
                  <a16:creationId xmlns:a16="http://schemas.microsoft.com/office/drawing/2014/main" id="{C8AD1FFD-1861-E79B-79B9-2C5544F92B53}"/>
                </a:ext>
              </a:extLst>
            </p:cNvPr>
            <p:cNvSpPr/>
            <p:nvPr/>
          </p:nvSpPr>
          <p:spPr>
            <a:xfrm>
              <a:off x="-19804049" y="-4715453"/>
              <a:ext cx="210401" cy="229605"/>
            </a:xfrm>
            <a:custGeom>
              <a:avLst/>
              <a:gdLst>
                <a:gd name="csX0" fmla="*/ 105201 w 210401"/>
                <a:gd name="csY0" fmla="*/ 229605 h 229605"/>
                <a:gd name="csX1" fmla="*/ 209774 w 210401"/>
                <a:gd name="csY1" fmla="*/ 203168 h 229605"/>
                <a:gd name="csX2" fmla="*/ 173841 w 210401"/>
                <a:gd name="csY2" fmla="*/ 184885 h 229605"/>
                <a:gd name="csX3" fmla="*/ 210402 w 210401"/>
                <a:gd name="csY3" fmla="*/ 105213 h 229605"/>
                <a:gd name="csX4" fmla="*/ 105201 w 210401"/>
                <a:gd name="csY4" fmla="*/ 0 h 229605"/>
                <a:gd name="csX5" fmla="*/ 0 w 210401"/>
                <a:gd name="csY5" fmla="*/ 105213 h 229605"/>
                <a:gd name="csX6" fmla="*/ 36561 w 210401"/>
                <a:gd name="csY6" fmla="*/ 184885 h 229605"/>
                <a:gd name="csX7" fmla="*/ 628 w 210401"/>
                <a:gd name="csY7" fmla="*/ 203168 h 229605"/>
                <a:gd name="csX8" fmla="*/ 105201 w 210401"/>
                <a:gd name="csY8" fmla="*/ 229605 h 229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401" h="229605">
                  <a:moveTo>
                    <a:pt x="105201" y="229605"/>
                  </a:moveTo>
                  <a:cubicBezTo>
                    <a:pt x="160220" y="229605"/>
                    <a:pt x="205293" y="217955"/>
                    <a:pt x="209774" y="203168"/>
                  </a:cubicBezTo>
                  <a:cubicBezTo>
                    <a:pt x="198483" y="195908"/>
                    <a:pt x="186567" y="189725"/>
                    <a:pt x="173841" y="184885"/>
                  </a:cubicBezTo>
                  <a:cubicBezTo>
                    <a:pt x="196153" y="165617"/>
                    <a:pt x="210402" y="137118"/>
                    <a:pt x="210402" y="105213"/>
                  </a:cubicBezTo>
                  <a:cubicBezTo>
                    <a:pt x="210402" y="47050"/>
                    <a:pt x="163267" y="0"/>
                    <a:pt x="105201" y="0"/>
                  </a:cubicBezTo>
                  <a:cubicBezTo>
                    <a:pt x="47134" y="0"/>
                    <a:pt x="0" y="47140"/>
                    <a:pt x="0" y="105213"/>
                  </a:cubicBezTo>
                  <a:cubicBezTo>
                    <a:pt x="0" y="137029"/>
                    <a:pt x="14249" y="165527"/>
                    <a:pt x="36561" y="184885"/>
                  </a:cubicBezTo>
                  <a:cubicBezTo>
                    <a:pt x="23835" y="189725"/>
                    <a:pt x="11829" y="195908"/>
                    <a:pt x="628" y="203168"/>
                  </a:cubicBezTo>
                  <a:cubicBezTo>
                    <a:pt x="5108" y="217955"/>
                    <a:pt x="50182" y="229605"/>
                    <a:pt x="105201" y="22960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Forme libre 51">
              <a:extLst>
                <a:ext uri="{FF2B5EF4-FFF2-40B4-BE49-F238E27FC236}">
                  <a16:creationId xmlns:a16="http://schemas.microsoft.com/office/drawing/2014/main" id="{691851EE-C7FA-9FD9-FFBC-A51DFD72EB64}"/>
                </a:ext>
              </a:extLst>
            </p:cNvPr>
            <p:cNvSpPr/>
            <p:nvPr/>
          </p:nvSpPr>
          <p:spPr>
            <a:xfrm>
              <a:off x="-19891687" y="-4512195"/>
              <a:ext cx="386036" cy="217774"/>
            </a:xfrm>
            <a:custGeom>
              <a:avLst/>
              <a:gdLst>
                <a:gd name="csX0" fmla="*/ 297501 w 386036"/>
                <a:gd name="csY0" fmla="*/ 0 h 217774"/>
                <a:gd name="csX1" fmla="*/ 192928 w 386036"/>
                <a:gd name="csY1" fmla="*/ 26437 h 217774"/>
                <a:gd name="csX2" fmla="*/ 88355 w 386036"/>
                <a:gd name="csY2" fmla="*/ 0 h 217774"/>
                <a:gd name="csX3" fmla="*/ 0 w 386036"/>
                <a:gd name="csY3" fmla="*/ 161852 h 217774"/>
                <a:gd name="csX4" fmla="*/ 448 w 386036"/>
                <a:gd name="csY4" fmla="*/ 170635 h 217774"/>
                <a:gd name="csX5" fmla="*/ 193018 w 386036"/>
                <a:gd name="csY5" fmla="*/ 217775 h 217774"/>
                <a:gd name="csX6" fmla="*/ 385588 w 386036"/>
                <a:gd name="csY6" fmla="*/ 170635 h 217774"/>
                <a:gd name="csX7" fmla="*/ 386036 w 386036"/>
                <a:gd name="csY7" fmla="*/ 161852 h 217774"/>
                <a:gd name="csX8" fmla="*/ 297681 w 386036"/>
                <a:gd name="csY8" fmla="*/ 0 h 217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036" h="217774">
                  <a:moveTo>
                    <a:pt x="297501" y="0"/>
                  </a:moveTo>
                  <a:cubicBezTo>
                    <a:pt x="293021" y="14787"/>
                    <a:pt x="247947" y="26437"/>
                    <a:pt x="192928" y="26437"/>
                  </a:cubicBezTo>
                  <a:cubicBezTo>
                    <a:pt x="137909" y="26437"/>
                    <a:pt x="92836" y="14787"/>
                    <a:pt x="88355" y="0"/>
                  </a:cubicBezTo>
                  <a:cubicBezTo>
                    <a:pt x="35216" y="34324"/>
                    <a:pt x="0" y="93921"/>
                    <a:pt x="0" y="161852"/>
                  </a:cubicBezTo>
                  <a:cubicBezTo>
                    <a:pt x="0" y="164810"/>
                    <a:pt x="269" y="167678"/>
                    <a:pt x="448" y="170635"/>
                  </a:cubicBezTo>
                  <a:cubicBezTo>
                    <a:pt x="40952" y="198955"/>
                    <a:pt x="112011" y="217775"/>
                    <a:pt x="193018" y="217775"/>
                  </a:cubicBezTo>
                  <a:cubicBezTo>
                    <a:pt x="274025" y="217775"/>
                    <a:pt x="345084" y="198955"/>
                    <a:pt x="385588" y="170635"/>
                  </a:cubicBezTo>
                  <a:cubicBezTo>
                    <a:pt x="385678" y="167678"/>
                    <a:pt x="386036" y="164810"/>
                    <a:pt x="386036" y="161852"/>
                  </a:cubicBezTo>
                  <a:cubicBezTo>
                    <a:pt x="386036" y="93831"/>
                    <a:pt x="350821" y="34324"/>
                    <a:pt x="297681" y="0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5" name="Graphique 4">
            <a:extLst>
              <a:ext uri="{FF2B5EF4-FFF2-40B4-BE49-F238E27FC236}">
                <a16:creationId xmlns:a16="http://schemas.microsoft.com/office/drawing/2014/main" id="{7DE278E7-451C-68A5-F778-E27B6C8B7782}"/>
              </a:ext>
            </a:extLst>
          </p:cNvPr>
          <p:cNvGrpSpPr/>
          <p:nvPr/>
        </p:nvGrpSpPr>
        <p:grpSpPr>
          <a:xfrm>
            <a:off x="6444323" y="2697385"/>
            <a:ext cx="582976" cy="635690"/>
            <a:chOff x="-19163434" y="-4541770"/>
            <a:chExt cx="386036" cy="420942"/>
          </a:xfrm>
        </p:grpSpPr>
        <p:sp>
          <p:nvSpPr>
            <p:cNvPr id="49" name="Forme libre 48">
              <a:extLst>
                <a:ext uri="{FF2B5EF4-FFF2-40B4-BE49-F238E27FC236}">
                  <a16:creationId xmlns:a16="http://schemas.microsoft.com/office/drawing/2014/main" id="{22F0C020-924A-6F27-B7DF-04A332F2E746}"/>
                </a:ext>
              </a:extLst>
            </p:cNvPr>
            <p:cNvSpPr/>
            <p:nvPr/>
          </p:nvSpPr>
          <p:spPr>
            <a:xfrm>
              <a:off x="-19075796" y="-4541770"/>
              <a:ext cx="210401" cy="229605"/>
            </a:xfrm>
            <a:custGeom>
              <a:avLst/>
              <a:gdLst>
                <a:gd name="csX0" fmla="*/ 105201 w 210401"/>
                <a:gd name="csY0" fmla="*/ 229605 h 229605"/>
                <a:gd name="csX1" fmla="*/ 209774 w 210401"/>
                <a:gd name="csY1" fmla="*/ 203168 h 229605"/>
                <a:gd name="csX2" fmla="*/ 173841 w 210401"/>
                <a:gd name="csY2" fmla="*/ 184885 h 229605"/>
                <a:gd name="csX3" fmla="*/ 210402 w 210401"/>
                <a:gd name="csY3" fmla="*/ 105213 h 229605"/>
                <a:gd name="csX4" fmla="*/ 105201 w 210401"/>
                <a:gd name="csY4" fmla="*/ 0 h 229605"/>
                <a:gd name="csX5" fmla="*/ 0 w 210401"/>
                <a:gd name="csY5" fmla="*/ 105213 h 229605"/>
                <a:gd name="csX6" fmla="*/ 36561 w 210401"/>
                <a:gd name="csY6" fmla="*/ 184885 h 229605"/>
                <a:gd name="csX7" fmla="*/ 628 w 210401"/>
                <a:gd name="csY7" fmla="*/ 203168 h 229605"/>
                <a:gd name="csX8" fmla="*/ 105201 w 210401"/>
                <a:gd name="csY8" fmla="*/ 229605 h 229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401" h="229605">
                  <a:moveTo>
                    <a:pt x="105201" y="229605"/>
                  </a:moveTo>
                  <a:cubicBezTo>
                    <a:pt x="160220" y="229605"/>
                    <a:pt x="205293" y="217955"/>
                    <a:pt x="209774" y="203168"/>
                  </a:cubicBezTo>
                  <a:cubicBezTo>
                    <a:pt x="198483" y="195908"/>
                    <a:pt x="186567" y="189725"/>
                    <a:pt x="173841" y="184885"/>
                  </a:cubicBezTo>
                  <a:cubicBezTo>
                    <a:pt x="196153" y="165617"/>
                    <a:pt x="210402" y="137118"/>
                    <a:pt x="210402" y="105213"/>
                  </a:cubicBezTo>
                  <a:cubicBezTo>
                    <a:pt x="210402" y="47050"/>
                    <a:pt x="163267" y="0"/>
                    <a:pt x="105201" y="0"/>
                  </a:cubicBezTo>
                  <a:cubicBezTo>
                    <a:pt x="47134" y="0"/>
                    <a:pt x="0" y="47140"/>
                    <a:pt x="0" y="105213"/>
                  </a:cubicBezTo>
                  <a:cubicBezTo>
                    <a:pt x="0" y="137029"/>
                    <a:pt x="14249" y="165527"/>
                    <a:pt x="36561" y="184885"/>
                  </a:cubicBezTo>
                  <a:cubicBezTo>
                    <a:pt x="23835" y="189725"/>
                    <a:pt x="11829" y="195908"/>
                    <a:pt x="628" y="203168"/>
                  </a:cubicBezTo>
                  <a:cubicBezTo>
                    <a:pt x="5108" y="217955"/>
                    <a:pt x="50182" y="229605"/>
                    <a:pt x="105201" y="22960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Forme libre 49">
              <a:extLst>
                <a:ext uri="{FF2B5EF4-FFF2-40B4-BE49-F238E27FC236}">
                  <a16:creationId xmlns:a16="http://schemas.microsoft.com/office/drawing/2014/main" id="{3EE46A7D-7E4C-8B38-656B-883017A0578F}"/>
                </a:ext>
              </a:extLst>
            </p:cNvPr>
            <p:cNvSpPr/>
            <p:nvPr/>
          </p:nvSpPr>
          <p:spPr>
            <a:xfrm>
              <a:off x="-19163434" y="-4338602"/>
              <a:ext cx="386036" cy="217774"/>
            </a:xfrm>
            <a:custGeom>
              <a:avLst/>
              <a:gdLst>
                <a:gd name="csX0" fmla="*/ 297501 w 386036"/>
                <a:gd name="csY0" fmla="*/ 0 h 217774"/>
                <a:gd name="csX1" fmla="*/ 192928 w 386036"/>
                <a:gd name="csY1" fmla="*/ 26437 h 217774"/>
                <a:gd name="csX2" fmla="*/ 88355 w 386036"/>
                <a:gd name="csY2" fmla="*/ 0 h 217774"/>
                <a:gd name="csX3" fmla="*/ 0 w 386036"/>
                <a:gd name="csY3" fmla="*/ 161852 h 217774"/>
                <a:gd name="csX4" fmla="*/ 448 w 386036"/>
                <a:gd name="csY4" fmla="*/ 170635 h 217774"/>
                <a:gd name="csX5" fmla="*/ 193018 w 386036"/>
                <a:gd name="csY5" fmla="*/ 217775 h 217774"/>
                <a:gd name="csX6" fmla="*/ 385588 w 386036"/>
                <a:gd name="csY6" fmla="*/ 170635 h 217774"/>
                <a:gd name="csX7" fmla="*/ 386036 w 386036"/>
                <a:gd name="csY7" fmla="*/ 161852 h 217774"/>
                <a:gd name="csX8" fmla="*/ 297681 w 386036"/>
                <a:gd name="csY8" fmla="*/ 0 h 217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036" h="217774">
                  <a:moveTo>
                    <a:pt x="297501" y="0"/>
                  </a:moveTo>
                  <a:cubicBezTo>
                    <a:pt x="293021" y="14787"/>
                    <a:pt x="247947" y="26437"/>
                    <a:pt x="192928" y="26437"/>
                  </a:cubicBezTo>
                  <a:cubicBezTo>
                    <a:pt x="137907" y="26437"/>
                    <a:pt x="92836" y="14787"/>
                    <a:pt x="88355" y="0"/>
                  </a:cubicBezTo>
                  <a:cubicBezTo>
                    <a:pt x="35216" y="34324"/>
                    <a:pt x="0" y="93921"/>
                    <a:pt x="0" y="161852"/>
                  </a:cubicBezTo>
                  <a:cubicBezTo>
                    <a:pt x="0" y="164810"/>
                    <a:pt x="269" y="167679"/>
                    <a:pt x="448" y="170635"/>
                  </a:cubicBezTo>
                  <a:cubicBezTo>
                    <a:pt x="40952" y="198956"/>
                    <a:pt x="112011" y="217775"/>
                    <a:pt x="193018" y="217775"/>
                  </a:cubicBezTo>
                  <a:cubicBezTo>
                    <a:pt x="274025" y="217775"/>
                    <a:pt x="345084" y="198956"/>
                    <a:pt x="385588" y="170635"/>
                  </a:cubicBezTo>
                  <a:cubicBezTo>
                    <a:pt x="385678" y="167679"/>
                    <a:pt x="386036" y="164810"/>
                    <a:pt x="386036" y="161852"/>
                  </a:cubicBezTo>
                  <a:cubicBezTo>
                    <a:pt x="386036" y="93831"/>
                    <a:pt x="350818" y="34324"/>
                    <a:pt x="297681" y="0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6" name="Graphique 4">
            <a:extLst>
              <a:ext uri="{FF2B5EF4-FFF2-40B4-BE49-F238E27FC236}">
                <a16:creationId xmlns:a16="http://schemas.microsoft.com/office/drawing/2014/main" id="{D2774D28-B0CC-6D65-7434-56F997E57B31}"/>
              </a:ext>
            </a:extLst>
          </p:cNvPr>
          <p:cNvGrpSpPr/>
          <p:nvPr/>
        </p:nvGrpSpPr>
        <p:grpSpPr>
          <a:xfrm>
            <a:off x="6735541" y="2138297"/>
            <a:ext cx="330459" cy="360409"/>
            <a:chOff x="-18970595" y="-4911988"/>
            <a:chExt cx="218824" cy="238656"/>
          </a:xfrm>
        </p:grpSpPr>
        <p:sp>
          <p:nvSpPr>
            <p:cNvPr id="47" name="Forme libre 46">
              <a:extLst>
                <a:ext uri="{FF2B5EF4-FFF2-40B4-BE49-F238E27FC236}">
                  <a16:creationId xmlns:a16="http://schemas.microsoft.com/office/drawing/2014/main" id="{98B46DD0-A377-49BC-CD89-9221F0EA2539}"/>
                </a:ext>
              </a:extLst>
            </p:cNvPr>
            <p:cNvSpPr/>
            <p:nvPr/>
          </p:nvSpPr>
          <p:spPr>
            <a:xfrm>
              <a:off x="-18920862" y="-4911988"/>
              <a:ext cx="119357" cy="130216"/>
            </a:xfrm>
            <a:custGeom>
              <a:avLst/>
              <a:gdLst>
                <a:gd name="csX0" fmla="*/ 59679 w 119357"/>
                <a:gd name="csY0" fmla="*/ 130216 h 130216"/>
                <a:gd name="csX1" fmla="*/ 119001 w 119357"/>
                <a:gd name="csY1" fmla="*/ 115251 h 130216"/>
                <a:gd name="csX2" fmla="*/ 98660 w 119357"/>
                <a:gd name="csY2" fmla="*/ 104854 h 130216"/>
                <a:gd name="csX3" fmla="*/ 119358 w 119357"/>
                <a:gd name="csY3" fmla="*/ 59686 h 130216"/>
                <a:gd name="csX4" fmla="*/ 59679 w 119357"/>
                <a:gd name="csY4" fmla="*/ 0 h 130216"/>
                <a:gd name="csX5" fmla="*/ 0 w 119357"/>
                <a:gd name="csY5" fmla="*/ 59686 h 130216"/>
                <a:gd name="csX6" fmla="*/ 20700 w 119357"/>
                <a:gd name="csY6" fmla="*/ 104854 h 130216"/>
                <a:gd name="csX7" fmla="*/ 359 w 119357"/>
                <a:gd name="csY7" fmla="*/ 115251 h 130216"/>
                <a:gd name="csX8" fmla="*/ 59679 w 119357"/>
                <a:gd name="csY8" fmla="*/ 130216 h 130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19357" h="130216">
                  <a:moveTo>
                    <a:pt x="59679" y="130216"/>
                  </a:moveTo>
                  <a:cubicBezTo>
                    <a:pt x="90863" y="130216"/>
                    <a:pt x="116402" y="123585"/>
                    <a:pt x="119001" y="115251"/>
                  </a:cubicBezTo>
                  <a:cubicBezTo>
                    <a:pt x="112637" y="111127"/>
                    <a:pt x="105829" y="107633"/>
                    <a:pt x="98660" y="104854"/>
                  </a:cubicBezTo>
                  <a:cubicBezTo>
                    <a:pt x="111294" y="93921"/>
                    <a:pt x="119358" y="77789"/>
                    <a:pt x="119358" y="59686"/>
                  </a:cubicBezTo>
                  <a:cubicBezTo>
                    <a:pt x="119358" y="26706"/>
                    <a:pt x="92654" y="0"/>
                    <a:pt x="59679" y="0"/>
                  </a:cubicBezTo>
                  <a:cubicBezTo>
                    <a:pt x="26703" y="0"/>
                    <a:pt x="0" y="26706"/>
                    <a:pt x="0" y="59686"/>
                  </a:cubicBezTo>
                  <a:cubicBezTo>
                    <a:pt x="0" y="77789"/>
                    <a:pt x="8064" y="93921"/>
                    <a:pt x="20700" y="104854"/>
                  </a:cubicBezTo>
                  <a:cubicBezTo>
                    <a:pt x="13531" y="107633"/>
                    <a:pt x="6721" y="111127"/>
                    <a:pt x="359" y="115251"/>
                  </a:cubicBezTo>
                  <a:cubicBezTo>
                    <a:pt x="2956" y="123674"/>
                    <a:pt x="28495" y="130216"/>
                    <a:pt x="59679" y="13021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48" name="Forme libre 47">
              <a:extLst>
                <a:ext uri="{FF2B5EF4-FFF2-40B4-BE49-F238E27FC236}">
                  <a16:creationId xmlns:a16="http://schemas.microsoft.com/office/drawing/2014/main" id="{AE36087C-ABF9-B048-7676-91634DE34C5D}"/>
                </a:ext>
              </a:extLst>
            </p:cNvPr>
            <p:cNvSpPr/>
            <p:nvPr/>
          </p:nvSpPr>
          <p:spPr>
            <a:xfrm>
              <a:off x="-18970595" y="-4796827"/>
              <a:ext cx="218824" cy="123495"/>
            </a:xfrm>
            <a:custGeom>
              <a:avLst/>
              <a:gdLst>
                <a:gd name="csX0" fmla="*/ 168734 w 218824"/>
                <a:gd name="csY0" fmla="*/ 0 h 123495"/>
                <a:gd name="csX1" fmla="*/ 109412 w 218824"/>
                <a:gd name="csY1" fmla="*/ 14966 h 123495"/>
                <a:gd name="csX2" fmla="*/ 50092 w 218824"/>
                <a:gd name="csY2" fmla="*/ 0 h 123495"/>
                <a:gd name="csX3" fmla="*/ 0 w 218824"/>
                <a:gd name="csY3" fmla="*/ 91770 h 123495"/>
                <a:gd name="csX4" fmla="*/ 269 w 218824"/>
                <a:gd name="csY4" fmla="*/ 96788 h 123495"/>
                <a:gd name="csX5" fmla="*/ 109412 w 218824"/>
                <a:gd name="csY5" fmla="*/ 123496 h 123495"/>
                <a:gd name="csX6" fmla="*/ 218555 w 218824"/>
                <a:gd name="csY6" fmla="*/ 96788 h 123495"/>
                <a:gd name="csX7" fmla="*/ 218824 w 218824"/>
                <a:gd name="csY7" fmla="*/ 91770 h 123495"/>
                <a:gd name="csX8" fmla="*/ 168734 w 218824"/>
                <a:gd name="csY8" fmla="*/ 0 h 1234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8824" h="123495">
                  <a:moveTo>
                    <a:pt x="168734" y="0"/>
                  </a:moveTo>
                  <a:cubicBezTo>
                    <a:pt x="166135" y="8424"/>
                    <a:pt x="140596" y="14966"/>
                    <a:pt x="109412" y="14966"/>
                  </a:cubicBezTo>
                  <a:cubicBezTo>
                    <a:pt x="78228" y="14966"/>
                    <a:pt x="52689" y="8334"/>
                    <a:pt x="50092" y="0"/>
                  </a:cubicBezTo>
                  <a:cubicBezTo>
                    <a:pt x="19983" y="19447"/>
                    <a:pt x="0" y="53233"/>
                    <a:pt x="0" y="91770"/>
                  </a:cubicBezTo>
                  <a:cubicBezTo>
                    <a:pt x="0" y="93473"/>
                    <a:pt x="179" y="95086"/>
                    <a:pt x="269" y="96788"/>
                  </a:cubicBezTo>
                  <a:cubicBezTo>
                    <a:pt x="23210" y="112831"/>
                    <a:pt x="63534" y="123496"/>
                    <a:pt x="109412" y="123496"/>
                  </a:cubicBezTo>
                  <a:cubicBezTo>
                    <a:pt x="155293" y="123496"/>
                    <a:pt x="195617" y="112831"/>
                    <a:pt x="218555" y="96788"/>
                  </a:cubicBezTo>
                  <a:cubicBezTo>
                    <a:pt x="218555" y="95086"/>
                    <a:pt x="218824" y="93473"/>
                    <a:pt x="218824" y="91770"/>
                  </a:cubicBezTo>
                  <a:cubicBezTo>
                    <a:pt x="218824" y="53233"/>
                    <a:pt x="198842" y="19447"/>
                    <a:pt x="168734" y="0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F1EF14A-D9AD-6163-FC4A-F1B014D810A6}"/>
              </a:ext>
            </a:extLst>
          </p:cNvPr>
          <p:cNvSpPr txBox="1"/>
          <p:nvPr/>
        </p:nvSpPr>
        <p:spPr>
          <a:xfrm>
            <a:off x="4863632" y="1399443"/>
            <a:ext cx="2585500" cy="5232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fr-FR" sz="28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FF1587-91E3-1F87-E65E-54558EB0C124}"/>
              </a:ext>
            </a:extLst>
          </p:cNvPr>
          <p:cNvSpPr txBox="1"/>
          <p:nvPr/>
        </p:nvSpPr>
        <p:spPr>
          <a:xfrm>
            <a:off x="2428584" y="4957421"/>
            <a:ext cx="174635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670BBD-2A1E-6307-C0F9-17AD250C2F7F}"/>
              </a:ext>
            </a:extLst>
          </p:cNvPr>
          <p:cNvSpPr txBox="1"/>
          <p:nvPr/>
        </p:nvSpPr>
        <p:spPr>
          <a:xfrm>
            <a:off x="4291454" y="4957421"/>
            <a:ext cx="174635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A4D779-B2DA-9779-7F66-930E8FBBB526}"/>
              </a:ext>
            </a:extLst>
          </p:cNvPr>
          <p:cNvSpPr txBox="1"/>
          <p:nvPr/>
        </p:nvSpPr>
        <p:spPr>
          <a:xfrm>
            <a:off x="6154324" y="4957421"/>
            <a:ext cx="174635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9A7D25-9BEA-0DAE-611B-AFA223FDCA84}"/>
              </a:ext>
            </a:extLst>
          </p:cNvPr>
          <p:cNvSpPr txBox="1"/>
          <p:nvPr/>
        </p:nvSpPr>
        <p:spPr>
          <a:xfrm>
            <a:off x="8017059" y="4957421"/>
            <a:ext cx="174635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pic>
        <p:nvPicPr>
          <p:cNvPr id="12" name="Graphic 11" descr="Bullseye with solid fill">
            <a:extLst>
              <a:ext uri="{FF2B5EF4-FFF2-40B4-BE49-F238E27FC236}">
                <a16:creationId xmlns:a16="http://schemas.microsoft.com/office/drawing/2014/main" id="{893BD90E-D574-C96E-4E67-B382737CA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040151" y="4405635"/>
            <a:ext cx="523220" cy="523220"/>
          </a:xfrm>
          <a:prstGeom prst="rect">
            <a:avLst/>
          </a:prstGeom>
        </p:spPr>
      </p:pic>
      <p:pic>
        <p:nvPicPr>
          <p:cNvPr id="13" name="Graphic 12" descr="Checklist with solid fill">
            <a:extLst>
              <a:ext uri="{FF2B5EF4-FFF2-40B4-BE49-F238E27FC236}">
                <a16:creationId xmlns:a16="http://schemas.microsoft.com/office/drawing/2014/main" id="{46D05C73-4513-9908-72AF-40DDCDE4E4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99554" y="4405635"/>
            <a:ext cx="523220" cy="523220"/>
          </a:xfrm>
          <a:prstGeom prst="rect">
            <a:avLst/>
          </a:prstGeom>
        </p:spPr>
      </p:pic>
      <p:pic>
        <p:nvPicPr>
          <p:cNvPr id="14" name="Graphic 13" descr="Rocket with solid fill">
            <a:extLst>
              <a:ext uri="{FF2B5EF4-FFF2-40B4-BE49-F238E27FC236}">
                <a16:creationId xmlns:a16="http://schemas.microsoft.com/office/drawing/2014/main" id="{08410DAE-4F60-0ECD-4C8A-471BC11849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65419" y="4405635"/>
            <a:ext cx="523220" cy="523220"/>
          </a:xfrm>
          <a:prstGeom prst="rect">
            <a:avLst/>
          </a:prstGeom>
        </p:spPr>
      </p:pic>
      <p:pic>
        <p:nvPicPr>
          <p:cNvPr id="15" name="Graphic 14" descr="Bar chart with solid fill">
            <a:extLst>
              <a:ext uri="{FF2B5EF4-FFF2-40B4-BE49-F238E27FC236}">
                <a16:creationId xmlns:a16="http://schemas.microsoft.com/office/drawing/2014/main" id="{336456CD-14E5-6FAF-F6C0-07E81A6644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631284" y="4405635"/>
            <a:ext cx="523220" cy="52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129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9560</TotalTime>
  <Words>272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Perspective Multi-Lane Diagram</vt:lpstr>
      <vt:lpstr>4-Step Perspective Multi-Lane Diagram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Perspective Multi-Lane Diagram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2025-12-03T17:58:36Z</dcterms:modified>
  <cp:category>Charts &amp; Diagrams</cp:category>
</cp:coreProperties>
</file>